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D1A6-7345-86C1-28AB-343E96B67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44199-A65E-E1E9-03D3-5C0CABFA6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80EA7-FD55-DB96-1603-096337B2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450-8553-4B60-953D-D5C5CBFF30F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C27CE-4F99-1C21-F38A-811B1B0F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93386-8948-FD2B-37FA-D3BA5A79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82DE-1357-4691-A8F2-BED12E17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3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4C263-6582-7714-AFFF-BDC1C90A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54EDE-B22D-99C1-E48B-BF6FA7F5F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D346B-BB03-765A-72B8-F74ED3D7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450-8553-4B60-953D-D5C5CBFF30F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443E4-EA4A-8852-558D-5C474F81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B7DD6-29A9-F0CD-F1C1-9D03F07C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82DE-1357-4691-A8F2-BED12E17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5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9A119-38D4-0D6F-8392-1B8616D1A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094B4-1A4C-37D0-942C-9B6D148C9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AA070-B12A-ED32-1571-794A85ED4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450-8553-4B60-953D-D5C5CBFF30F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73B97-F5C4-0983-7F4D-E071D400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D3B5D-DE48-22DF-0B6F-6B59CE61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82DE-1357-4691-A8F2-BED12E17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0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B13B-894F-7079-3DC5-C04CBD28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CBD23-0FB4-0046-E8DD-4345043BA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F165F-4DFD-4E10-E270-7AC34233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450-8553-4B60-953D-D5C5CBFF30F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8CCBC-BEBE-3D4C-D86C-55E68FF8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7E5F8-B97D-089B-8097-0CAFC3A7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82DE-1357-4691-A8F2-BED12E17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5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2EAC-008B-331B-B3FC-71219415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923C8-3AE7-4812-9DCE-55D8D155A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7F7CB-AC94-0E24-90C8-1706FE65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450-8553-4B60-953D-D5C5CBFF30F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B75ED-E0B4-B89C-FE57-D1929AB0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0C7F-0068-2B47-FCCB-EA0E62B6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82DE-1357-4691-A8F2-BED12E17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5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4707-59EA-E0CF-B2DA-1A1D8391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28356-7DA7-364E-433F-685AD2A4F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66242-8FAC-A4C9-ED77-E91DCDE99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8C717-D3F8-9023-812C-00868762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450-8553-4B60-953D-D5C5CBFF30F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B4171-A680-6AD3-83E1-E3B83C54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DD749-827A-024E-142B-A6D08BBD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82DE-1357-4691-A8F2-BED12E17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8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70C1-8E76-CBDD-380B-9AD9DE07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E8F6F-06F0-153B-1EB4-158C2EFBA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18FFC-62AB-02C4-E935-6813AC333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5529D-3F79-ADA3-B7B6-5C54A94CE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807D4-3826-F610-980B-DC000D937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37283-26DE-411B-2D02-D6311A3B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450-8553-4B60-953D-D5C5CBFF30F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63200-8DCB-2F64-E142-E3DDDF9C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699A24-884C-6887-C5A0-829AA401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82DE-1357-4691-A8F2-BED12E17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1A4B-CA19-C184-6A70-363C4468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C589A-D3FE-EFCB-960D-74837D37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450-8553-4B60-953D-D5C5CBFF30F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C5E02-F108-696F-60B8-E286BC47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DD84E-A093-209A-36DE-EAAC353C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82DE-1357-4691-A8F2-BED12E17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3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2FDE88-3A49-0675-B953-F88B5E5F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450-8553-4B60-953D-D5C5CBFF30F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CC03A-79BD-4E60-5028-F08BB108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B99E9-E97C-BE07-E7F3-39AD1948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82DE-1357-4691-A8F2-BED12E17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0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9B5B-53B7-B2EC-E3CE-226A6A3C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76187-E96B-AE1D-D7C4-39ABF6EC2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7C17D-DC5C-F214-5C0F-A78F17787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BF685-9CF3-64B9-4432-CE997C02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450-8553-4B60-953D-D5C5CBFF30F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97294-FF31-67CA-C4A3-7518237A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208C4-7077-2343-4E81-A46DAEB7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82DE-1357-4691-A8F2-BED12E17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8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E2E4-052B-BB10-17EA-24DF915C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F40E8-B346-4775-8E90-812E7615E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C7A2A-EB8E-A0BC-2692-7F6E73E1E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BC801-BB24-55A3-ABDA-7D7ACFC0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450-8553-4B60-953D-D5C5CBFF30F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D459A-ABCD-F3B9-D33F-4C272F97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D9005-E89A-7A7E-36AF-06A40F6A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82DE-1357-4691-A8F2-BED12E17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5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46D3A-12A1-0A66-F099-AA107553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3F09C-546A-F294-F3E1-416D0E6B3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2617C-9219-10EB-91BF-9CB0C124C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82450-8553-4B60-953D-D5C5CBFF30F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0F13B-5648-ED2D-0392-5E67E0DA1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4682B-A7CD-C407-B2D8-0CBAF0882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482DE-1357-4691-A8F2-BED12E17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5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D18A-8ABA-5605-5CB6-F4CE0FBE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371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GB" dirty="0"/>
              <a:t>Bot architecture in Production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D8EBEA-50A5-862B-4D94-550014130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781" y="872332"/>
            <a:ext cx="7250282" cy="5520857"/>
          </a:xfrm>
        </p:spPr>
      </p:pic>
    </p:spTree>
    <p:extLst>
      <p:ext uri="{BB962C8B-B14F-4D97-AF65-F5344CB8AC3E}">
        <p14:creationId xmlns:p14="http://schemas.microsoft.com/office/powerpoint/2010/main" val="157155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Bot architecture in Production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sourabh B</dc:creator>
  <cp:lastModifiedBy>sourabh B</cp:lastModifiedBy>
  <cp:revision>6</cp:revision>
  <dcterms:created xsi:type="dcterms:W3CDTF">2024-12-23T14:22:03Z</dcterms:created>
  <dcterms:modified xsi:type="dcterms:W3CDTF">2025-01-03T15:48:01Z</dcterms:modified>
</cp:coreProperties>
</file>