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4A38-2E83-A32F-B4BE-C1856E23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3C07-0381-B277-055C-876A9E384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E6B3-860E-43EB-F193-7727C96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95A3-98E6-AD22-A1D5-51958F4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8878-78BA-842E-9A8F-F421E2DE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1018-A2D5-6118-C262-6C762B88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D954-B36E-451F-1485-A8FE0D91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F7AC-3241-812B-1787-BEF374EC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B4B0-4616-1930-9BF5-284560D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357C-CF56-E57A-0344-863480C4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E7BB5-AA81-7534-9831-72431A2A3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30EA-7319-6076-93FC-57F613C9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F906-C0C7-8566-623A-4119B45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7EC8-9C57-3D5B-E80D-A814D430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B816-771B-70F2-256B-8FCD5E2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811-0401-5BD1-1F6F-340F24B2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27DA-A82C-A229-5E09-809935D8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80D4-FF71-256C-ED19-D746FEFC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2610-5123-BAB5-7C3A-09CADE59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0C06-FFD7-7B86-C031-557C2F6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4EB-0394-0E53-7ED3-C4CFC013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65C29-3BD4-A780-3099-7A7393F3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A2EE-564E-B5B8-AB84-A65F7C6A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F51-53D8-8AE2-2920-C79D508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133A-18D2-351F-E98E-EC08F216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0DD2-750D-073F-847C-4CE13FC2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5613-1C82-88D8-48E4-4FCC72F2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CA17-8811-1730-B212-225DBCB5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5DB6-0B61-72C6-07B4-DFF4DD04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2EBA9-5E3F-2E08-C38E-EDE89DA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0004-849D-48F6-2F4A-469D150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D537-6E04-61CC-2E80-D240F9C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9F0C-5C3F-0D2F-961D-B836C592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CA05C-6F5C-38BC-F28B-6827EACC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5D0B6-8BDE-0C15-EEB8-73531BBC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180F3-1F58-0318-12C0-88F5144B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EEAEB-CB0B-44FD-B6B7-2517B87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39185-7E4D-484A-D738-C1C9F4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793E6-8F79-F898-B3FD-8161CFC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D41-7E57-33D7-B250-0E4F3F2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83BE-A055-1D61-7501-5F21A316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F0EE5-355E-1700-8859-A15932D3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A2CB2-A659-CA50-3512-B815C16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81C4E-9AEC-3EA6-F7B7-B86F09D3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959D-84F7-8BE5-AB2C-7CD99C36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5AD4-93B1-74CD-41B9-57632B4F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F6EF-1725-5A9C-DC43-BA6EC09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3CC-3505-FD12-0F99-0E1893BA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F45B-6CF8-2B2D-3E60-14D385E2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0659-4BAB-2083-A56F-3AB42A62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38DC-2828-C445-8585-3735A9DC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9027-FB27-E1A1-90F9-B6EC34C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B9AB-0763-0504-572D-A530D6A9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ADF19-FE3B-1551-CFA4-A9B4AA1D0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E0609-E5E4-3CAD-7024-2F2C89F1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01EA-5613-236B-E838-3A33135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9DFC-1978-F9D7-26F3-A7E9A2A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3897-E459-2DB3-2641-79FB6C52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88CF-DE5F-3C75-F226-4CAEEA5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5AF9-97B9-92B0-7119-793EC213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2D9A-937D-D84B-532F-A0C53F0D7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ABD0-A314-4E95-833A-C339349FAC0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6E58-7E6E-F754-F0C0-165088F6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55FB-D047-8A3E-BFD4-2F9066032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A08C-B722-8827-6BF7-32E00B234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Process flow (Part 1 &amp; 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96E8-E01F-1542-3DE7-696A2AFA6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Part 1 : defining intents and collecting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Part 2 : Actually handling inquiry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A4F109-68CF-A191-5BB9-DDAADC36B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6" r="26105" b="11246"/>
          <a:stretch/>
        </p:blipFill>
        <p:spPr>
          <a:xfrm>
            <a:off x="3400523" y="90054"/>
            <a:ext cx="5390954" cy="6677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2302BB-6A3E-5C23-8F90-EE5382BE9C14}"/>
              </a:ext>
            </a:extLst>
          </p:cNvPr>
          <p:cNvSpPr txBox="1"/>
          <p:nvPr/>
        </p:nvSpPr>
        <p:spPr>
          <a:xfrm>
            <a:off x="1779705" y="865305"/>
            <a:ext cx="109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input </a:t>
            </a:r>
            <a:br>
              <a:rPr lang="en-GB" dirty="0"/>
            </a:br>
            <a:r>
              <a:rPr lang="en-GB" dirty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72302BB-6A3E-5C23-8F90-EE5382BE9C14}"/>
              </a:ext>
            </a:extLst>
          </p:cNvPr>
          <p:cNvSpPr txBox="1"/>
          <p:nvPr/>
        </p:nvSpPr>
        <p:spPr>
          <a:xfrm>
            <a:off x="263325" y="225225"/>
            <a:ext cx="159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Fulfilment:</a:t>
            </a:r>
            <a:br>
              <a:rPr lang="en-GB" dirty="0"/>
            </a:br>
            <a:r>
              <a:rPr lang="en-GB" dirty="0"/>
              <a:t>handling query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13BF0-16D0-0FF0-18C5-8694038C0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9556" r="23517" b="20000"/>
          <a:stretch/>
        </p:blipFill>
        <p:spPr>
          <a:xfrm>
            <a:off x="2432649" y="213958"/>
            <a:ext cx="7320951" cy="63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Process flow (Part 1 &amp; 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B</dc:creator>
  <cp:lastModifiedBy>sourabh B</cp:lastModifiedBy>
  <cp:revision>2</cp:revision>
  <dcterms:created xsi:type="dcterms:W3CDTF">2024-12-23T14:22:12Z</dcterms:created>
  <dcterms:modified xsi:type="dcterms:W3CDTF">2025-01-03T15:20:04Z</dcterms:modified>
</cp:coreProperties>
</file>