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2" r:id="rId2"/>
    <p:sldId id="273" r:id="rId3"/>
    <p:sldId id="272" r:id="rId4"/>
    <p:sldId id="257" r:id="rId5"/>
    <p:sldId id="259" r:id="rId6"/>
    <p:sldId id="267" r:id="rId7"/>
    <p:sldId id="260" r:id="rId8"/>
    <p:sldId id="274" r:id="rId9"/>
    <p:sldId id="275" r:id="rId10"/>
    <p:sldId id="276" r:id="rId11"/>
    <p:sldId id="277" r:id="rId12"/>
    <p:sldId id="269" r:id="rId13"/>
    <p:sldId id="278" r:id="rId14"/>
    <p:sldId id="279" r:id="rId15"/>
    <p:sldId id="280" r:id="rId16"/>
    <p:sldId id="265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CK MARKET" id="{5C65A6C7-4480-49B4-AF72-3E4F9231B61A}">
          <p14:sldIdLst>
            <p14:sldId id="282"/>
            <p14:sldId id="273"/>
            <p14:sldId id="272"/>
            <p14:sldId id="257"/>
            <p14:sldId id="259"/>
            <p14:sldId id="267"/>
            <p14:sldId id="260"/>
            <p14:sldId id="274"/>
            <p14:sldId id="275"/>
            <p14:sldId id="276"/>
            <p14:sldId id="277"/>
            <p14:sldId id="269"/>
            <p14:sldId id="278"/>
            <p14:sldId id="279"/>
            <p14:sldId id="280"/>
            <p14:sldId id="265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8F61B-6699-4492-9F71-7B1612DE3772}" v="19" dt="2024-12-24T10:15:46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293D5-5DA3-405B-A8C5-2594489858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4AECFE-B4EC-42C5-90D2-8CA603188674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5EEC7C90-08F6-4CA6-9F26-E523C4915DDA}" type="parTrans" cxnId="{56516346-7217-4B23-BE38-B7C6BF400815}">
      <dgm:prSet/>
      <dgm:spPr/>
      <dgm:t>
        <a:bodyPr/>
        <a:lstStyle/>
        <a:p>
          <a:endParaRPr lang="en-IN"/>
        </a:p>
      </dgm:t>
    </dgm:pt>
    <dgm:pt modelId="{77716E38-7797-4CD5-ABEA-36575D76A397}" type="sibTrans" cxnId="{56516346-7217-4B23-BE38-B7C6BF400815}">
      <dgm:prSet/>
      <dgm:spPr/>
      <dgm:t>
        <a:bodyPr/>
        <a:lstStyle/>
        <a:p>
          <a:endParaRPr lang="en-IN"/>
        </a:p>
      </dgm:t>
    </dgm:pt>
    <dgm:pt modelId="{49317B69-5CD0-47C8-9789-4D2E5793CC2B}">
      <dgm:prSet phldrT="[Text]"/>
      <dgm:spPr/>
      <dgm:t>
        <a:bodyPr/>
        <a:lstStyle/>
        <a:p>
          <a:r>
            <a:rPr lang="en-US" dirty="0"/>
            <a:t>Select Algorithms</a:t>
          </a:r>
          <a:endParaRPr lang="en-IN" dirty="0"/>
        </a:p>
      </dgm:t>
    </dgm:pt>
    <dgm:pt modelId="{BCE84D85-9955-4C61-8335-1135F53A0A81}" type="parTrans" cxnId="{289E932F-8AE2-4E31-AAFF-6A5971E209AF}">
      <dgm:prSet/>
      <dgm:spPr/>
      <dgm:t>
        <a:bodyPr/>
        <a:lstStyle/>
        <a:p>
          <a:endParaRPr lang="en-IN"/>
        </a:p>
      </dgm:t>
    </dgm:pt>
    <dgm:pt modelId="{6AA3F4F6-7B2A-4319-A982-AC5601EE4A62}" type="sibTrans" cxnId="{289E932F-8AE2-4E31-AAFF-6A5971E209AF}">
      <dgm:prSet/>
      <dgm:spPr/>
      <dgm:t>
        <a:bodyPr/>
        <a:lstStyle/>
        <a:p>
          <a:endParaRPr lang="en-IN"/>
        </a:p>
      </dgm:t>
    </dgm:pt>
    <dgm:pt modelId="{0C946E9E-4EA8-4718-A430-3243D0DA7185}">
      <dgm:prSet phldrT="[Text]"/>
      <dgm:spPr/>
      <dgm:t>
        <a:bodyPr/>
        <a:lstStyle/>
        <a:p>
          <a:r>
            <a:rPr lang="en-US" dirty="0"/>
            <a:t>Train the Model</a:t>
          </a:r>
          <a:endParaRPr lang="en-IN" dirty="0"/>
        </a:p>
      </dgm:t>
    </dgm:pt>
    <dgm:pt modelId="{4443E896-2583-48EA-B293-25E8159ADD5D}" type="parTrans" cxnId="{3481F12D-ECF8-4990-8436-97728098A429}">
      <dgm:prSet/>
      <dgm:spPr/>
      <dgm:t>
        <a:bodyPr/>
        <a:lstStyle/>
        <a:p>
          <a:endParaRPr lang="en-IN"/>
        </a:p>
      </dgm:t>
    </dgm:pt>
    <dgm:pt modelId="{ACB8F8A8-E1A6-42EA-B391-03FF31789231}" type="sibTrans" cxnId="{3481F12D-ECF8-4990-8436-97728098A429}">
      <dgm:prSet/>
      <dgm:spPr/>
      <dgm:t>
        <a:bodyPr/>
        <a:lstStyle/>
        <a:p>
          <a:endParaRPr lang="en-IN"/>
        </a:p>
      </dgm:t>
    </dgm:pt>
    <dgm:pt modelId="{6DB8C582-BA44-4D22-9E1B-C79947ECA580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FE730C15-030B-45CF-ACFB-47858F5AAD9D}" type="parTrans" cxnId="{24198F52-BE0E-4E06-8932-8196EB473684}">
      <dgm:prSet/>
      <dgm:spPr/>
      <dgm:t>
        <a:bodyPr/>
        <a:lstStyle/>
        <a:p>
          <a:endParaRPr lang="en-IN"/>
        </a:p>
      </dgm:t>
    </dgm:pt>
    <dgm:pt modelId="{624AAE24-992E-49A9-9EAD-AB974BA8E0EB}" type="sibTrans" cxnId="{24198F52-BE0E-4E06-8932-8196EB473684}">
      <dgm:prSet/>
      <dgm:spPr/>
      <dgm:t>
        <a:bodyPr/>
        <a:lstStyle/>
        <a:p>
          <a:endParaRPr lang="en-IN"/>
        </a:p>
      </dgm:t>
    </dgm:pt>
    <dgm:pt modelId="{29BB3DEF-380F-4A49-A347-423383D70417}">
      <dgm:prSet phldrT="[Text]"/>
      <dgm:spPr/>
      <dgm:t>
        <a:bodyPr/>
        <a:lstStyle/>
        <a:p>
          <a:r>
            <a:rPr lang="en-US" dirty="0"/>
            <a:t>Evaluate Accuracy</a:t>
          </a:r>
          <a:endParaRPr lang="en-IN" dirty="0"/>
        </a:p>
      </dgm:t>
    </dgm:pt>
    <dgm:pt modelId="{6ADE76E5-1C0A-4891-B6DF-BDF74C68E469}" type="parTrans" cxnId="{830B339E-DA10-41AF-A1E3-9A13D55D7AD2}">
      <dgm:prSet/>
      <dgm:spPr/>
      <dgm:t>
        <a:bodyPr/>
        <a:lstStyle/>
        <a:p>
          <a:endParaRPr lang="en-IN"/>
        </a:p>
      </dgm:t>
    </dgm:pt>
    <dgm:pt modelId="{9728FE72-9F42-470A-82B5-723B40EC5931}" type="sibTrans" cxnId="{830B339E-DA10-41AF-A1E3-9A13D55D7AD2}">
      <dgm:prSet/>
      <dgm:spPr/>
      <dgm:t>
        <a:bodyPr/>
        <a:lstStyle/>
        <a:p>
          <a:endParaRPr lang="en-IN"/>
        </a:p>
      </dgm:t>
    </dgm:pt>
    <dgm:pt modelId="{CC754C84-494F-4674-A2C1-FFD4FF17C9B4}">
      <dgm:prSet phldrT="[Text]"/>
      <dgm:spPr/>
      <dgm:t>
        <a:bodyPr/>
        <a:lstStyle/>
        <a:p>
          <a:r>
            <a:rPr lang="en-US" dirty="0"/>
            <a:t>Cross-Validation</a:t>
          </a:r>
          <a:endParaRPr lang="en-IN" dirty="0"/>
        </a:p>
      </dgm:t>
    </dgm:pt>
    <dgm:pt modelId="{F0264A4E-F284-42D7-9365-CF83B78951DC}" type="parTrans" cxnId="{2F5A8505-33FB-46AC-A8A2-81590B1384AF}">
      <dgm:prSet/>
      <dgm:spPr/>
      <dgm:t>
        <a:bodyPr/>
        <a:lstStyle/>
        <a:p>
          <a:endParaRPr lang="en-IN"/>
        </a:p>
      </dgm:t>
    </dgm:pt>
    <dgm:pt modelId="{6A03F4C9-DD42-4E61-A4E1-15B93120E67C}" type="sibTrans" cxnId="{2F5A8505-33FB-46AC-A8A2-81590B1384AF}">
      <dgm:prSet/>
      <dgm:spPr/>
      <dgm:t>
        <a:bodyPr/>
        <a:lstStyle/>
        <a:p>
          <a:endParaRPr lang="en-IN"/>
        </a:p>
      </dgm:t>
    </dgm:pt>
    <dgm:pt modelId="{B2A7B58C-73D8-43D5-A6C2-C3AE9A5AE93D}">
      <dgm:prSet phldrT="[Text]"/>
      <dgm:spPr/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EB83A26A-6231-44A1-BF2F-E7D916F87A89}" type="parTrans" cxnId="{9D890FCE-B68B-4E9C-820A-0F74995984D4}">
      <dgm:prSet/>
      <dgm:spPr/>
      <dgm:t>
        <a:bodyPr/>
        <a:lstStyle/>
        <a:p>
          <a:endParaRPr lang="en-IN"/>
        </a:p>
      </dgm:t>
    </dgm:pt>
    <dgm:pt modelId="{5015CBEF-446A-4436-89C1-7C28D149EC3D}" type="sibTrans" cxnId="{9D890FCE-B68B-4E9C-820A-0F74995984D4}">
      <dgm:prSet/>
      <dgm:spPr/>
      <dgm:t>
        <a:bodyPr/>
        <a:lstStyle/>
        <a:p>
          <a:endParaRPr lang="en-IN"/>
        </a:p>
      </dgm:t>
    </dgm:pt>
    <dgm:pt modelId="{80E8895C-D17B-4EA1-BCFF-A89F5DB0FBA9}">
      <dgm:prSet phldrT="[Text]"/>
      <dgm:spPr/>
      <dgm:t>
        <a:bodyPr/>
        <a:lstStyle/>
        <a:p>
          <a:r>
            <a:rPr lang="en-US" dirty="0"/>
            <a:t>Deploy Model To Production</a:t>
          </a:r>
          <a:endParaRPr lang="en-IN" dirty="0"/>
        </a:p>
      </dgm:t>
    </dgm:pt>
    <dgm:pt modelId="{A0C3F760-184A-4176-B31B-8C211D93C9D7}" type="parTrans" cxnId="{C0BAEA64-73BB-4EC4-9591-1D65240E3F0F}">
      <dgm:prSet/>
      <dgm:spPr/>
      <dgm:t>
        <a:bodyPr/>
        <a:lstStyle/>
        <a:p>
          <a:endParaRPr lang="en-IN"/>
        </a:p>
      </dgm:t>
    </dgm:pt>
    <dgm:pt modelId="{F195316D-F236-4E66-A529-2477237C17EE}" type="sibTrans" cxnId="{C0BAEA64-73BB-4EC4-9591-1D65240E3F0F}">
      <dgm:prSet/>
      <dgm:spPr/>
      <dgm:t>
        <a:bodyPr/>
        <a:lstStyle/>
        <a:p>
          <a:endParaRPr lang="en-IN"/>
        </a:p>
      </dgm:t>
    </dgm:pt>
    <dgm:pt modelId="{4660B96B-737A-4EAE-8146-1D4F1DEAF38C}">
      <dgm:prSet phldrT="[Text]"/>
      <dgm:spPr/>
      <dgm:t>
        <a:bodyPr/>
        <a:lstStyle/>
        <a:p>
          <a:r>
            <a:rPr lang="en-US" dirty="0"/>
            <a:t>Update Model as Needed</a:t>
          </a:r>
          <a:endParaRPr lang="en-IN" dirty="0"/>
        </a:p>
      </dgm:t>
    </dgm:pt>
    <dgm:pt modelId="{B6FC5964-D58F-4C01-B06F-C6C9F3750E4F}" type="parTrans" cxnId="{60BCA133-16B4-4D08-ABC1-BC666831F045}">
      <dgm:prSet/>
      <dgm:spPr/>
      <dgm:t>
        <a:bodyPr/>
        <a:lstStyle/>
        <a:p>
          <a:endParaRPr lang="en-IN"/>
        </a:p>
      </dgm:t>
    </dgm:pt>
    <dgm:pt modelId="{C2C4FF98-ADA3-42CF-A3FB-DF3E54088861}" type="sibTrans" cxnId="{60BCA133-16B4-4D08-ABC1-BC666831F045}">
      <dgm:prSet/>
      <dgm:spPr/>
      <dgm:t>
        <a:bodyPr/>
        <a:lstStyle/>
        <a:p>
          <a:endParaRPr lang="en-IN"/>
        </a:p>
      </dgm:t>
    </dgm:pt>
    <dgm:pt modelId="{7E1424A0-2C24-4810-A44D-CA86D4825452}" type="pres">
      <dgm:prSet presAssocID="{DAB293D5-5DA3-405B-A8C5-2594489858E4}" presName="linearFlow" presStyleCnt="0">
        <dgm:presLayoutVars>
          <dgm:dir/>
          <dgm:animLvl val="lvl"/>
          <dgm:resizeHandles val="exact"/>
        </dgm:presLayoutVars>
      </dgm:prSet>
      <dgm:spPr/>
    </dgm:pt>
    <dgm:pt modelId="{487449F2-6A11-49AE-A8ED-39E5198D6E83}" type="pres">
      <dgm:prSet presAssocID="{B54AECFE-B4EC-42C5-90D2-8CA603188674}" presName="composite" presStyleCnt="0"/>
      <dgm:spPr/>
    </dgm:pt>
    <dgm:pt modelId="{5E37C2F3-E335-4D07-9506-E9955D2A5A63}" type="pres">
      <dgm:prSet presAssocID="{B54AECFE-B4EC-42C5-90D2-8CA603188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DC3065-EFEF-4CF2-A97A-C6F44650F35D}" type="pres">
      <dgm:prSet presAssocID="{B54AECFE-B4EC-42C5-90D2-8CA603188674}" presName="descendantText" presStyleLbl="alignAcc1" presStyleIdx="0" presStyleCnt="3">
        <dgm:presLayoutVars>
          <dgm:bulletEnabled val="1"/>
        </dgm:presLayoutVars>
      </dgm:prSet>
      <dgm:spPr/>
    </dgm:pt>
    <dgm:pt modelId="{0940B1E3-99BB-4518-BD68-8D168858E75D}" type="pres">
      <dgm:prSet presAssocID="{77716E38-7797-4CD5-ABEA-36575D76A397}" presName="sp" presStyleCnt="0"/>
      <dgm:spPr/>
    </dgm:pt>
    <dgm:pt modelId="{F8F9766B-42BA-49EB-90E8-1FEAC1818475}" type="pres">
      <dgm:prSet presAssocID="{6DB8C582-BA44-4D22-9E1B-C79947ECA580}" presName="composite" presStyleCnt="0"/>
      <dgm:spPr/>
    </dgm:pt>
    <dgm:pt modelId="{3E11B44D-06CD-4BF5-8C3F-EAE2F13C3026}" type="pres">
      <dgm:prSet presAssocID="{6DB8C582-BA44-4D22-9E1B-C79947ECA58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96FE6EE-B902-4EA3-AB0E-234A6F3687FF}" type="pres">
      <dgm:prSet presAssocID="{6DB8C582-BA44-4D22-9E1B-C79947ECA580}" presName="descendantText" presStyleLbl="alignAcc1" presStyleIdx="1" presStyleCnt="3">
        <dgm:presLayoutVars>
          <dgm:bulletEnabled val="1"/>
        </dgm:presLayoutVars>
      </dgm:prSet>
      <dgm:spPr/>
    </dgm:pt>
    <dgm:pt modelId="{2BF9AA4F-9FDC-404E-9ECC-82CFFE198111}" type="pres">
      <dgm:prSet presAssocID="{624AAE24-992E-49A9-9EAD-AB974BA8E0EB}" presName="sp" presStyleCnt="0"/>
      <dgm:spPr/>
    </dgm:pt>
    <dgm:pt modelId="{02CDF850-3188-4EAD-9812-DA4FD0840CC2}" type="pres">
      <dgm:prSet presAssocID="{B2A7B58C-73D8-43D5-A6C2-C3AE9A5AE93D}" presName="composite" presStyleCnt="0"/>
      <dgm:spPr/>
    </dgm:pt>
    <dgm:pt modelId="{41F12122-89A5-449C-AA41-5497B00B579F}" type="pres">
      <dgm:prSet presAssocID="{B2A7B58C-73D8-43D5-A6C2-C3AE9A5AE93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18ED8BD-CE22-474B-8ADD-7DCDE20836F4}" type="pres">
      <dgm:prSet presAssocID="{B2A7B58C-73D8-43D5-A6C2-C3AE9A5AE93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F5A8505-33FB-46AC-A8A2-81590B1384AF}" srcId="{6DB8C582-BA44-4D22-9E1B-C79947ECA580}" destId="{CC754C84-494F-4674-A2C1-FFD4FF17C9B4}" srcOrd="1" destOrd="0" parTransId="{F0264A4E-F284-42D7-9365-CF83B78951DC}" sibTransId="{6A03F4C9-DD42-4E61-A4E1-15B93120E67C}"/>
    <dgm:cxn modelId="{EEBECC13-53F6-4001-8438-71394110E1F8}" type="presOf" srcId="{CC754C84-494F-4674-A2C1-FFD4FF17C9B4}" destId="{196FE6EE-B902-4EA3-AB0E-234A6F3687FF}" srcOrd="0" destOrd="1" presId="urn:microsoft.com/office/officeart/2005/8/layout/chevron2"/>
    <dgm:cxn modelId="{3481F12D-ECF8-4990-8436-97728098A429}" srcId="{B54AECFE-B4EC-42C5-90D2-8CA603188674}" destId="{0C946E9E-4EA8-4718-A430-3243D0DA7185}" srcOrd="1" destOrd="0" parTransId="{4443E896-2583-48EA-B293-25E8159ADD5D}" sibTransId="{ACB8F8A8-E1A6-42EA-B391-03FF31789231}"/>
    <dgm:cxn modelId="{289E932F-8AE2-4E31-AAFF-6A5971E209AF}" srcId="{B54AECFE-B4EC-42C5-90D2-8CA603188674}" destId="{49317B69-5CD0-47C8-9789-4D2E5793CC2B}" srcOrd="0" destOrd="0" parTransId="{BCE84D85-9955-4C61-8335-1135F53A0A81}" sibTransId="{6AA3F4F6-7B2A-4319-A982-AC5601EE4A62}"/>
    <dgm:cxn modelId="{60BCA133-16B4-4D08-ABC1-BC666831F045}" srcId="{B2A7B58C-73D8-43D5-A6C2-C3AE9A5AE93D}" destId="{4660B96B-737A-4EAE-8146-1D4F1DEAF38C}" srcOrd="1" destOrd="0" parTransId="{B6FC5964-D58F-4C01-B06F-C6C9F3750E4F}" sibTransId="{C2C4FF98-ADA3-42CF-A3FB-DF3E54088861}"/>
    <dgm:cxn modelId="{2BF48441-733B-4ADC-8499-F81131DDEA87}" type="presOf" srcId="{29BB3DEF-380F-4A49-A347-423383D70417}" destId="{196FE6EE-B902-4EA3-AB0E-234A6F3687FF}" srcOrd="0" destOrd="0" presId="urn:microsoft.com/office/officeart/2005/8/layout/chevron2"/>
    <dgm:cxn modelId="{DBA9BF44-25EA-4FD8-BF80-3C1B829BC467}" type="presOf" srcId="{6DB8C582-BA44-4D22-9E1B-C79947ECA580}" destId="{3E11B44D-06CD-4BF5-8C3F-EAE2F13C3026}" srcOrd="0" destOrd="0" presId="urn:microsoft.com/office/officeart/2005/8/layout/chevron2"/>
    <dgm:cxn modelId="{C0BAEA64-73BB-4EC4-9591-1D65240E3F0F}" srcId="{B2A7B58C-73D8-43D5-A6C2-C3AE9A5AE93D}" destId="{80E8895C-D17B-4EA1-BCFF-A89F5DB0FBA9}" srcOrd="0" destOrd="0" parTransId="{A0C3F760-184A-4176-B31B-8C211D93C9D7}" sibTransId="{F195316D-F236-4E66-A529-2477237C17EE}"/>
    <dgm:cxn modelId="{56516346-7217-4B23-BE38-B7C6BF400815}" srcId="{DAB293D5-5DA3-405B-A8C5-2594489858E4}" destId="{B54AECFE-B4EC-42C5-90D2-8CA603188674}" srcOrd="0" destOrd="0" parTransId="{5EEC7C90-08F6-4CA6-9F26-E523C4915DDA}" sibTransId="{77716E38-7797-4CD5-ABEA-36575D76A397}"/>
    <dgm:cxn modelId="{DDCA9667-303F-4F15-B7F7-282666DEA09B}" type="presOf" srcId="{4660B96B-737A-4EAE-8146-1D4F1DEAF38C}" destId="{D18ED8BD-CE22-474B-8ADD-7DCDE20836F4}" srcOrd="0" destOrd="1" presId="urn:microsoft.com/office/officeart/2005/8/layout/chevron2"/>
    <dgm:cxn modelId="{5FD6F048-11BF-48EF-8160-7D1F0BB424E9}" type="presOf" srcId="{B54AECFE-B4EC-42C5-90D2-8CA603188674}" destId="{5E37C2F3-E335-4D07-9506-E9955D2A5A63}" srcOrd="0" destOrd="0" presId="urn:microsoft.com/office/officeart/2005/8/layout/chevron2"/>
    <dgm:cxn modelId="{24198F52-BE0E-4E06-8932-8196EB473684}" srcId="{DAB293D5-5DA3-405B-A8C5-2594489858E4}" destId="{6DB8C582-BA44-4D22-9E1B-C79947ECA580}" srcOrd="1" destOrd="0" parTransId="{FE730C15-030B-45CF-ACFB-47858F5AAD9D}" sibTransId="{624AAE24-992E-49A9-9EAD-AB974BA8E0EB}"/>
    <dgm:cxn modelId="{5A1AB678-924A-4694-BADC-C507A46E12E7}" type="presOf" srcId="{B2A7B58C-73D8-43D5-A6C2-C3AE9A5AE93D}" destId="{41F12122-89A5-449C-AA41-5497B00B579F}" srcOrd="0" destOrd="0" presId="urn:microsoft.com/office/officeart/2005/8/layout/chevron2"/>
    <dgm:cxn modelId="{B2ADDF81-C33B-4AE1-8914-59053A9D46F7}" type="presOf" srcId="{0C946E9E-4EA8-4718-A430-3243D0DA7185}" destId="{6ADC3065-EFEF-4CF2-A97A-C6F44650F35D}" srcOrd="0" destOrd="1" presId="urn:microsoft.com/office/officeart/2005/8/layout/chevron2"/>
    <dgm:cxn modelId="{830B339E-DA10-41AF-A1E3-9A13D55D7AD2}" srcId="{6DB8C582-BA44-4D22-9E1B-C79947ECA580}" destId="{29BB3DEF-380F-4A49-A347-423383D70417}" srcOrd="0" destOrd="0" parTransId="{6ADE76E5-1C0A-4891-B6DF-BDF74C68E469}" sibTransId="{9728FE72-9F42-470A-82B5-723B40EC5931}"/>
    <dgm:cxn modelId="{453E6EB4-8B2B-483B-B8FF-33AE2E48F477}" type="presOf" srcId="{49317B69-5CD0-47C8-9789-4D2E5793CC2B}" destId="{6ADC3065-EFEF-4CF2-A97A-C6F44650F35D}" srcOrd="0" destOrd="0" presId="urn:microsoft.com/office/officeart/2005/8/layout/chevron2"/>
    <dgm:cxn modelId="{9D890FCE-B68B-4E9C-820A-0F74995984D4}" srcId="{DAB293D5-5DA3-405B-A8C5-2594489858E4}" destId="{B2A7B58C-73D8-43D5-A6C2-C3AE9A5AE93D}" srcOrd="2" destOrd="0" parTransId="{EB83A26A-6231-44A1-BF2F-E7D916F87A89}" sibTransId="{5015CBEF-446A-4436-89C1-7C28D149EC3D}"/>
    <dgm:cxn modelId="{FBD100E8-E6C2-4DB6-957F-99E606D1D1AE}" type="presOf" srcId="{DAB293D5-5DA3-405B-A8C5-2594489858E4}" destId="{7E1424A0-2C24-4810-A44D-CA86D4825452}" srcOrd="0" destOrd="0" presId="urn:microsoft.com/office/officeart/2005/8/layout/chevron2"/>
    <dgm:cxn modelId="{859AA7E8-5446-42DB-B9F1-326BD83F24FD}" type="presOf" srcId="{80E8895C-D17B-4EA1-BCFF-A89F5DB0FBA9}" destId="{D18ED8BD-CE22-474B-8ADD-7DCDE20836F4}" srcOrd="0" destOrd="0" presId="urn:microsoft.com/office/officeart/2005/8/layout/chevron2"/>
    <dgm:cxn modelId="{9D18FEE3-A0C1-4ADC-80FA-143AE38FFC0D}" type="presParOf" srcId="{7E1424A0-2C24-4810-A44D-CA86D4825452}" destId="{487449F2-6A11-49AE-A8ED-39E5198D6E83}" srcOrd="0" destOrd="0" presId="urn:microsoft.com/office/officeart/2005/8/layout/chevron2"/>
    <dgm:cxn modelId="{4020670C-6F4B-4B31-9E55-614FC47045EE}" type="presParOf" srcId="{487449F2-6A11-49AE-A8ED-39E5198D6E83}" destId="{5E37C2F3-E335-4D07-9506-E9955D2A5A63}" srcOrd="0" destOrd="0" presId="urn:microsoft.com/office/officeart/2005/8/layout/chevron2"/>
    <dgm:cxn modelId="{B6B5F4EE-FDDC-4A25-AC84-AA8357F53302}" type="presParOf" srcId="{487449F2-6A11-49AE-A8ED-39E5198D6E83}" destId="{6ADC3065-EFEF-4CF2-A97A-C6F44650F35D}" srcOrd="1" destOrd="0" presId="urn:microsoft.com/office/officeart/2005/8/layout/chevron2"/>
    <dgm:cxn modelId="{51E64B7F-D9F7-449F-A2F0-A5DA6D66CA81}" type="presParOf" srcId="{7E1424A0-2C24-4810-A44D-CA86D4825452}" destId="{0940B1E3-99BB-4518-BD68-8D168858E75D}" srcOrd="1" destOrd="0" presId="urn:microsoft.com/office/officeart/2005/8/layout/chevron2"/>
    <dgm:cxn modelId="{F0E0BD96-43AA-42FB-A176-03C96A1103D7}" type="presParOf" srcId="{7E1424A0-2C24-4810-A44D-CA86D4825452}" destId="{F8F9766B-42BA-49EB-90E8-1FEAC1818475}" srcOrd="2" destOrd="0" presId="urn:microsoft.com/office/officeart/2005/8/layout/chevron2"/>
    <dgm:cxn modelId="{48A73914-7270-4572-8737-DCF54D5C51C2}" type="presParOf" srcId="{F8F9766B-42BA-49EB-90E8-1FEAC1818475}" destId="{3E11B44D-06CD-4BF5-8C3F-EAE2F13C3026}" srcOrd="0" destOrd="0" presId="urn:microsoft.com/office/officeart/2005/8/layout/chevron2"/>
    <dgm:cxn modelId="{8EA4D67F-1621-40A9-85AE-97124E7C46A4}" type="presParOf" srcId="{F8F9766B-42BA-49EB-90E8-1FEAC1818475}" destId="{196FE6EE-B902-4EA3-AB0E-234A6F3687FF}" srcOrd="1" destOrd="0" presId="urn:microsoft.com/office/officeart/2005/8/layout/chevron2"/>
    <dgm:cxn modelId="{3911E653-64FD-4F8B-8AEA-5EB19B1D50DF}" type="presParOf" srcId="{7E1424A0-2C24-4810-A44D-CA86D4825452}" destId="{2BF9AA4F-9FDC-404E-9ECC-82CFFE198111}" srcOrd="3" destOrd="0" presId="urn:microsoft.com/office/officeart/2005/8/layout/chevron2"/>
    <dgm:cxn modelId="{528E073A-B788-4FD8-924D-98862027063A}" type="presParOf" srcId="{7E1424A0-2C24-4810-A44D-CA86D4825452}" destId="{02CDF850-3188-4EAD-9812-DA4FD0840CC2}" srcOrd="4" destOrd="0" presId="urn:microsoft.com/office/officeart/2005/8/layout/chevron2"/>
    <dgm:cxn modelId="{7F450743-3A23-4E6A-97A9-E4D683004B8A}" type="presParOf" srcId="{02CDF850-3188-4EAD-9812-DA4FD0840CC2}" destId="{41F12122-89A5-449C-AA41-5497B00B579F}" srcOrd="0" destOrd="0" presId="urn:microsoft.com/office/officeart/2005/8/layout/chevron2"/>
    <dgm:cxn modelId="{1A76D053-7A7D-4EC9-AAFD-2C0AC7830662}" type="presParOf" srcId="{02CDF850-3188-4EAD-9812-DA4FD0840CC2}" destId="{D18ED8BD-CE22-474B-8ADD-7DCDE20836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92664-E621-4D1A-AED3-EA7A15F6EA5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31FF5C-29A3-475A-B741-C37646DEB11E}">
      <dgm:prSet phldrT="[Text]" custT="1"/>
      <dgm:spPr/>
      <dgm:t>
        <a:bodyPr/>
        <a:lstStyle/>
        <a:p>
          <a:r>
            <a:rPr lang="en-US" sz="1600" dirty="0"/>
            <a:t>Datasets</a:t>
          </a:r>
          <a:endParaRPr lang="en-IN" sz="1600" dirty="0"/>
        </a:p>
      </dgm:t>
    </dgm:pt>
    <dgm:pt modelId="{AFB5BAB2-C892-4696-8C56-F7E156B87B4E}" type="parTrans" cxnId="{427B8C7E-8638-4F01-AB2C-13BF5699FFF6}">
      <dgm:prSet/>
      <dgm:spPr/>
      <dgm:t>
        <a:bodyPr/>
        <a:lstStyle/>
        <a:p>
          <a:endParaRPr lang="en-IN"/>
        </a:p>
      </dgm:t>
    </dgm:pt>
    <dgm:pt modelId="{541662E9-F93A-446F-B2FF-329F1BB3E8E3}" type="sibTrans" cxnId="{427B8C7E-8638-4F01-AB2C-13BF5699FFF6}">
      <dgm:prSet/>
      <dgm:spPr/>
      <dgm:t>
        <a:bodyPr/>
        <a:lstStyle/>
        <a:p>
          <a:endParaRPr lang="en-IN"/>
        </a:p>
      </dgm:t>
    </dgm:pt>
    <dgm:pt modelId="{39EAD544-2E40-4208-B51E-19DC20DD86F0}">
      <dgm:prSet phldrT="[Text]"/>
      <dgm:spPr/>
      <dgm:t>
        <a:bodyPr/>
        <a:lstStyle/>
        <a:p>
          <a:r>
            <a:rPr lang="en-US" dirty="0"/>
            <a:t>Import Libraries</a:t>
          </a:r>
          <a:endParaRPr lang="en-IN" dirty="0"/>
        </a:p>
      </dgm:t>
    </dgm:pt>
    <dgm:pt modelId="{5F79D341-6421-4976-8A18-C524C4F205CE}" type="parTrans" cxnId="{B1F5103D-F254-4453-A83B-4265336705DF}">
      <dgm:prSet/>
      <dgm:spPr/>
      <dgm:t>
        <a:bodyPr/>
        <a:lstStyle/>
        <a:p>
          <a:endParaRPr lang="en-IN"/>
        </a:p>
      </dgm:t>
    </dgm:pt>
    <dgm:pt modelId="{2BDD973B-ABDD-4136-BC47-A48F56068EFE}" type="sibTrans" cxnId="{B1F5103D-F254-4453-A83B-4265336705DF}">
      <dgm:prSet/>
      <dgm:spPr/>
      <dgm:t>
        <a:bodyPr/>
        <a:lstStyle/>
        <a:p>
          <a:endParaRPr lang="en-IN"/>
        </a:p>
      </dgm:t>
    </dgm:pt>
    <dgm:pt modelId="{87487C1B-B44E-4603-813C-61EB85B5F51C}">
      <dgm:prSet phldrT="[Text]" custT="1"/>
      <dgm:spPr/>
      <dgm:t>
        <a:bodyPr/>
        <a:lstStyle/>
        <a:p>
          <a:r>
            <a:rPr lang="en-US" sz="1600" dirty="0"/>
            <a:t>Data Cleaning</a:t>
          </a:r>
          <a:endParaRPr lang="en-IN" sz="1600" dirty="0"/>
        </a:p>
      </dgm:t>
    </dgm:pt>
    <dgm:pt modelId="{007DB710-E9DB-45A8-92FD-016CC9A7D355}" type="parTrans" cxnId="{F6F16C8E-FFB0-4502-B3A9-D0CFAC3C817D}">
      <dgm:prSet/>
      <dgm:spPr/>
      <dgm:t>
        <a:bodyPr/>
        <a:lstStyle/>
        <a:p>
          <a:endParaRPr lang="en-IN"/>
        </a:p>
      </dgm:t>
    </dgm:pt>
    <dgm:pt modelId="{DFF2A0CA-ECBD-4D32-970C-AAA6FB6521C7}" type="sibTrans" cxnId="{F6F16C8E-FFB0-4502-B3A9-D0CFAC3C817D}">
      <dgm:prSet/>
      <dgm:spPr/>
      <dgm:t>
        <a:bodyPr/>
        <a:lstStyle/>
        <a:p>
          <a:endParaRPr lang="en-IN"/>
        </a:p>
      </dgm:t>
    </dgm:pt>
    <dgm:pt modelId="{13A970F3-2EFB-4BF5-822B-61BC0D0C60E6}">
      <dgm:prSet phldrT="[Text]"/>
      <dgm:spPr/>
      <dgm:t>
        <a:bodyPr/>
        <a:lstStyle/>
        <a:p>
          <a:r>
            <a:rPr lang="en-US" dirty="0"/>
            <a:t>Handle Missing Values</a:t>
          </a:r>
          <a:endParaRPr lang="en-IN" dirty="0"/>
        </a:p>
      </dgm:t>
    </dgm:pt>
    <dgm:pt modelId="{C8C3049C-B752-4E11-9D86-5C875A23903C}" type="parTrans" cxnId="{0BCEF90F-E096-42CC-BEA9-158DF3C4DF37}">
      <dgm:prSet/>
      <dgm:spPr/>
      <dgm:t>
        <a:bodyPr/>
        <a:lstStyle/>
        <a:p>
          <a:endParaRPr lang="en-IN"/>
        </a:p>
      </dgm:t>
    </dgm:pt>
    <dgm:pt modelId="{28E23E86-9B55-4BF3-931E-1B88BB888A66}" type="sibTrans" cxnId="{0BCEF90F-E096-42CC-BEA9-158DF3C4DF37}">
      <dgm:prSet/>
      <dgm:spPr/>
      <dgm:t>
        <a:bodyPr/>
        <a:lstStyle/>
        <a:p>
          <a:endParaRPr lang="en-IN"/>
        </a:p>
      </dgm:t>
    </dgm:pt>
    <dgm:pt modelId="{77CC4236-9474-4615-84B0-6DB030685297}">
      <dgm:prSet phldrT="[Text]"/>
      <dgm:spPr/>
      <dgm:t>
        <a:bodyPr/>
        <a:lstStyle/>
        <a:p>
          <a:r>
            <a:rPr lang="en-US" dirty="0"/>
            <a:t>Remove Duplicates</a:t>
          </a:r>
          <a:endParaRPr lang="en-IN" dirty="0"/>
        </a:p>
      </dgm:t>
    </dgm:pt>
    <dgm:pt modelId="{8270FB4E-F1D5-4157-936B-F08D42151602}" type="parTrans" cxnId="{BFA33DBF-A30E-448E-AD32-BF0996215C0C}">
      <dgm:prSet/>
      <dgm:spPr/>
      <dgm:t>
        <a:bodyPr/>
        <a:lstStyle/>
        <a:p>
          <a:endParaRPr lang="en-IN"/>
        </a:p>
      </dgm:t>
    </dgm:pt>
    <dgm:pt modelId="{E87530EF-4656-491F-BDE7-099F71D52927}" type="sibTrans" cxnId="{BFA33DBF-A30E-448E-AD32-BF0996215C0C}">
      <dgm:prSet/>
      <dgm:spPr/>
      <dgm:t>
        <a:bodyPr/>
        <a:lstStyle/>
        <a:p>
          <a:endParaRPr lang="en-IN"/>
        </a:p>
      </dgm:t>
    </dgm:pt>
    <dgm:pt modelId="{587D9725-30CB-47EA-B778-87A6CE4EF5FF}">
      <dgm:prSet phldrT="[Text]" custT="1"/>
      <dgm:spPr/>
      <dgm:t>
        <a:bodyPr/>
        <a:lstStyle/>
        <a:p>
          <a:r>
            <a:rPr lang="en-US" sz="1400" dirty="0"/>
            <a:t>Data Preprocessing/EDA</a:t>
          </a:r>
          <a:endParaRPr lang="en-IN" sz="1400" dirty="0"/>
        </a:p>
      </dgm:t>
    </dgm:pt>
    <dgm:pt modelId="{23C2DBF5-D772-4B27-897F-1F0485F699A4}" type="parTrans" cxnId="{237AC934-5F46-4CA9-ABBA-6B027DE4804A}">
      <dgm:prSet/>
      <dgm:spPr/>
      <dgm:t>
        <a:bodyPr/>
        <a:lstStyle/>
        <a:p>
          <a:endParaRPr lang="en-IN"/>
        </a:p>
      </dgm:t>
    </dgm:pt>
    <dgm:pt modelId="{691A15F9-49F2-42F3-AEE8-ACB3E37A8AED}" type="sibTrans" cxnId="{237AC934-5F46-4CA9-ABBA-6B027DE4804A}">
      <dgm:prSet/>
      <dgm:spPr/>
      <dgm:t>
        <a:bodyPr/>
        <a:lstStyle/>
        <a:p>
          <a:endParaRPr lang="en-IN"/>
        </a:p>
      </dgm:t>
    </dgm:pt>
    <dgm:pt modelId="{A2AD5BA5-53D5-48A3-89FA-8A8E7FF4BD56}">
      <dgm:prSet phldrT="[Text]"/>
      <dgm:spPr/>
      <dgm:t>
        <a:bodyPr/>
        <a:lstStyle/>
        <a:p>
          <a:r>
            <a:rPr lang="en-US" dirty="0"/>
            <a:t>Feature Scaling</a:t>
          </a:r>
          <a:endParaRPr lang="en-IN" dirty="0"/>
        </a:p>
      </dgm:t>
    </dgm:pt>
    <dgm:pt modelId="{7B62C00D-267F-4B84-A7E1-FD8321278E22}" type="parTrans" cxnId="{D8FCCF51-E556-47D7-835B-55F8B765ADCF}">
      <dgm:prSet/>
      <dgm:spPr/>
      <dgm:t>
        <a:bodyPr/>
        <a:lstStyle/>
        <a:p>
          <a:endParaRPr lang="en-IN"/>
        </a:p>
      </dgm:t>
    </dgm:pt>
    <dgm:pt modelId="{1386A553-094B-4315-B23F-25E81D3A3658}" type="sibTrans" cxnId="{D8FCCF51-E556-47D7-835B-55F8B765ADCF}">
      <dgm:prSet/>
      <dgm:spPr/>
      <dgm:t>
        <a:bodyPr/>
        <a:lstStyle/>
        <a:p>
          <a:endParaRPr lang="en-IN"/>
        </a:p>
      </dgm:t>
    </dgm:pt>
    <dgm:pt modelId="{904669CE-88AA-4BA1-8E94-7D4D88273582}">
      <dgm:prSet phldrT="[Text]"/>
      <dgm:spPr/>
      <dgm:t>
        <a:bodyPr/>
        <a:lstStyle/>
        <a:p>
          <a:r>
            <a:rPr lang="en-US" dirty="0"/>
            <a:t>Load Datasets</a:t>
          </a:r>
          <a:endParaRPr lang="en-IN" dirty="0"/>
        </a:p>
      </dgm:t>
    </dgm:pt>
    <dgm:pt modelId="{CA4CDE89-D08B-4DDC-B4BB-3605243F79D0}" type="parTrans" cxnId="{6AD85F93-093E-46C6-B9E2-076578D4C6AB}">
      <dgm:prSet/>
      <dgm:spPr/>
      <dgm:t>
        <a:bodyPr/>
        <a:lstStyle/>
        <a:p>
          <a:endParaRPr lang="en-IN"/>
        </a:p>
      </dgm:t>
    </dgm:pt>
    <dgm:pt modelId="{1C62471D-2942-435E-B2D6-69A42D9F8816}" type="sibTrans" cxnId="{6AD85F93-093E-46C6-B9E2-076578D4C6AB}">
      <dgm:prSet/>
      <dgm:spPr/>
      <dgm:t>
        <a:bodyPr/>
        <a:lstStyle/>
        <a:p>
          <a:endParaRPr lang="en-IN"/>
        </a:p>
      </dgm:t>
    </dgm:pt>
    <dgm:pt modelId="{37380E8C-E306-4DEE-86A6-436FE8D43E10}">
      <dgm:prSet phldrT="[Text]"/>
      <dgm:spPr/>
      <dgm:t>
        <a:bodyPr/>
        <a:lstStyle/>
        <a:p>
          <a:r>
            <a:rPr lang="en-US" dirty="0"/>
            <a:t>Explore Data Summary</a:t>
          </a:r>
          <a:endParaRPr lang="en-IN" dirty="0"/>
        </a:p>
      </dgm:t>
    </dgm:pt>
    <dgm:pt modelId="{87AE8620-6761-4A54-8D15-895807AEE37E}" type="parTrans" cxnId="{1079F17C-1071-4870-B498-2D27ABD0D834}">
      <dgm:prSet/>
      <dgm:spPr/>
      <dgm:t>
        <a:bodyPr/>
        <a:lstStyle/>
        <a:p>
          <a:endParaRPr lang="en-IN"/>
        </a:p>
      </dgm:t>
    </dgm:pt>
    <dgm:pt modelId="{586FFD13-6372-4BCD-9ABE-0817A45A4531}" type="sibTrans" cxnId="{1079F17C-1071-4870-B498-2D27ABD0D834}">
      <dgm:prSet/>
      <dgm:spPr/>
      <dgm:t>
        <a:bodyPr/>
        <a:lstStyle/>
        <a:p>
          <a:endParaRPr lang="en-IN"/>
        </a:p>
      </dgm:t>
    </dgm:pt>
    <dgm:pt modelId="{B4AE84CF-6CB0-41B0-AE9A-0BD279E0947C}">
      <dgm:prSet phldrT="[Text]"/>
      <dgm:spPr/>
      <dgm:t>
        <a:bodyPr/>
        <a:lstStyle/>
        <a:p>
          <a:r>
            <a:rPr lang="en-US" dirty="0"/>
            <a:t>Fix Datatypes</a:t>
          </a:r>
          <a:endParaRPr lang="en-IN" dirty="0"/>
        </a:p>
      </dgm:t>
    </dgm:pt>
    <dgm:pt modelId="{BEEA2AF8-A531-465D-95FA-006DF0405F2A}" type="parTrans" cxnId="{1AAF16DF-694A-453B-966B-5F55446A7B82}">
      <dgm:prSet/>
      <dgm:spPr/>
      <dgm:t>
        <a:bodyPr/>
        <a:lstStyle/>
        <a:p>
          <a:endParaRPr lang="en-IN"/>
        </a:p>
      </dgm:t>
    </dgm:pt>
    <dgm:pt modelId="{B675863E-407C-4474-A2AB-949C85830E5C}" type="sibTrans" cxnId="{1AAF16DF-694A-453B-966B-5F55446A7B82}">
      <dgm:prSet/>
      <dgm:spPr/>
      <dgm:t>
        <a:bodyPr/>
        <a:lstStyle/>
        <a:p>
          <a:endParaRPr lang="en-IN"/>
        </a:p>
      </dgm:t>
    </dgm:pt>
    <dgm:pt modelId="{C2AE8570-E127-4BCE-8C11-6E8DC4E26F6B}">
      <dgm:prSet phldrT="[Text]"/>
      <dgm:spPr/>
      <dgm:t>
        <a:bodyPr/>
        <a:lstStyle/>
        <a:p>
          <a:r>
            <a:rPr lang="en-US" dirty="0"/>
            <a:t>Visualize Data Patterns</a:t>
          </a:r>
          <a:endParaRPr lang="en-IN" dirty="0"/>
        </a:p>
      </dgm:t>
    </dgm:pt>
    <dgm:pt modelId="{1DA3D576-9DDB-4F3F-93D0-8A10BB88290C}" type="parTrans" cxnId="{26FFD3BD-1885-451B-AC82-C7F1B67F3E26}">
      <dgm:prSet/>
      <dgm:spPr/>
      <dgm:t>
        <a:bodyPr/>
        <a:lstStyle/>
        <a:p>
          <a:endParaRPr lang="en-IN"/>
        </a:p>
      </dgm:t>
    </dgm:pt>
    <dgm:pt modelId="{9AEEE318-2BD2-48DD-9470-8234AE2D0E35}" type="sibTrans" cxnId="{26FFD3BD-1885-451B-AC82-C7F1B67F3E26}">
      <dgm:prSet/>
      <dgm:spPr/>
      <dgm:t>
        <a:bodyPr/>
        <a:lstStyle/>
        <a:p>
          <a:endParaRPr lang="en-IN"/>
        </a:p>
      </dgm:t>
    </dgm:pt>
    <dgm:pt modelId="{32FCEB16-E822-4118-90D1-6B5801898EB8}" type="pres">
      <dgm:prSet presAssocID="{5C292664-E621-4D1A-AED3-EA7A15F6EA55}" presName="linearFlow" presStyleCnt="0">
        <dgm:presLayoutVars>
          <dgm:dir/>
          <dgm:animLvl val="lvl"/>
          <dgm:resizeHandles val="exact"/>
        </dgm:presLayoutVars>
      </dgm:prSet>
      <dgm:spPr/>
    </dgm:pt>
    <dgm:pt modelId="{E811A737-DFC8-47C8-90A7-DFC8DF143CC5}" type="pres">
      <dgm:prSet presAssocID="{0231FF5C-29A3-475A-B741-C37646DEB11E}" presName="composite" presStyleCnt="0"/>
      <dgm:spPr/>
    </dgm:pt>
    <dgm:pt modelId="{424BDCAD-3746-4F5E-AB96-A48EC7499F3C}" type="pres">
      <dgm:prSet presAssocID="{0231FF5C-29A3-475A-B741-C37646DEB11E}" presName="parentText" presStyleLbl="alignNode1" presStyleIdx="0" presStyleCnt="3" custLinFactNeighborX="-9137" custLinFactNeighborY="-86">
        <dgm:presLayoutVars>
          <dgm:chMax val="1"/>
          <dgm:bulletEnabled val="1"/>
        </dgm:presLayoutVars>
      </dgm:prSet>
      <dgm:spPr/>
    </dgm:pt>
    <dgm:pt modelId="{3A57F4C7-7725-4308-8F98-52E7EFE236C6}" type="pres">
      <dgm:prSet presAssocID="{0231FF5C-29A3-475A-B741-C37646DEB11E}" presName="descendantText" presStyleLbl="alignAcc1" presStyleIdx="0" presStyleCnt="3">
        <dgm:presLayoutVars>
          <dgm:bulletEnabled val="1"/>
        </dgm:presLayoutVars>
      </dgm:prSet>
      <dgm:spPr/>
    </dgm:pt>
    <dgm:pt modelId="{96B9F037-43F1-44FC-B938-228FF9FA9755}" type="pres">
      <dgm:prSet presAssocID="{541662E9-F93A-446F-B2FF-329F1BB3E8E3}" presName="sp" presStyleCnt="0"/>
      <dgm:spPr/>
    </dgm:pt>
    <dgm:pt modelId="{462B99DD-87D5-4633-B4DD-7795F705DC8D}" type="pres">
      <dgm:prSet presAssocID="{87487C1B-B44E-4603-813C-61EB85B5F51C}" presName="composite" presStyleCnt="0"/>
      <dgm:spPr/>
    </dgm:pt>
    <dgm:pt modelId="{80DB83DA-0C1D-4CE4-ACC5-599125AA696B}" type="pres">
      <dgm:prSet presAssocID="{87487C1B-B44E-4603-813C-61EB85B5F5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1C10A0-9E1D-459A-A748-88BCB942912E}" type="pres">
      <dgm:prSet presAssocID="{87487C1B-B44E-4603-813C-61EB85B5F51C}" presName="descendantText" presStyleLbl="alignAcc1" presStyleIdx="1" presStyleCnt="3">
        <dgm:presLayoutVars>
          <dgm:bulletEnabled val="1"/>
        </dgm:presLayoutVars>
      </dgm:prSet>
      <dgm:spPr/>
    </dgm:pt>
    <dgm:pt modelId="{F0ED700F-0256-4819-B6C7-8A32AD24A5EF}" type="pres">
      <dgm:prSet presAssocID="{DFF2A0CA-ECBD-4D32-970C-AAA6FB6521C7}" presName="sp" presStyleCnt="0"/>
      <dgm:spPr/>
    </dgm:pt>
    <dgm:pt modelId="{17065777-CE46-4EB1-9E3B-A9B3CE0269A7}" type="pres">
      <dgm:prSet presAssocID="{587D9725-30CB-47EA-B778-87A6CE4EF5FF}" presName="composite" presStyleCnt="0"/>
      <dgm:spPr/>
    </dgm:pt>
    <dgm:pt modelId="{0F3926D7-629E-4755-93BE-996871FE1C9B}" type="pres">
      <dgm:prSet presAssocID="{587D9725-30CB-47EA-B778-87A6CE4EF5F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CF3D1DB-A4C5-406A-85E4-C97BB88291A9}" type="pres">
      <dgm:prSet presAssocID="{587D9725-30CB-47EA-B778-87A6CE4EF5F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BCEF90F-E096-42CC-BEA9-158DF3C4DF37}" srcId="{87487C1B-B44E-4603-813C-61EB85B5F51C}" destId="{13A970F3-2EFB-4BF5-822B-61BC0D0C60E6}" srcOrd="0" destOrd="0" parTransId="{C8C3049C-B752-4E11-9D86-5C875A23903C}" sibTransId="{28E23E86-9B55-4BF3-931E-1B88BB888A66}"/>
    <dgm:cxn modelId="{CE653329-CA82-4E4F-BABB-59C647920C93}" type="presOf" srcId="{5C292664-E621-4D1A-AED3-EA7A15F6EA55}" destId="{32FCEB16-E822-4118-90D1-6B5801898EB8}" srcOrd="0" destOrd="0" presId="urn:microsoft.com/office/officeart/2005/8/layout/chevron2"/>
    <dgm:cxn modelId="{CFFFB12B-999E-4BFC-A6ED-54C75089A306}" type="presOf" srcId="{87487C1B-B44E-4603-813C-61EB85B5F51C}" destId="{80DB83DA-0C1D-4CE4-ACC5-599125AA696B}" srcOrd="0" destOrd="0" presId="urn:microsoft.com/office/officeart/2005/8/layout/chevron2"/>
    <dgm:cxn modelId="{237AC934-5F46-4CA9-ABBA-6B027DE4804A}" srcId="{5C292664-E621-4D1A-AED3-EA7A15F6EA55}" destId="{587D9725-30CB-47EA-B778-87A6CE4EF5FF}" srcOrd="2" destOrd="0" parTransId="{23C2DBF5-D772-4B27-897F-1F0485F699A4}" sibTransId="{691A15F9-49F2-42F3-AEE8-ACB3E37A8AED}"/>
    <dgm:cxn modelId="{B1F5103D-F254-4453-A83B-4265336705DF}" srcId="{0231FF5C-29A3-475A-B741-C37646DEB11E}" destId="{39EAD544-2E40-4208-B51E-19DC20DD86F0}" srcOrd="0" destOrd="0" parTransId="{5F79D341-6421-4976-8A18-C524C4F205CE}" sibTransId="{2BDD973B-ABDD-4136-BC47-A48F56068EFE}"/>
    <dgm:cxn modelId="{E614016F-AE4A-47C6-A399-64A51A2E8A99}" type="presOf" srcId="{A2AD5BA5-53D5-48A3-89FA-8A8E7FF4BD56}" destId="{DCF3D1DB-A4C5-406A-85E4-C97BB88291A9}" srcOrd="0" destOrd="0" presId="urn:microsoft.com/office/officeart/2005/8/layout/chevron2"/>
    <dgm:cxn modelId="{D8FCCF51-E556-47D7-835B-55F8B765ADCF}" srcId="{587D9725-30CB-47EA-B778-87A6CE4EF5FF}" destId="{A2AD5BA5-53D5-48A3-89FA-8A8E7FF4BD56}" srcOrd="0" destOrd="0" parTransId="{7B62C00D-267F-4B84-A7E1-FD8321278E22}" sibTransId="{1386A553-094B-4315-B23F-25E81D3A3658}"/>
    <dgm:cxn modelId="{46CB1E54-5040-4816-9358-18E820EE739A}" type="presOf" srcId="{587D9725-30CB-47EA-B778-87A6CE4EF5FF}" destId="{0F3926D7-629E-4755-93BE-996871FE1C9B}" srcOrd="0" destOrd="0" presId="urn:microsoft.com/office/officeart/2005/8/layout/chevron2"/>
    <dgm:cxn modelId="{4F9BEA56-AFDF-48A4-A92B-32389CBF3ADC}" type="presOf" srcId="{13A970F3-2EFB-4BF5-822B-61BC0D0C60E6}" destId="{BA1C10A0-9E1D-459A-A748-88BCB942912E}" srcOrd="0" destOrd="0" presId="urn:microsoft.com/office/officeart/2005/8/layout/chevron2"/>
    <dgm:cxn modelId="{1079F17C-1071-4870-B498-2D27ABD0D834}" srcId="{0231FF5C-29A3-475A-B741-C37646DEB11E}" destId="{37380E8C-E306-4DEE-86A6-436FE8D43E10}" srcOrd="2" destOrd="0" parTransId="{87AE8620-6761-4A54-8D15-895807AEE37E}" sibTransId="{586FFD13-6372-4BCD-9ABE-0817A45A4531}"/>
    <dgm:cxn modelId="{427B8C7E-8638-4F01-AB2C-13BF5699FFF6}" srcId="{5C292664-E621-4D1A-AED3-EA7A15F6EA55}" destId="{0231FF5C-29A3-475A-B741-C37646DEB11E}" srcOrd="0" destOrd="0" parTransId="{AFB5BAB2-C892-4696-8C56-F7E156B87B4E}" sibTransId="{541662E9-F93A-446F-B2FF-329F1BB3E8E3}"/>
    <dgm:cxn modelId="{F6F16C8E-FFB0-4502-B3A9-D0CFAC3C817D}" srcId="{5C292664-E621-4D1A-AED3-EA7A15F6EA55}" destId="{87487C1B-B44E-4603-813C-61EB85B5F51C}" srcOrd="1" destOrd="0" parTransId="{007DB710-E9DB-45A8-92FD-016CC9A7D355}" sibTransId="{DFF2A0CA-ECBD-4D32-970C-AAA6FB6521C7}"/>
    <dgm:cxn modelId="{6AD85F93-093E-46C6-B9E2-076578D4C6AB}" srcId="{0231FF5C-29A3-475A-B741-C37646DEB11E}" destId="{904669CE-88AA-4BA1-8E94-7D4D88273582}" srcOrd="1" destOrd="0" parTransId="{CA4CDE89-D08B-4DDC-B4BB-3605243F79D0}" sibTransId="{1C62471D-2942-435E-B2D6-69A42D9F8816}"/>
    <dgm:cxn modelId="{BEDAAE93-AA44-4FA1-B18C-14B34E218BEF}" type="presOf" srcId="{0231FF5C-29A3-475A-B741-C37646DEB11E}" destId="{424BDCAD-3746-4F5E-AB96-A48EC7499F3C}" srcOrd="0" destOrd="0" presId="urn:microsoft.com/office/officeart/2005/8/layout/chevron2"/>
    <dgm:cxn modelId="{84B2F794-5E82-44DB-BFB4-C1903885BFE9}" type="presOf" srcId="{77CC4236-9474-4615-84B0-6DB030685297}" destId="{BA1C10A0-9E1D-459A-A748-88BCB942912E}" srcOrd="0" destOrd="1" presId="urn:microsoft.com/office/officeart/2005/8/layout/chevron2"/>
    <dgm:cxn modelId="{26FFD3BD-1885-451B-AC82-C7F1B67F3E26}" srcId="{587D9725-30CB-47EA-B778-87A6CE4EF5FF}" destId="{C2AE8570-E127-4BCE-8C11-6E8DC4E26F6B}" srcOrd="1" destOrd="0" parTransId="{1DA3D576-9DDB-4F3F-93D0-8A10BB88290C}" sibTransId="{9AEEE318-2BD2-48DD-9470-8234AE2D0E35}"/>
    <dgm:cxn modelId="{BFA33DBF-A30E-448E-AD32-BF0996215C0C}" srcId="{87487C1B-B44E-4603-813C-61EB85B5F51C}" destId="{77CC4236-9474-4615-84B0-6DB030685297}" srcOrd="1" destOrd="0" parTransId="{8270FB4E-F1D5-4157-936B-F08D42151602}" sibTransId="{E87530EF-4656-491F-BDE7-099F71D52927}"/>
    <dgm:cxn modelId="{1AAF16DF-694A-453B-966B-5F55446A7B82}" srcId="{87487C1B-B44E-4603-813C-61EB85B5F51C}" destId="{B4AE84CF-6CB0-41B0-AE9A-0BD279E0947C}" srcOrd="2" destOrd="0" parTransId="{BEEA2AF8-A531-465D-95FA-006DF0405F2A}" sibTransId="{B675863E-407C-4474-A2AB-949C85830E5C}"/>
    <dgm:cxn modelId="{F58B9AE0-7C9D-44BB-AFEF-E987B7ED0225}" type="presOf" srcId="{B4AE84CF-6CB0-41B0-AE9A-0BD279E0947C}" destId="{BA1C10A0-9E1D-459A-A748-88BCB942912E}" srcOrd="0" destOrd="2" presId="urn:microsoft.com/office/officeart/2005/8/layout/chevron2"/>
    <dgm:cxn modelId="{98C23AE4-3CA1-4B9B-AFC5-6FE4B796707A}" type="presOf" srcId="{37380E8C-E306-4DEE-86A6-436FE8D43E10}" destId="{3A57F4C7-7725-4308-8F98-52E7EFE236C6}" srcOrd="0" destOrd="2" presId="urn:microsoft.com/office/officeart/2005/8/layout/chevron2"/>
    <dgm:cxn modelId="{6F1557E6-5BA5-463D-90C1-FBA834A8F30C}" type="presOf" srcId="{904669CE-88AA-4BA1-8E94-7D4D88273582}" destId="{3A57F4C7-7725-4308-8F98-52E7EFE236C6}" srcOrd="0" destOrd="1" presId="urn:microsoft.com/office/officeart/2005/8/layout/chevron2"/>
    <dgm:cxn modelId="{537FA2E7-FC00-499B-B349-291CA1C447E7}" type="presOf" srcId="{C2AE8570-E127-4BCE-8C11-6E8DC4E26F6B}" destId="{DCF3D1DB-A4C5-406A-85E4-C97BB88291A9}" srcOrd="0" destOrd="1" presId="urn:microsoft.com/office/officeart/2005/8/layout/chevron2"/>
    <dgm:cxn modelId="{ACC8F0F5-A1F8-4A7C-A86B-F29ABFBFED40}" type="presOf" srcId="{39EAD544-2E40-4208-B51E-19DC20DD86F0}" destId="{3A57F4C7-7725-4308-8F98-52E7EFE236C6}" srcOrd="0" destOrd="0" presId="urn:microsoft.com/office/officeart/2005/8/layout/chevron2"/>
    <dgm:cxn modelId="{B8E43A35-B32C-4850-B141-B5E0CFE1225D}" type="presParOf" srcId="{32FCEB16-E822-4118-90D1-6B5801898EB8}" destId="{E811A737-DFC8-47C8-90A7-DFC8DF143CC5}" srcOrd="0" destOrd="0" presId="urn:microsoft.com/office/officeart/2005/8/layout/chevron2"/>
    <dgm:cxn modelId="{310C4E20-471B-4811-B6DA-250DC8D6F0FA}" type="presParOf" srcId="{E811A737-DFC8-47C8-90A7-DFC8DF143CC5}" destId="{424BDCAD-3746-4F5E-AB96-A48EC7499F3C}" srcOrd="0" destOrd="0" presId="urn:microsoft.com/office/officeart/2005/8/layout/chevron2"/>
    <dgm:cxn modelId="{903E5C1B-DF51-423C-AE8F-350FCA0966CF}" type="presParOf" srcId="{E811A737-DFC8-47C8-90A7-DFC8DF143CC5}" destId="{3A57F4C7-7725-4308-8F98-52E7EFE236C6}" srcOrd="1" destOrd="0" presId="urn:microsoft.com/office/officeart/2005/8/layout/chevron2"/>
    <dgm:cxn modelId="{DBE16E19-4747-43B3-9376-97C38B988687}" type="presParOf" srcId="{32FCEB16-E822-4118-90D1-6B5801898EB8}" destId="{96B9F037-43F1-44FC-B938-228FF9FA9755}" srcOrd="1" destOrd="0" presId="urn:microsoft.com/office/officeart/2005/8/layout/chevron2"/>
    <dgm:cxn modelId="{A6D40AE4-C3C2-48C8-8169-450ACCD1305C}" type="presParOf" srcId="{32FCEB16-E822-4118-90D1-6B5801898EB8}" destId="{462B99DD-87D5-4633-B4DD-7795F705DC8D}" srcOrd="2" destOrd="0" presId="urn:microsoft.com/office/officeart/2005/8/layout/chevron2"/>
    <dgm:cxn modelId="{3304D2D6-DD91-4807-9B16-DD08DC052E23}" type="presParOf" srcId="{462B99DD-87D5-4633-B4DD-7795F705DC8D}" destId="{80DB83DA-0C1D-4CE4-ACC5-599125AA696B}" srcOrd="0" destOrd="0" presId="urn:microsoft.com/office/officeart/2005/8/layout/chevron2"/>
    <dgm:cxn modelId="{F744A2E9-8F67-4CB0-A5DE-66F6A7EA1AD2}" type="presParOf" srcId="{462B99DD-87D5-4633-B4DD-7795F705DC8D}" destId="{BA1C10A0-9E1D-459A-A748-88BCB942912E}" srcOrd="1" destOrd="0" presId="urn:microsoft.com/office/officeart/2005/8/layout/chevron2"/>
    <dgm:cxn modelId="{1F48ABE1-9620-4003-ABB6-3A8076C12200}" type="presParOf" srcId="{32FCEB16-E822-4118-90D1-6B5801898EB8}" destId="{F0ED700F-0256-4819-B6C7-8A32AD24A5EF}" srcOrd="3" destOrd="0" presId="urn:microsoft.com/office/officeart/2005/8/layout/chevron2"/>
    <dgm:cxn modelId="{260802CA-CD7C-49AE-BC4E-0B08288F18FF}" type="presParOf" srcId="{32FCEB16-E822-4118-90D1-6B5801898EB8}" destId="{17065777-CE46-4EB1-9E3B-A9B3CE0269A7}" srcOrd="4" destOrd="0" presId="urn:microsoft.com/office/officeart/2005/8/layout/chevron2"/>
    <dgm:cxn modelId="{8877F7F8-36B4-4B57-944F-0ADF25E90DCB}" type="presParOf" srcId="{17065777-CE46-4EB1-9E3B-A9B3CE0269A7}" destId="{0F3926D7-629E-4755-93BE-996871FE1C9B}" srcOrd="0" destOrd="0" presId="urn:microsoft.com/office/officeart/2005/8/layout/chevron2"/>
    <dgm:cxn modelId="{CB735662-5100-495A-8BE2-B574D4E47DE2}" type="presParOf" srcId="{17065777-CE46-4EB1-9E3B-A9B3CE0269A7}" destId="{DCF3D1DB-A4C5-406A-85E4-C97BB88291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C2F3-E335-4D07-9506-E9955D2A5A63}">
      <dsp:nvSpPr>
        <dsp:cNvPr id="0" name=""/>
        <dsp:cNvSpPr/>
      </dsp:nvSpPr>
      <dsp:spPr>
        <a:xfrm rot="5400000">
          <a:off x="-241784" y="243904"/>
          <a:ext cx="1611897" cy="1128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  <a:endParaRPr lang="en-IN" sz="1600" kern="1200" dirty="0"/>
        </a:p>
      </dsp:txBody>
      <dsp:txXfrm rot="-5400000">
        <a:off x="1" y="566283"/>
        <a:ext cx="1128328" cy="483569"/>
      </dsp:txXfrm>
    </dsp:sp>
    <dsp:sp modelId="{6ADC3065-EFEF-4CF2-A97A-C6F44650F35D}">
      <dsp:nvSpPr>
        <dsp:cNvPr id="0" name=""/>
        <dsp:cNvSpPr/>
      </dsp:nvSpPr>
      <dsp:spPr>
        <a:xfrm rot="5400000">
          <a:off x="1757507" y="-627060"/>
          <a:ext cx="1047733" cy="23060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 Algorithms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the Model</a:t>
          </a:r>
          <a:endParaRPr lang="en-IN" sz="1600" kern="1200" dirty="0"/>
        </a:p>
      </dsp:txBody>
      <dsp:txXfrm rot="-5400000">
        <a:off x="1128328" y="53265"/>
        <a:ext cx="2254946" cy="945441"/>
      </dsp:txXfrm>
    </dsp:sp>
    <dsp:sp modelId="{3E11B44D-06CD-4BF5-8C3F-EAE2F13C3026}">
      <dsp:nvSpPr>
        <dsp:cNvPr id="0" name=""/>
        <dsp:cNvSpPr/>
      </dsp:nvSpPr>
      <dsp:spPr>
        <a:xfrm rot="5400000">
          <a:off x="-241784" y="1646289"/>
          <a:ext cx="1611897" cy="1128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Evaluation</a:t>
          </a:r>
        </a:p>
      </dsp:txBody>
      <dsp:txXfrm rot="-5400000">
        <a:off x="1" y="1968668"/>
        <a:ext cx="1128328" cy="483569"/>
      </dsp:txXfrm>
    </dsp:sp>
    <dsp:sp modelId="{196FE6EE-B902-4EA3-AB0E-234A6F3687FF}">
      <dsp:nvSpPr>
        <dsp:cNvPr id="0" name=""/>
        <dsp:cNvSpPr/>
      </dsp:nvSpPr>
      <dsp:spPr>
        <a:xfrm rot="5400000">
          <a:off x="1757507" y="775325"/>
          <a:ext cx="1047733" cy="23060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Accuracy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Cross-Validation</a:t>
          </a:r>
          <a:endParaRPr lang="en-IN" sz="1600" kern="1200" dirty="0"/>
        </a:p>
      </dsp:txBody>
      <dsp:txXfrm rot="-5400000">
        <a:off x="1128328" y="1455650"/>
        <a:ext cx="2254946" cy="945441"/>
      </dsp:txXfrm>
    </dsp:sp>
    <dsp:sp modelId="{41F12122-89A5-449C-AA41-5497B00B579F}">
      <dsp:nvSpPr>
        <dsp:cNvPr id="0" name=""/>
        <dsp:cNvSpPr/>
      </dsp:nvSpPr>
      <dsp:spPr>
        <a:xfrm rot="5400000">
          <a:off x="-241784" y="3048675"/>
          <a:ext cx="1611897" cy="1128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Deployment</a:t>
          </a:r>
          <a:endParaRPr lang="en-IN" sz="1600" kern="1200" dirty="0"/>
        </a:p>
      </dsp:txBody>
      <dsp:txXfrm rot="-5400000">
        <a:off x="1" y="3371054"/>
        <a:ext cx="1128328" cy="483569"/>
      </dsp:txXfrm>
    </dsp:sp>
    <dsp:sp modelId="{D18ED8BD-CE22-474B-8ADD-7DCDE20836F4}">
      <dsp:nvSpPr>
        <dsp:cNvPr id="0" name=""/>
        <dsp:cNvSpPr/>
      </dsp:nvSpPr>
      <dsp:spPr>
        <a:xfrm rot="5400000">
          <a:off x="1757507" y="2177711"/>
          <a:ext cx="1047733" cy="23060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 Model To Production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Update Model as Needed</a:t>
          </a:r>
          <a:endParaRPr lang="en-IN" sz="1600" kern="1200" dirty="0"/>
        </a:p>
      </dsp:txBody>
      <dsp:txXfrm rot="-5400000">
        <a:off x="1128328" y="2858036"/>
        <a:ext cx="2254946" cy="945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DCAD-3746-4F5E-AB96-A48EC7499F3C}">
      <dsp:nvSpPr>
        <dsp:cNvPr id="0" name=""/>
        <dsp:cNvSpPr/>
      </dsp:nvSpPr>
      <dsp:spPr>
        <a:xfrm rot="5400000">
          <a:off x="-244075" y="246239"/>
          <a:ext cx="1627172" cy="1139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Datasets</a:t>
          </a:r>
          <a:endParaRPr lang="en-IN" sz="1600" kern="1200" dirty="0"/>
        </a:p>
      </dsp:txBody>
      <dsp:txXfrm rot="-5400000">
        <a:off x="1" y="571675"/>
        <a:ext cx="1139021" cy="488151"/>
      </dsp:txXfrm>
    </dsp:sp>
    <dsp:sp modelId="{3A57F4C7-7725-4308-8F98-52E7EFE236C6}">
      <dsp:nvSpPr>
        <dsp:cNvPr id="0" name=""/>
        <dsp:cNvSpPr/>
      </dsp:nvSpPr>
      <dsp:spPr>
        <a:xfrm rot="5400000">
          <a:off x="1593615" y="-451031"/>
          <a:ext cx="1057662" cy="1966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Import Libraries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Load Datasets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Explore Data Summary</a:t>
          </a:r>
          <a:endParaRPr lang="en-IN" sz="1500" kern="1200" dirty="0"/>
        </a:p>
      </dsp:txBody>
      <dsp:txXfrm rot="-5400000">
        <a:off x="1139021" y="55194"/>
        <a:ext cx="1915220" cy="954400"/>
      </dsp:txXfrm>
    </dsp:sp>
    <dsp:sp modelId="{80DB83DA-0C1D-4CE4-ACC5-599125AA696B}">
      <dsp:nvSpPr>
        <dsp:cNvPr id="0" name=""/>
        <dsp:cNvSpPr/>
      </dsp:nvSpPr>
      <dsp:spPr>
        <a:xfrm rot="5400000">
          <a:off x="-244075" y="1640941"/>
          <a:ext cx="1627172" cy="1139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  <a:endParaRPr lang="en-IN" sz="1600" kern="1200" dirty="0"/>
        </a:p>
      </dsp:txBody>
      <dsp:txXfrm rot="-5400000">
        <a:off x="1" y="1966377"/>
        <a:ext cx="1139021" cy="488151"/>
      </dsp:txXfrm>
    </dsp:sp>
    <dsp:sp modelId="{BA1C10A0-9E1D-459A-A748-88BCB942912E}">
      <dsp:nvSpPr>
        <dsp:cNvPr id="0" name=""/>
        <dsp:cNvSpPr/>
      </dsp:nvSpPr>
      <dsp:spPr>
        <a:xfrm rot="5400000">
          <a:off x="1593615" y="942271"/>
          <a:ext cx="1057662" cy="1966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Missing Values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 Duplicates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Fix Datatypes</a:t>
          </a:r>
          <a:endParaRPr lang="en-IN" sz="1500" kern="1200" dirty="0"/>
        </a:p>
      </dsp:txBody>
      <dsp:txXfrm rot="-5400000">
        <a:off x="1139021" y="1448497"/>
        <a:ext cx="1915220" cy="954400"/>
      </dsp:txXfrm>
    </dsp:sp>
    <dsp:sp modelId="{0F3926D7-629E-4755-93BE-996871FE1C9B}">
      <dsp:nvSpPr>
        <dsp:cNvPr id="0" name=""/>
        <dsp:cNvSpPr/>
      </dsp:nvSpPr>
      <dsp:spPr>
        <a:xfrm rot="5400000">
          <a:off x="-244075" y="3034245"/>
          <a:ext cx="1627172" cy="1139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Preprocessing/EDA</a:t>
          </a:r>
          <a:endParaRPr lang="en-IN" sz="1400" kern="1200" dirty="0"/>
        </a:p>
      </dsp:txBody>
      <dsp:txXfrm rot="-5400000">
        <a:off x="1" y="3359681"/>
        <a:ext cx="1139021" cy="488151"/>
      </dsp:txXfrm>
    </dsp:sp>
    <dsp:sp modelId="{DCF3D1DB-A4C5-406A-85E4-C97BB88291A9}">
      <dsp:nvSpPr>
        <dsp:cNvPr id="0" name=""/>
        <dsp:cNvSpPr/>
      </dsp:nvSpPr>
      <dsp:spPr>
        <a:xfrm rot="5400000">
          <a:off x="1593337" y="2335852"/>
          <a:ext cx="1058218" cy="1966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Feature Scaling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Visualize Data Patterns</a:t>
          </a:r>
          <a:endParaRPr lang="en-IN" sz="1500" kern="1200" dirty="0"/>
        </a:p>
      </dsp:txBody>
      <dsp:txXfrm rot="-5400000">
        <a:off x="1139021" y="2841826"/>
        <a:ext cx="1915193" cy="95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91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45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7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28A-DF2E-233D-2292-7D026092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Bauhaus 93" panose="04030905020B02020C02" pitchFamily="82" charset="0"/>
              </a:rPr>
              <a:t> 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  <a:latin typeface="Bauhaus 93" panose="04030905020B02020C02" pitchFamily="82" charset="0"/>
              </a:rPr>
            </a:br>
            <a:endParaRPr lang="en-IN" sz="4400" dirty="0">
              <a:solidFill>
                <a:schemeClr val="bg2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B903F-CA51-A44E-2B81-9E855DF227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2F3DF98-D9E1-EEDC-88F1-80B981C7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01040"/>
            <a:ext cx="9144000" cy="12309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auhaus 93" panose="04030905020B02020C02" pitchFamily="82" charset="0"/>
              </a:rPr>
              <a:t>STOCK MARKET PREDICTION</a:t>
            </a:r>
            <a:endParaRPr lang="en-IN" sz="4400" dirty="0">
              <a:solidFill>
                <a:schemeClr val="tx1">
                  <a:lumMod val="50000"/>
                  <a:lumOff val="5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3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A810-E0B5-0A93-2E6D-D712310B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053296"/>
            <a:ext cx="7562127" cy="1759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Prophet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PROPHET model is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structural time series model used for handling time series data with trends, seasonality, and holidays.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PROPHET model got an RMSE value as 572.3762069887296</a:t>
            </a:r>
            <a:r>
              <a:rPr lang="en-IN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90F76-949D-A1B3-343B-522149017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429001"/>
            <a:ext cx="7562126" cy="1918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Long Short-Term Memory (LSTM)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LSTM 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model is designed to handle sequential data and learn long-term dependencies.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LSTM model got an RMSE value as 27.835446069199502.</a:t>
            </a:r>
          </a:p>
        </p:txBody>
      </p:sp>
    </p:spTree>
    <p:extLst>
      <p:ext uri="{BB962C8B-B14F-4D97-AF65-F5344CB8AC3E}">
        <p14:creationId xmlns:p14="http://schemas.microsoft.com/office/powerpoint/2010/main" val="8062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22C3-B14E-B79B-5278-6E5BF30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099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 Black" panose="020B0A04020102020204" pitchFamily="34" charset="0"/>
              </a:rPr>
              <a:t>MODEL SELECTION</a:t>
            </a:r>
            <a:endParaRPr lang="en-IN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F7D14-86FA-DD30-3BCD-4CCB518A2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8" y="1400538"/>
            <a:ext cx="6543555" cy="181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model based on performance metrics.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Analysis: </a:t>
            </a:r>
            <a:r>
              <a:rPr lang="en-US" sz="16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multiple models to choose the best performer.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all the models for giving best model for deployment based on performance metrics we got LSTM Model with an RMSE value of 27.84.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844C3D-B45D-5F71-1EBD-81BD3F6EA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598" y="3210560"/>
            <a:ext cx="6543554" cy="3159760"/>
          </a:xfrm>
        </p:spPr>
      </p:pic>
    </p:spTree>
    <p:extLst>
      <p:ext uri="{BB962C8B-B14F-4D97-AF65-F5344CB8AC3E}">
        <p14:creationId xmlns:p14="http://schemas.microsoft.com/office/powerpoint/2010/main" val="37235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95F2-A3C1-4F7B-8ECB-55FE68E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27707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MODEL DEPLOYMENT</a:t>
            </a:r>
            <a:b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en-US"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857D-4ACF-4B85-BDFD-6A9FF613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40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is the process of integrating a trained machine learning model into a production environment to provide predictions or insights to end-users or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1000"/>
              </a:spcBef>
              <a:buNone/>
            </a:pP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involves setting up the infrastructure, creating </a:t>
            </a:r>
            <a:r>
              <a:rPr lang="en-US" b="0" i="0" u="none" strike="noStrike" dirty="0" err="1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user interfaces, and ensuring scalability and reliability for real-world usage.</a:t>
            </a:r>
          </a:p>
          <a:p>
            <a:pPr marL="0" indent="0" algn="just" rtl="0" fontAlgn="base">
              <a:spcBef>
                <a:spcPts val="1000"/>
              </a:spcBef>
              <a:buNone/>
            </a:pP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Deployment platforms like </a:t>
            </a:r>
            <a:r>
              <a:rPr lang="en-US" b="0" i="0" u="none" strike="noStrike" dirty="0" err="1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flask, </a:t>
            </a:r>
            <a:r>
              <a:rPr lang="en-US" b="0" i="0" u="none" strike="noStrike" dirty="0" err="1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azure, or docker are commonly used for deploying models as web applications or services.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have used pickle library for deployment purpose.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converted our LSTM model to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also created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for scaler.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Then we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the predictions on web.</a:t>
            </a:r>
          </a:p>
        </p:txBody>
      </p:sp>
    </p:spTree>
    <p:extLst>
      <p:ext uri="{BB962C8B-B14F-4D97-AF65-F5344CB8AC3E}">
        <p14:creationId xmlns:p14="http://schemas.microsoft.com/office/powerpoint/2010/main" val="11660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FB3D-97F3-393E-13CB-B814344C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457440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Using </a:t>
            </a:r>
            <a:r>
              <a:rPr lang="en-US" sz="3200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Streamlit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 for Deployment</a:t>
            </a:r>
            <a:endParaRPr lang="en-IN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66B324-FD1E-3257-EA22-D32EFB8CC2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18640"/>
            <a:ext cx="3687763" cy="4216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1E98D9-3B82-E239-EBA4-04DAE3D5B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6638" y="1818640"/>
            <a:ext cx="3555682" cy="4216400"/>
          </a:xfrm>
        </p:spPr>
      </p:pic>
    </p:spTree>
    <p:extLst>
      <p:ext uri="{BB962C8B-B14F-4D97-AF65-F5344CB8AC3E}">
        <p14:creationId xmlns:p14="http://schemas.microsoft.com/office/powerpoint/2010/main" val="46623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3319-A2C2-E13A-E4A2-C0292BDA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Streamlit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 Interface</a:t>
            </a:r>
            <a:endParaRPr lang="en-IN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E9954F-7305-22B2-7472-E24B6E763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103120"/>
            <a:ext cx="3576320" cy="32613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03B8DF-A092-E811-08C7-7D63B892D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8082" y="2184400"/>
            <a:ext cx="3576318" cy="3180080"/>
          </a:xfrm>
        </p:spPr>
      </p:pic>
    </p:spTree>
    <p:extLst>
      <p:ext uri="{BB962C8B-B14F-4D97-AF65-F5344CB8AC3E}">
        <p14:creationId xmlns:p14="http://schemas.microsoft.com/office/powerpoint/2010/main" val="124568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657D-EF1A-BAB1-CD46-845568E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Predicted Stock Prices</a:t>
            </a:r>
            <a:endParaRPr lang="en-IN" sz="3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D29A0-4869-7C4E-0923-02CE3FF3C0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95018"/>
            <a:ext cx="3568862" cy="34492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3AD1B1-65D6-FA28-2A69-A0BBFEF68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5538" y="2095018"/>
            <a:ext cx="3568861" cy="3449255"/>
          </a:xfrm>
        </p:spPr>
      </p:pic>
    </p:spTree>
    <p:extLst>
      <p:ext uri="{BB962C8B-B14F-4D97-AF65-F5344CB8AC3E}">
        <p14:creationId xmlns:p14="http://schemas.microsoft.com/office/powerpoint/2010/main" val="107009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02824"/>
            <a:ext cx="6347713" cy="1027575"/>
          </a:xfrm>
        </p:spPr>
        <p:txBody>
          <a:bodyPr>
            <a:normAutofit/>
          </a:bodyPr>
          <a:lstStyle/>
          <a:p>
            <a:pPr algn="l"/>
            <a:r>
              <a:rPr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C</a:t>
            </a:r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ONCLUSION</a:t>
            </a:r>
            <a:b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sz="32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13995"/>
            <a:ext cx="6347714" cy="4027368"/>
          </a:xfrm>
        </p:spPr>
        <p:txBody>
          <a:bodyPr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LSTMs 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promise for stock prediction.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Results depend on data quality and model tuning.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sentiment analysis).</a:t>
            </a:r>
          </a:p>
          <a:p>
            <a:pPr marL="0" indent="0">
              <a:buNone/>
            </a:pPr>
            <a:r>
              <a:rPr sz="2400" dirty="0"/>
              <a:t> </a:t>
            </a:r>
            <a:r>
              <a:rPr lang="en-US" sz="2400" dirty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7E5F-F3D5-0DAD-91F1-2407C7A6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705494"/>
            <a:ext cx="5826720" cy="2013692"/>
          </a:xfrm>
        </p:spPr>
        <p:txBody>
          <a:bodyPr/>
          <a:lstStyle/>
          <a:p>
            <a:r>
              <a:rPr lang="en-US" sz="7200" b="1" dirty="0">
                <a:solidFill>
                  <a:schemeClr val="bg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7200" b="1" dirty="0">
              <a:solidFill>
                <a:schemeClr val="bg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8CA5-066B-DAEB-69B7-B0CC516E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855" y="2968270"/>
            <a:ext cx="6051440" cy="333487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BY GROUP 4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MRIDUL RAJEEV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ARAV KUMAR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GAVVALA HIMATEJA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LIPITH ROSHANI H.M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VANNALA AJAY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SHRUTI NIRAJ AGRAWAL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96BE-CF9C-9E1F-7F53-02FE706B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3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B7E2-293D-24DA-18A7-2C826993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75099"/>
            <a:ext cx="6347714" cy="4166264"/>
          </a:xfrm>
        </p:spPr>
        <p:txBody>
          <a:bodyPr/>
          <a:lstStyle/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Project Architecture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Introduction to Stock Market Prediction</a:t>
            </a: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Workflow Overview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Methodology and Dataset Details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Data Preprocessing and EDA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Model Building</a:t>
            </a: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 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Model Selection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Model Deployment</a:t>
            </a: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pPr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Conclusion and Future Work</a:t>
            </a:r>
          </a:p>
          <a:p>
            <a:pPr marL="0" indent="0" rtl="0" fontAlgn="base">
              <a:spcBef>
                <a:spcPts val="1000"/>
              </a:spcBef>
              <a:buNone/>
            </a:pPr>
            <a:endParaRPr lang="en-US" sz="18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Gill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3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268-F975-F5A1-4000-B2FC0E3C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816077"/>
          </a:xfrm>
        </p:spPr>
        <p:txBody>
          <a:bodyPr>
            <a:normAutofit/>
          </a:bodyPr>
          <a:lstStyle/>
          <a:p>
            <a:r>
              <a:rPr lang="en-IN" sz="2800" b="0" i="0" u="none" strike="noStrike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PROJECT ARCHITECTURE</a:t>
            </a:r>
            <a:endParaRPr lang="en-IN" sz="2800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70BC2A-679A-3D16-02CA-E8BFB2E04C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1869445"/>
              </p:ext>
            </p:extLst>
          </p:nvPr>
        </p:nvGraphicFramePr>
        <p:xfrm>
          <a:off x="3869203" y="1620456"/>
          <a:ext cx="3434421" cy="442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85AB795-35C8-2D2D-0227-FD92600CD7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4673632"/>
              </p:ext>
            </p:extLst>
          </p:nvPr>
        </p:nvGraphicFramePr>
        <p:xfrm>
          <a:off x="609600" y="1620456"/>
          <a:ext cx="3105873" cy="442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71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INTRODUCTION</a:t>
            </a:r>
            <a:endParaRPr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10814"/>
            <a:ext cx="6347714" cy="4100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the process of forecasting the future price or movement of a stock using various techniques such as statistical analysis, machine learning, technical indicators, or fundamental analysis. It aims to help investors make informed decisions about buying, holding, or selling stocks.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Forecasting future stock prices based on historical data.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trading, risk management, and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nvestment strategies.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W</a:t>
            </a:r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ORKFLOW OVERVIEW</a:t>
            </a:r>
            <a:endParaRPr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411592" cy="5257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istorical stock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past years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Yahoo Finance).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Cleaning, normalization, and splitting into training/testing 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Development: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training the LSTM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metrics like RMSE.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Prediction: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stock prices.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4782-0828-418C-8E93-F8C118ED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B633-9A2D-47C1-BFBA-C185A290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05" y="1645686"/>
            <a:ext cx="7090301" cy="434674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language: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rich language for data science and AI.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LSTM, ARIMA, SARIMA and PROPHET and after the evaluation we decided to choose LSTM.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user interface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99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D</a:t>
            </a:r>
            <a:r>
              <a:rPr lang="en-US" sz="2800" b="1" dirty="0">
                <a:solidFill>
                  <a:schemeClr val="tx2"/>
                </a:solidFill>
                <a:latin typeface="Arial Black" panose="020B0A04020102020204" pitchFamily="34" charset="0"/>
              </a:rPr>
              <a:t>ATASET DEATAILS</a:t>
            </a:r>
            <a:endParaRPr sz="2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004841" y="1666754"/>
            <a:ext cx="4849791" cy="4374609"/>
          </a:xfrm>
        </p:spPr>
        <p:txBody>
          <a:bodyPr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Infosys dataset and downloaded it 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Close as our target.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dataset of past 20 years i.e. from 2004-2024.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2DE812-64FD-1BF4-4832-DB80AB70E9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89368" y="1666754"/>
            <a:ext cx="3552222" cy="39816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CD16-2A42-D1DA-0ED3-C9214B7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599"/>
            <a:ext cx="6960243" cy="733063"/>
          </a:xfrm>
        </p:spPr>
        <p:txBody>
          <a:bodyPr>
            <a:noAutofit/>
          </a:bodyPr>
          <a:lstStyle/>
          <a:p>
            <a:r>
              <a:rPr lang="en-IN" sz="2800" b="0" i="0" u="none" strike="noStrike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DATA PREPROCESSING AND EDA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E376-63E9-4671-CF79-D74821275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57468"/>
            <a:ext cx="7735747" cy="2002421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1800" b="1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18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duplicates, and fix data types.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1800" b="1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lang="en-US" sz="1800" b="0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about the closing price over the years.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TRENDS: </a:t>
            </a:r>
            <a:r>
              <a:rPr lang="en-US" sz="1800" b="0" i="0" u="none" strike="noStrike" dirty="0">
                <a:solidFill>
                  <a:srgbClr val="4A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charts to reveal the key patterns.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F17675-E2C7-47D1-20B3-C04C2CFC5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3345085"/>
            <a:ext cx="7735747" cy="2986267"/>
          </a:xfrm>
        </p:spPr>
      </p:pic>
    </p:spTree>
    <p:extLst>
      <p:ext uri="{BB962C8B-B14F-4D97-AF65-F5344CB8AC3E}">
        <p14:creationId xmlns:p14="http://schemas.microsoft.com/office/powerpoint/2010/main" val="202889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8331-B1DD-5E5E-673F-4EB00498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8734"/>
            <a:ext cx="6347713" cy="5324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 Black" panose="020B0A04020102020204" pitchFamily="34" charset="0"/>
              </a:rPr>
              <a:t>MODEL BUILDING </a:t>
            </a:r>
            <a:endParaRPr lang="en-IN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B9B0433-2A52-CD94-0861-9501525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69" y="1469984"/>
            <a:ext cx="6485682" cy="174777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Auto Regressive Integrated Moving Average (ARIMA)</a:t>
            </a:r>
          </a:p>
          <a:p>
            <a:pPr marL="0" indent="0">
              <a:buNone/>
            </a:pP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ARIMA model is 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used for capturing linear trends and seasonality in stationary data.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ARIMA Model got an RMSE value as 552.3598317425018.</a:t>
            </a:r>
          </a:p>
          <a:p>
            <a:pPr marL="0" indent="0">
              <a:buNone/>
            </a:pPr>
            <a:endParaRPr lang="en-US" sz="4000" dirty="0"/>
          </a:p>
          <a:p>
            <a:endParaRPr lang="en-IN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1B71D48-FB72-A083-BEAD-BA2736ACD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551" y="3299346"/>
            <a:ext cx="6181808" cy="224486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Seasonal ARIMA (SARIMA)</a:t>
            </a:r>
          </a:p>
          <a:p>
            <a:pPr marL="0" indent="0">
              <a:buNone/>
            </a:pP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SARIMA model is an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ARIMA model for handling seasonality in time series data.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SARIMA Model got an RMSE value as 441.23192549539857.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531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775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Black</vt:lpstr>
      <vt:lpstr>Bauhaus 93</vt:lpstr>
      <vt:lpstr>Gill Sans</vt:lpstr>
      <vt:lpstr>Times New Roman</vt:lpstr>
      <vt:lpstr>Trebuchet MS</vt:lpstr>
      <vt:lpstr>Wingdings 3</vt:lpstr>
      <vt:lpstr>Facet</vt:lpstr>
      <vt:lpstr>  </vt:lpstr>
      <vt:lpstr>CONTENT</vt:lpstr>
      <vt:lpstr>PROJECT ARCHITECTURE</vt:lpstr>
      <vt:lpstr>INTRODUCTION</vt:lpstr>
      <vt:lpstr>WORKFLOW OVERVIEW</vt:lpstr>
      <vt:lpstr>METHODOLOGY</vt:lpstr>
      <vt:lpstr>DATASET DEATAILS</vt:lpstr>
      <vt:lpstr>DATA PREPROCESSING AND EDA</vt:lpstr>
      <vt:lpstr>MODEL BUILDING </vt:lpstr>
      <vt:lpstr>PowerPoint Presentation</vt:lpstr>
      <vt:lpstr>MODEL SELECTION</vt:lpstr>
      <vt:lpstr>MODEL DEPLOYMENT </vt:lpstr>
      <vt:lpstr>Using Streamlit for Deployment</vt:lpstr>
      <vt:lpstr>Streamlit Interface</vt:lpstr>
      <vt:lpstr>Predicted Stock Prices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Using LSTMs</dc:title>
  <dc:subject/>
  <dc:creator>Mridul Rajeev</dc:creator>
  <cp:keywords/>
  <dc:description>generated using python-pptx</dc:description>
  <cp:lastModifiedBy>Mridul</cp:lastModifiedBy>
  <cp:revision>25</cp:revision>
  <dcterms:created xsi:type="dcterms:W3CDTF">2013-01-27T09:14:16Z</dcterms:created>
  <dcterms:modified xsi:type="dcterms:W3CDTF">2024-12-27T13:54:09Z</dcterms:modified>
  <cp:category/>
</cp:coreProperties>
</file>