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0" r:id="rId1"/>
  </p:sldMasterIdLst>
  <p:notesMasterIdLst>
    <p:notesMasterId r:id="rId14"/>
  </p:notesMasterIdLst>
  <p:sldIdLst>
    <p:sldId id="256" r:id="rId2"/>
    <p:sldId id="280" r:id="rId3"/>
    <p:sldId id="281" r:id="rId4"/>
    <p:sldId id="283" r:id="rId5"/>
    <p:sldId id="274" r:id="rId6"/>
    <p:sldId id="275" r:id="rId7"/>
    <p:sldId id="277" r:id="rId8"/>
    <p:sldId id="276" r:id="rId9"/>
    <p:sldId id="259" r:id="rId10"/>
    <p:sldId id="263" r:id="rId11"/>
    <p:sldId id="282" r:id="rId12"/>
    <p:sldId id="284" r:id="rId13"/>
  </p:sldIdLst>
  <p:sldSz cx="9144000" cy="5143500" type="screen16x9"/>
  <p:notesSz cx="9144000" cy="5143500"/>
  <p:embeddedFontLst>
    <p:embeddedFont>
      <p:font typeface="Wingdings 3" panose="05040102010807070707" pitchFamily="18" charset="2"/>
      <p:regular r:id="rId15"/>
    </p:embeddedFont>
    <p:embeddedFont>
      <p:font typeface="Century Gothic" panose="020B0502020202020204" pitchFamily="3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Open Sans" panose="020B0604020202020204" charset="0"/>
      <p:regular r:id="rId24"/>
      <p:bold r:id="rId25"/>
      <p:italic r:id="rId26"/>
      <p:boldItalic r:id="rId27"/>
    </p:embeddedFont>
  </p:embeddedFontLst>
  <p:custDataLst>
    <p:tags r:id="rId28"/>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p:cViewPr varScale="1">
        <p:scale>
          <a:sx n="102" d="100"/>
          <a:sy n="102" d="100"/>
        </p:scale>
        <p:origin x="86" y="1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pPr/>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pPr/>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327042-6B61-B148-8485-8BBBFAA13D24}" type="slidenum">
              <a:rPr lang="en-US" smtClean="0"/>
              <a:pPr/>
              <a:t>6</a:t>
            </a:fld>
            <a:endParaRPr lang="en-US"/>
          </a:p>
        </p:txBody>
      </p:sp>
    </p:spTree>
    <p:extLst>
      <p:ext uri="{BB962C8B-B14F-4D97-AF65-F5344CB8AC3E}">
        <p14:creationId xmlns:p14="http://schemas.microsoft.com/office/powerpoint/2010/main" val="200537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r>
              <a:rPr lang="en-US"/>
              <a:t>Date</a:t>
            </a:r>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a:t>Footer</a:t>
            </a:r>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r>
              <a:rPr lang="en-US"/>
              <a:t>&lt;#&gt;</a:t>
            </a:r>
            <a:endParaRPr lang="en-US" dirty="0"/>
          </a:p>
        </p:txBody>
      </p:sp>
    </p:spTree>
    <p:extLst>
      <p:ext uri="{BB962C8B-B14F-4D97-AF65-F5344CB8AC3E}">
        <p14:creationId xmlns:p14="http://schemas.microsoft.com/office/powerpoint/2010/main" val="603996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Date</a:t>
            </a:r>
            <a:endParaRPr lang="en-US" dirty="0"/>
          </a:p>
        </p:txBody>
      </p:sp>
      <p:sp>
        <p:nvSpPr>
          <p:cNvPr id="6" name="Footer Placeholder 5"/>
          <p:cNvSpPr>
            <a:spLocks noGrp="1"/>
          </p:cNvSpPr>
          <p:nvPr>
            <p:ph type="ftr" sz="quarter" idx="11"/>
          </p:nvPr>
        </p:nvSpPr>
        <p:spPr/>
        <p:txBody>
          <a:bodyPr/>
          <a:lstStyle/>
          <a:p>
            <a:r>
              <a:rPr lang="en-US"/>
              <a:t>Footer</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304960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2964163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758105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1252753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a:t>Date</a:t>
            </a:r>
            <a:endParaRPr lang="en-US" dirty="0"/>
          </a:p>
        </p:txBody>
      </p:sp>
      <p:sp>
        <p:nvSpPr>
          <p:cNvPr id="8" name="Footer Placeholder 7"/>
          <p:cNvSpPr>
            <a:spLocks noGrp="1"/>
          </p:cNvSpPr>
          <p:nvPr>
            <p:ph type="ftr" sz="quarter" idx="11"/>
          </p:nvPr>
        </p:nvSpPr>
        <p:spPr/>
        <p:txBody>
          <a:bodyPr/>
          <a:lstStyle/>
          <a:p>
            <a:r>
              <a:rPr lang="en-US"/>
              <a:t>Footer</a:t>
            </a:r>
            <a:endParaRPr lang="en-US" dirty="0"/>
          </a:p>
        </p:txBody>
      </p:sp>
      <p:sp>
        <p:nvSpPr>
          <p:cNvPr id="9" name="Slide Number Placeholder 8"/>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1487870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a:t>Date</a:t>
            </a:r>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a:t>Footer</a:t>
            </a:r>
            <a:endParaRPr lang="en-US" dirty="0"/>
          </a:p>
        </p:txBody>
      </p:sp>
      <p:sp>
        <p:nvSpPr>
          <p:cNvPr id="9" name="Slide Number Placeholder 8"/>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1039056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7CF136BF-7759-4ED3-B717-3E03EBC11398}" type="datetime1">
              <a:rPr lang="en-US" smtClean="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A8B7AC-BCC1-4DF4-B166-ED2DD9B8DAE1}" type="slidenum">
              <a:rPr lang="en-IN" smtClean="0"/>
              <a:pPr/>
              <a:t>‹#›</a:t>
            </a:fld>
            <a:endParaRPr lang="en-IN" dirty="0"/>
          </a:p>
        </p:txBody>
      </p:sp>
    </p:spTree>
    <p:extLst>
      <p:ext uri="{BB962C8B-B14F-4D97-AF65-F5344CB8AC3E}">
        <p14:creationId xmlns:p14="http://schemas.microsoft.com/office/powerpoint/2010/main" val="701017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45A1E09D-EAB7-41E5-8839-EE31BF8F8865}" type="datetime1">
              <a:rPr lang="en-US" smtClean="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4FFB74-595D-415A-8C0F-66D214D187E6}" type="slidenum">
              <a:rPr lang="en-IN" smtClean="0"/>
              <a:pPr/>
              <a:t>‹#›</a:t>
            </a:fld>
            <a:endParaRPr lang="en-IN" dirty="0"/>
          </a:p>
        </p:txBody>
      </p:sp>
    </p:spTree>
    <p:extLst>
      <p:ext uri="{BB962C8B-B14F-4D97-AF65-F5344CB8AC3E}">
        <p14:creationId xmlns:p14="http://schemas.microsoft.com/office/powerpoint/2010/main" val="3539522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266999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177355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Date</a:t>
            </a:r>
            <a:endParaRPr lang="en-US" dirty="0"/>
          </a:p>
        </p:txBody>
      </p:sp>
      <p:sp>
        <p:nvSpPr>
          <p:cNvPr id="6" name="Footer Placeholder 5"/>
          <p:cNvSpPr>
            <a:spLocks noGrp="1"/>
          </p:cNvSpPr>
          <p:nvPr>
            <p:ph type="ftr" sz="quarter" idx="11"/>
          </p:nvPr>
        </p:nvSpPr>
        <p:spPr/>
        <p:txBody>
          <a:bodyPr/>
          <a:lstStyle/>
          <a:p>
            <a:r>
              <a:rPr lang="en-US"/>
              <a:t>Footer</a:t>
            </a:r>
            <a:endParaRPr lang="en-US" dirty="0"/>
          </a:p>
        </p:txBody>
      </p:sp>
      <p:sp>
        <p:nvSpPr>
          <p:cNvPr id="7" name="Slide Number Placeholder 6"/>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2571905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Date</a:t>
            </a:r>
            <a:endParaRPr lang="en-US" dirty="0"/>
          </a:p>
        </p:txBody>
      </p:sp>
      <p:sp>
        <p:nvSpPr>
          <p:cNvPr id="8" name="Footer Placeholder 7"/>
          <p:cNvSpPr>
            <a:spLocks noGrp="1"/>
          </p:cNvSpPr>
          <p:nvPr>
            <p:ph type="ftr" sz="quarter" idx="11"/>
          </p:nvPr>
        </p:nvSpPr>
        <p:spPr/>
        <p:txBody>
          <a:bodyPr/>
          <a:lstStyle/>
          <a:p>
            <a:r>
              <a:rPr lang="en-US"/>
              <a:t>Footer</a:t>
            </a:r>
            <a:endParaRPr lang="en-US" dirty="0"/>
          </a:p>
        </p:txBody>
      </p:sp>
      <p:sp>
        <p:nvSpPr>
          <p:cNvPr id="9" name="Slide Number Placeholder 8"/>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210158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Date</a:t>
            </a:r>
            <a:endParaRPr lang="en-US" dirty="0"/>
          </a:p>
        </p:txBody>
      </p:sp>
      <p:sp>
        <p:nvSpPr>
          <p:cNvPr id="4" name="Footer Placeholder 3"/>
          <p:cNvSpPr>
            <a:spLocks noGrp="1"/>
          </p:cNvSpPr>
          <p:nvPr>
            <p:ph type="ftr" sz="quarter" idx="11"/>
          </p:nvPr>
        </p:nvSpPr>
        <p:spPr/>
        <p:txBody>
          <a:bodyPr/>
          <a:lstStyle/>
          <a:p>
            <a:r>
              <a:rPr lang="en-US"/>
              <a:t>Footer</a:t>
            </a:r>
            <a:endParaRPr lang="en-US" dirty="0"/>
          </a:p>
        </p:txBody>
      </p:sp>
      <p:sp>
        <p:nvSpPr>
          <p:cNvPr id="5" name="Slide Number Placeholder 4"/>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70228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Date</a:t>
            </a:r>
            <a:endParaRPr lang="en-US" dirty="0"/>
          </a:p>
        </p:txBody>
      </p:sp>
      <p:sp>
        <p:nvSpPr>
          <p:cNvPr id="3" name="Footer Placeholder 2"/>
          <p:cNvSpPr>
            <a:spLocks noGrp="1"/>
          </p:cNvSpPr>
          <p:nvPr>
            <p:ph type="ftr" sz="quarter" idx="11"/>
          </p:nvPr>
        </p:nvSpPr>
        <p:spPr/>
        <p:txBody>
          <a:bodyPr/>
          <a:lstStyle/>
          <a:p>
            <a:r>
              <a:rPr lang="en-US"/>
              <a:t>Footer</a:t>
            </a:r>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306595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Date</a:t>
            </a:r>
            <a:endParaRPr lang="en-US" dirty="0"/>
          </a:p>
        </p:txBody>
      </p:sp>
      <p:sp>
        <p:nvSpPr>
          <p:cNvPr id="6" name="Footer Placeholder 5"/>
          <p:cNvSpPr>
            <a:spLocks noGrp="1"/>
          </p:cNvSpPr>
          <p:nvPr>
            <p:ph type="ftr" sz="quarter" idx="11"/>
          </p:nvPr>
        </p:nvSpPr>
        <p:spPr/>
        <p:txBody>
          <a:bodyPr/>
          <a:lstStyle/>
          <a:p>
            <a:r>
              <a:rPr lang="en-US"/>
              <a:t>Footer</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181616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Date</a:t>
            </a:r>
            <a:endParaRPr lang="en-US" dirty="0"/>
          </a:p>
        </p:txBody>
      </p:sp>
      <p:sp>
        <p:nvSpPr>
          <p:cNvPr id="6" name="Footer Placeholder 5"/>
          <p:cNvSpPr>
            <a:spLocks noGrp="1"/>
          </p:cNvSpPr>
          <p:nvPr>
            <p:ph type="ftr" sz="quarter" idx="11"/>
          </p:nvPr>
        </p:nvSpPr>
        <p:spPr/>
        <p:txBody>
          <a:bodyPr/>
          <a:lstStyle/>
          <a:p>
            <a:r>
              <a:rPr lang="en-US"/>
              <a:t>Footer</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118828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r>
              <a:rPr lang="en-US"/>
              <a:t>Date</a:t>
            </a:r>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a:t>Footer</a:t>
            </a:r>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r>
              <a:rPr lang="en-US"/>
              <a:t>&lt;#&gt;</a:t>
            </a:r>
            <a:endParaRPr lang="en-US" dirty="0"/>
          </a:p>
        </p:txBody>
      </p:sp>
    </p:spTree>
    <p:extLst>
      <p:ext uri="{BB962C8B-B14F-4D97-AF65-F5344CB8AC3E}">
        <p14:creationId xmlns:p14="http://schemas.microsoft.com/office/powerpoint/2010/main" val="333720929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3" name="Title 4">
            <a:extLst>
              <a:ext uri="{ECA47A1C-100B-4DB8-B2F7-7CEDB1AB940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B7372C-980F-4F42-8814-033396BB295D}"/>
              </a:ext>
            </a:extLst>
          </p:cNvPr>
          <p:cNvSpPr>
            <a:spLocks noGrp="1"/>
          </p:cNvSpPr>
          <p:nvPr>
            <p:ph type="ctrTitle"/>
          </p:nvPr>
        </p:nvSpPr>
        <p:spPr/>
        <p:txBody>
          <a:bodyPr rtlCol="0"/>
          <a:lstStyle/>
          <a:p>
            <a:r>
              <a:rPr lang="en-US" sz="4000" cap="all" dirty="0">
                <a:solidFill>
                  <a:schemeClr val="accent1"/>
                </a:solidFill>
                <a:effectLst>
                  <a:outerShdw blurRad="19685" dist="12700" dir="5400000">
                    <a:schemeClr val="accent1">
                      <a:alpha val="60000"/>
                      <a:satMod val="130000"/>
                    </a:schemeClr>
                  </a:outerShdw>
                  <a:reflection stA="55000" endPos="48000" dist="500" dir="5400000" sy="-100000" algn="bl" rotWithShape="0"/>
                </a:effectLst>
              </a:rPr>
              <a:t>Online Food Delivery System  (Friendly Café)</a:t>
            </a:r>
            <a:r>
              <a:rPr lang="en-US" sz="6000" cap="all" dirty="0">
                <a:solidFill>
                  <a:schemeClr val="accent1"/>
                </a:solidFill>
                <a:effectLst>
                  <a:outerShdw blurRad="19685" dist="12700" dir="5400000">
                    <a:schemeClr val="accent1">
                      <a:alpha val="60000"/>
                      <a:satMod val="130000"/>
                    </a:schemeClr>
                  </a:outerShdw>
                  <a:reflection stA="55000" endPos="48000" dist="500" dir="5400000" sy="-100000" algn="bl" rotWithShape="0"/>
                </a:effectLst>
              </a:rPr>
              <a:t/>
            </a:r>
            <a:br>
              <a:rPr lang="en-US" sz="6000" cap="all" dirty="0">
                <a:solidFill>
                  <a:schemeClr val="accent1"/>
                </a:solidFill>
                <a:effectLst>
                  <a:outerShdw blurRad="19685" dist="12700" dir="5400000">
                    <a:schemeClr val="accent1">
                      <a:alpha val="60000"/>
                      <a:satMod val="130000"/>
                    </a:schemeClr>
                  </a:outerShdw>
                  <a:reflection stA="55000" endPos="48000" dist="500" dir="5400000" sy="-100000" algn="bl" rotWithShape="0"/>
                </a:effectLst>
              </a:rPr>
            </a:br>
            <a:endParaRPr lang="en-US" sz="6000" cap="all" dirty="0">
              <a:solidFill>
                <a:schemeClr val="accent1"/>
              </a:solidFill>
              <a:effectLst>
                <a:outerShdw blurRad="19685" dist="12700" dir="5400000">
                  <a:schemeClr val="accent1">
                    <a:alpha val="60000"/>
                    <a:satMod val="130000"/>
                  </a:schemeClr>
                </a:outerShdw>
                <a:reflection stA="55000" endPos="48000" dist="500" dir="5400000" sy="-100000" algn="bl" rotWithShape="0"/>
              </a:effectLst>
            </a:endParaRPr>
          </a:p>
        </p:txBody>
      </p:sp>
      <p:sp>
        <p:nvSpPr>
          <p:cNvPr id="2" name="Subtitle 2">
            <a:extLst>
              <a:ext uri="{0C0075FA-E960-46FA-A727-41B7D20349D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288BCDA-17DE-433A-9393-E2D9804456D9}"/>
              </a:ext>
            </a:extLst>
          </p:cNvPr>
          <p:cNvSpPr>
            <a:spLocks noGrp="1"/>
          </p:cNvSpPr>
          <p:nvPr>
            <p:ph type="subTitle" idx="1"/>
          </p:nvPr>
        </p:nvSpPr>
        <p:spPr/>
        <p:txBody>
          <a:bodyPr vert="horz" rtlCol="0">
            <a:normAutofit/>
          </a:bodyPr>
          <a:lstStyle/>
          <a:p>
            <a:r>
              <a:rPr lang="en-US" sz="2400" dirty="0">
                <a:solidFill>
                  <a:schemeClr val="tx2">
                    <a:lumMod val="10000"/>
                  </a:schemeClr>
                </a:solidFill>
                <a:latin typeface="Times New Roman"/>
              </a:rPr>
              <a:t>Get Food Delivered at your Door Step</a:t>
            </a:r>
          </a:p>
        </p:txBody>
      </p:sp>
    </p:spTree>
    <p:extLst>
      <p:ext uri="{5142189B-D883-43EA-9F5E-4379A7A3FE7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6162088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B146BD4D-D672-4295-A0D7-6B141189A8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57877D-9369-4C07-B25A-C553A1FC1948}"/>
              </a:ext>
            </a:extLst>
          </p:cNvPr>
          <p:cNvSpPr>
            <a:spLocks noGrp="1"/>
          </p:cNvSpPr>
          <p:nvPr>
            <p:ph type="title"/>
          </p:nvPr>
        </p:nvSpPr>
        <p:spPr>
          <a:xfrm>
            <a:off x="533399" y="666750"/>
            <a:ext cx="6940089" cy="571500"/>
          </a:xfrm>
        </p:spPr>
        <p:txBody>
          <a:bodyPr rtlCol="0"/>
          <a:lstStyle/>
          <a:p>
            <a:r>
              <a:rPr lang="en-US" dirty="0"/>
              <a:t>Angular</a:t>
            </a:r>
          </a:p>
        </p:txBody>
      </p:sp>
      <p:sp>
        <p:nvSpPr>
          <p:cNvPr id="3" name="Content Placeholder 2">
            <a:extLst>
              <a:ext uri="{EC7900BE-8F6E-4D74-BC53-0CFAC4FE632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CA3681-C81E-4417-B7D7-7D2A4313D2D4}"/>
              </a:ext>
            </a:extLst>
          </p:cNvPr>
          <p:cNvSpPr>
            <a:spLocks noGrp="1"/>
          </p:cNvSpPr>
          <p:nvPr>
            <p:ph idx="1"/>
          </p:nvPr>
        </p:nvSpPr>
        <p:spPr>
          <a:xfrm>
            <a:off x="533400" y="1809750"/>
            <a:ext cx="6940089" cy="3103307"/>
          </a:xfrm>
        </p:spPr>
        <p:txBody>
          <a:bodyPr vert="horz" rtlCol="0">
            <a:noAutofit/>
          </a:bodyPr>
          <a:lstStyle/>
          <a:p>
            <a:pPr algn="just"/>
            <a:r>
              <a:rPr lang="en-US" sz="1200" dirty="0"/>
              <a:t>Angular</a:t>
            </a:r>
            <a:r>
              <a:rPr lang="en-US" sz="1200" b="0" dirty="0"/>
              <a:t> is a TypeScript-based free and open-source web application framework lead by the Angular Team at google and by a community of individuals and corporations. Angular is a complete rewrite from the same team that built Angular js.</a:t>
            </a:r>
          </a:p>
          <a:p>
            <a:pPr algn="just"/>
            <a:r>
              <a:rPr lang="en-US" sz="1200" b="0" i="0" dirty="0"/>
              <a:t>Angular is a JavaScript </a:t>
            </a:r>
            <a:r>
              <a:rPr lang="en-US" sz="1200" i="0" dirty="0"/>
              <a:t>(actually a TypeScript based open-source full-stack web application) </a:t>
            </a:r>
            <a:r>
              <a:rPr lang="en-US" sz="1200" b="0" i="0" dirty="0"/>
              <a:t>framework which makes you able to create reactive </a:t>
            </a:r>
            <a:r>
              <a:rPr lang="en-US" sz="1200" i="0" dirty="0"/>
              <a:t>Single Page Applications </a:t>
            </a:r>
            <a:r>
              <a:rPr lang="en-US" sz="1200" b="0" i="0" dirty="0"/>
              <a:t>(SPAs). Angular is completely based on components. It consists of several components which forms a tree structure with parent and child components</a:t>
            </a:r>
            <a:r>
              <a:rPr lang="en-US" sz="1200" b="0" i="0" dirty="0">
                <a:solidFill>
                  <a:srgbClr val="333333"/>
                </a:solidFill>
              </a:rPr>
              <a:t>.</a:t>
            </a:r>
          </a:p>
          <a:p>
            <a:pPr algn="just"/>
            <a:endParaRPr lang="en-US" sz="1400" b="0" i="0" dirty="0">
              <a:solidFill>
                <a:srgbClr val="333333"/>
              </a:solidFill>
            </a:endParaRPr>
          </a:p>
        </p:txBody>
      </p:sp>
    </p:spTree>
    <p:extLst>
      <p:ext uri="{0F07977B-6523-47EA-8155-32FB3883A47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6162088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501A-A4F3-F503-3664-1B8A42B6D32D}"/>
              </a:ext>
            </a:extLst>
          </p:cNvPr>
          <p:cNvSpPr>
            <a:spLocks noGrp="1"/>
          </p:cNvSpPr>
          <p:nvPr>
            <p:ph type="title"/>
          </p:nvPr>
        </p:nvSpPr>
        <p:spPr/>
        <p:txBody>
          <a:bodyPr/>
          <a:lstStyle/>
          <a:p>
            <a:r>
              <a:rPr lang="en-US" dirty="0"/>
              <a:t>ER  DAIGRAM</a:t>
            </a:r>
            <a:endParaRPr lang="en-IN" dirty="0"/>
          </a:p>
        </p:txBody>
      </p:sp>
      <p:pic>
        <p:nvPicPr>
          <p:cNvPr id="4" name="object 4"/>
          <p:cNvPicPr>
            <a:picLocks noGrp="1"/>
          </p:cNvPicPr>
          <p:nvPr>
            <p:ph idx="1"/>
          </p:nvPr>
        </p:nvPicPr>
        <p:blipFill>
          <a:blip r:embed="rId2" cstate="print"/>
          <a:stretch>
            <a:fillRect/>
          </a:stretch>
        </p:blipFill>
        <p:spPr>
          <a:xfrm>
            <a:off x="2362200" y="1952625"/>
            <a:ext cx="3657600" cy="2905125"/>
          </a:xfrm>
          <a:prstGeom prst="rect">
            <a:avLst/>
          </a:prstGeom>
        </p:spPr>
      </p:pic>
    </p:spTree>
    <p:extLst>
      <p:ext uri="{BB962C8B-B14F-4D97-AF65-F5344CB8AC3E}">
        <p14:creationId xmlns:p14="http://schemas.microsoft.com/office/powerpoint/2010/main" val="1674913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55D7-37BF-2707-37CC-28CB54D6EF54}"/>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74025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57E14-AA4C-70E6-CBF9-DEFE79BE4CD6}"/>
              </a:ext>
            </a:extLst>
          </p:cNvPr>
          <p:cNvSpPr>
            <a:spLocks noGrp="1"/>
          </p:cNvSpPr>
          <p:nvPr>
            <p:ph type="title"/>
          </p:nvPr>
        </p:nvSpPr>
        <p:spPr/>
        <p:txBody>
          <a:bodyPr/>
          <a:lstStyle/>
          <a:p>
            <a:r>
              <a:rPr lang="en-IN" dirty="0"/>
              <a:t>TEAM   MEMBERS </a:t>
            </a:r>
          </a:p>
        </p:txBody>
      </p:sp>
      <p:sp>
        <p:nvSpPr>
          <p:cNvPr id="5" name="Content Placeholder 4">
            <a:extLst>
              <a:ext uri="{FF2B5EF4-FFF2-40B4-BE49-F238E27FC236}">
                <a16:creationId xmlns:a16="http://schemas.microsoft.com/office/drawing/2014/main" id="{160AC6A0-9C80-539B-40CB-29A5423E8214}"/>
              </a:ext>
            </a:extLst>
          </p:cNvPr>
          <p:cNvSpPr>
            <a:spLocks noGrp="1"/>
          </p:cNvSpPr>
          <p:nvPr>
            <p:ph idx="1"/>
          </p:nvPr>
        </p:nvSpPr>
        <p:spPr/>
        <p:txBody>
          <a:bodyPr>
            <a:normAutofit/>
          </a:bodyPr>
          <a:lstStyle/>
          <a:p>
            <a:r>
              <a:rPr lang="en-IN" sz="1400" b="0" i="0" dirty="0">
                <a:solidFill>
                  <a:srgbClr val="202124"/>
                </a:solidFill>
                <a:effectLst/>
                <a:latin typeface="Roboto" panose="02000000000000000000" pitchFamily="2" charset="0"/>
              </a:rPr>
              <a:t>2583380  	Siddhartha Raj</a:t>
            </a:r>
            <a:r>
              <a:rPr lang="en-US" sz="1400" b="0" i="0" dirty="0">
                <a:solidFill>
                  <a:srgbClr val="202124"/>
                </a:solidFill>
                <a:effectLst/>
                <a:latin typeface="Roboto" panose="02000000000000000000" pitchFamily="2" charset="0"/>
              </a:rPr>
              <a:t>  -  TL</a:t>
            </a:r>
          </a:p>
          <a:p>
            <a:r>
              <a:rPr lang="en-US" sz="1400" dirty="0">
                <a:solidFill>
                  <a:srgbClr val="202124"/>
                </a:solidFill>
                <a:latin typeface="Roboto" panose="02000000000000000000" pitchFamily="2" charset="0"/>
              </a:rPr>
              <a:t>2582645  	Sourabh R Kurne </a:t>
            </a:r>
          </a:p>
          <a:p>
            <a:r>
              <a:rPr lang="en-US" sz="1400" dirty="0">
                <a:solidFill>
                  <a:srgbClr val="202124"/>
                </a:solidFill>
                <a:latin typeface="Roboto" panose="02000000000000000000" pitchFamily="2" charset="0"/>
              </a:rPr>
              <a:t> 2583161 	</a:t>
            </a:r>
            <a:r>
              <a:rPr lang="en-US" sz="1400" smtClean="0">
                <a:solidFill>
                  <a:srgbClr val="202124"/>
                </a:solidFill>
                <a:latin typeface="Roboto" panose="02000000000000000000" pitchFamily="2" charset="0"/>
              </a:rPr>
              <a:t>Subham</a:t>
            </a:r>
            <a:r>
              <a:rPr lang="en-US" sz="1400" dirty="0" smtClean="0">
                <a:solidFill>
                  <a:srgbClr val="202124"/>
                </a:solidFill>
                <a:latin typeface="Roboto" panose="02000000000000000000" pitchFamily="2" charset="0"/>
              </a:rPr>
              <a:t> </a:t>
            </a:r>
            <a:r>
              <a:rPr lang="en-US" sz="1400" dirty="0">
                <a:solidFill>
                  <a:srgbClr val="202124"/>
                </a:solidFill>
                <a:latin typeface="Roboto" panose="02000000000000000000" pitchFamily="2" charset="0"/>
              </a:rPr>
              <a:t>Kumar Pandit</a:t>
            </a:r>
          </a:p>
          <a:p>
            <a:r>
              <a:rPr lang="fi-FI" sz="1400" b="0" i="0" dirty="0">
                <a:solidFill>
                  <a:srgbClr val="202124"/>
                </a:solidFill>
                <a:effectLst/>
                <a:latin typeface="Roboto" panose="02000000000000000000" pitchFamily="2" charset="0"/>
              </a:rPr>
              <a:t>2583462 		Uppaluri Venkata Syamala Rajyasree</a:t>
            </a:r>
          </a:p>
          <a:p>
            <a:r>
              <a:rPr lang="en-IN" sz="1400" b="0" i="0" dirty="0">
                <a:solidFill>
                  <a:srgbClr val="202124"/>
                </a:solidFill>
                <a:effectLst/>
                <a:latin typeface="Roboto" panose="02000000000000000000" pitchFamily="2" charset="0"/>
              </a:rPr>
              <a:t>2582878 		</a:t>
            </a:r>
            <a:r>
              <a:rPr lang="en-IN" sz="1400" b="0" i="0" dirty="0" err="1">
                <a:solidFill>
                  <a:srgbClr val="202124"/>
                </a:solidFill>
                <a:effectLst/>
                <a:latin typeface="Roboto" panose="02000000000000000000" pitchFamily="2" charset="0"/>
              </a:rPr>
              <a:t>Vema</a:t>
            </a:r>
            <a:r>
              <a:rPr lang="en-IN" sz="1400" b="0" i="0" dirty="0">
                <a:solidFill>
                  <a:srgbClr val="202124"/>
                </a:solidFill>
                <a:effectLst/>
                <a:latin typeface="Roboto" panose="02000000000000000000" pitchFamily="2" charset="0"/>
              </a:rPr>
              <a:t> Prudhvi Sai</a:t>
            </a:r>
          </a:p>
          <a:p>
            <a:r>
              <a:rPr lang="en-IN" sz="1400" b="0" i="0" dirty="0">
                <a:solidFill>
                  <a:srgbClr val="202124"/>
                </a:solidFill>
                <a:effectLst/>
                <a:latin typeface="Roboto" panose="02000000000000000000" pitchFamily="2" charset="0"/>
              </a:rPr>
              <a:t>2583274 		Vinita X</a:t>
            </a:r>
          </a:p>
          <a:p>
            <a:r>
              <a:rPr lang="en-IN" sz="1400" b="0" i="0" dirty="0">
                <a:solidFill>
                  <a:srgbClr val="202124"/>
                </a:solidFill>
                <a:effectLst/>
                <a:latin typeface="Roboto" panose="02000000000000000000" pitchFamily="2" charset="0"/>
              </a:rPr>
              <a:t>2583569 		Vishwanath </a:t>
            </a:r>
            <a:r>
              <a:rPr lang="en-IN" sz="1400" b="0" i="0" dirty="0" err="1">
                <a:solidFill>
                  <a:srgbClr val="202124"/>
                </a:solidFill>
                <a:effectLst/>
                <a:latin typeface="Roboto" panose="02000000000000000000" pitchFamily="2" charset="0"/>
              </a:rPr>
              <a:t>Havaldar</a:t>
            </a:r>
            <a:endParaRPr lang="en-IN" sz="1400" dirty="0">
              <a:solidFill>
                <a:srgbClr val="202124"/>
              </a:solidFill>
              <a:latin typeface="Roboto" panose="02000000000000000000" pitchFamily="2" charset="0"/>
            </a:endParaRPr>
          </a:p>
          <a:p>
            <a:r>
              <a:rPr lang="en-IN" sz="1400" b="0" i="0" dirty="0">
                <a:solidFill>
                  <a:srgbClr val="202124"/>
                </a:solidFill>
                <a:effectLst/>
                <a:latin typeface="Roboto" panose="02000000000000000000" pitchFamily="2" charset="0"/>
              </a:rPr>
              <a:t>2583521 		</a:t>
            </a:r>
            <a:r>
              <a:rPr lang="en-IN" sz="1400" b="0" i="0" dirty="0" err="1">
                <a:solidFill>
                  <a:srgbClr val="202124"/>
                </a:solidFill>
                <a:effectLst/>
                <a:latin typeface="Roboto" panose="02000000000000000000" pitchFamily="2" charset="0"/>
              </a:rPr>
              <a:t>Yarrajeni</a:t>
            </a:r>
            <a:r>
              <a:rPr lang="en-IN" sz="1400" b="0" i="0" dirty="0">
                <a:solidFill>
                  <a:srgbClr val="202124"/>
                </a:solidFill>
                <a:effectLst/>
                <a:latin typeface="Roboto" panose="02000000000000000000" pitchFamily="2" charset="0"/>
              </a:rPr>
              <a:t> Divya Sri</a:t>
            </a:r>
            <a:endParaRPr lang="en-IN" sz="1400" dirty="0"/>
          </a:p>
        </p:txBody>
      </p:sp>
    </p:spTree>
    <p:extLst>
      <p:ext uri="{BB962C8B-B14F-4D97-AF65-F5344CB8AC3E}">
        <p14:creationId xmlns:p14="http://schemas.microsoft.com/office/powerpoint/2010/main" val="274095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116705-04EC-A329-DCC8-39EADF1D9F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323850"/>
            <a:ext cx="8534400" cy="4495800"/>
          </a:xfrm>
          <a:prstGeom prst="rect">
            <a:avLst/>
          </a:prstGeom>
        </p:spPr>
      </p:pic>
    </p:spTree>
    <p:extLst>
      <p:ext uri="{BB962C8B-B14F-4D97-AF65-F5344CB8AC3E}">
        <p14:creationId xmlns:p14="http://schemas.microsoft.com/office/powerpoint/2010/main" val="315894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5356-746D-A693-6517-90801DCA2242}"/>
              </a:ext>
            </a:extLst>
          </p:cNvPr>
          <p:cNvSpPr>
            <a:spLocks noGrp="1"/>
          </p:cNvSpPr>
          <p:nvPr>
            <p:ph type="ctrTitle"/>
          </p:nvPr>
        </p:nvSpPr>
        <p:spPr>
          <a:xfrm>
            <a:off x="866216" y="1123950"/>
            <a:ext cx="6619244" cy="3221086"/>
          </a:xfrm>
        </p:spPr>
        <p:txBody>
          <a:bodyPr/>
          <a:lstStyle/>
          <a:p>
            <a:r>
              <a:rPr lang="en-US" sz="2400" dirty="0"/>
              <a:t>ABSTRACT</a:t>
            </a:r>
            <a:br>
              <a:rPr lang="en-US" sz="2400" dirty="0"/>
            </a:br>
            <a:r>
              <a:rPr lang="en-US" sz="2400" dirty="0"/>
              <a:t/>
            </a:r>
            <a:br>
              <a:rPr lang="en-US" sz="2400" dirty="0"/>
            </a:br>
            <a:r>
              <a:rPr lang="en-US" sz="2400" dirty="0"/>
              <a:t>INTRODUCTION</a:t>
            </a:r>
            <a:br>
              <a:rPr lang="en-US" sz="2400" dirty="0"/>
            </a:br>
            <a:r>
              <a:rPr lang="en-US" sz="2400" dirty="0"/>
              <a:t/>
            </a:r>
            <a:br>
              <a:rPr lang="en-US" sz="2400" dirty="0"/>
            </a:br>
            <a:r>
              <a:rPr lang="en-US" sz="2400" dirty="0"/>
              <a:t>OBJECTIVE</a:t>
            </a:r>
            <a:br>
              <a:rPr lang="en-US" sz="2400" dirty="0"/>
            </a:br>
            <a:r>
              <a:rPr lang="en-US" sz="2400" dirty="0"/>
              <a:t/>
            </a:r>
            <a:br>
              <a:rPr lang="en-US" sz="2400" dirty="0"/>
            </a:br>
            <a:r>
              <a:rPr lang="en-US" sz="2400" dirty="0"/>
              <a:t>TECHNOLOGY</a:t>
            </a:r>
            <a:r>
              <a:rPr lang="en-US" dirty="0"/>
              <a:t/>
            </a:r>
            <a:br>
              <a:rPr lang="en-US" dirty="0"/>
            </a:br>
            <a:endParaRPr lang="en-IN" dirty="0"/>
          </a:p>
        </p:txBody>
      </p:sp>
      <p:sp>
        <p:nvSpPr>
          <p:cNvPr id="3" name="Subtitle 2">
            <a:extLst>
              <a:ext uri="{FF2B5EF4-FFF2-40B4-BE49-F238E27FC236}">
                <a16:creationId xmlns:a16="http://schemas.microsoft.com/office/drawing/2014/main" id="{AC7E0321-B0C5-F74D-4951-5498DD4B0929}"/>
              </a:ext>
            </a:extLst>
          </p:cNvPr>
          <p:cNvSpPr>
            <a:spLocks noGrp="1"/>
          </p:cNvSpPr>
          <p:nvPr>
            <p:ph type="subTitle" idx="1"/>
          </p:nvPr>
        </p:nvSpPr>
        <p:spPr>
          <a:xfrm>
            <a:off x="866216" y="5086350"/>
            <a:ext cx="6619244" cy="646065"/>
          </a:xfrm>
        </p:spPr>
        <p:txBody>
          <a:bodyPr/>
          <a:lstStyle/>
          <a:p>
            <a:endParaRPr lang="en-IN"/>
          </a:p>
        </p:txBody>
      </p:sp>
    </p:spTree>
    <p:extLst>
      <p:ext uri="{BB962C8B-B14F-4D97-AF65-F5344CB8AC3E}">
        <p14:creationId xmlns:p14="http://schemas.microsoft.com/office/powerpoint/2010/main" val="358618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8BFE-2CB2-F558-752C-0F8D3C2863A3}"/>
              </a:ext>
            </a:extLst>
          </p:cNvPr>
          <p:cNvSpPr>
            <a:spLocks noGrp="1"/>
          </p:cNvSpPr>
          <p:nvPr>
            <p:ph type="title"/>
          </p:nvPr>
        </p:nvSpPr>
        <p:spPr/>
        <p:txBody>
          <a:bodyPr/>
          <a:lstStyle/>
          <a:p>
            <a:r>
              <a:rPr lang="en-IN" dirty="0"/>
              <a:t>ABSTRACT</a:t>
            </a:r>
            <a:br>
              <a:rPr lang="en-IN" dirty="0"/>
            </a:br>
            <a:endParaRPr lang="en-IN" dirty="0"/>
          </a:p>
        </p:txBody>
      </p:sp>
      <p:sp>
        <p:nvSpPr>
          <p:cNvPr id="3" name="Content Placeholder 2">
            <a:extLst>
              <a:ext uri="{FF2B5EF4-FFF2-40B4-BE49-F238E27FC236}">
                <a16:creationId xmlns:a16="http://schemas.microsoft.com/office/drawing/2014/main" id="{A7377719-E54A-3117-C866-715006C60EAE}"/>
              </a:ext>
            </a:extLst>
          </p:cNvPr>
          <p:cNvSpPr>
            <a:spLocks noGrp="1"/>
          </p:cNvSpPr>
          <p:nvPr>
            <p:ph idx="1"/>
          </p:nvPr>
        </p:nvSpPr>
        <p:spPr/>
        <p:txBody>
          <a:bodyPr>
            <a:normAutofit/>
          </a:bodyPr>
          <a:lstStyle/>
          <a:p>
            <a:pPr algn="just"/>
            <a:r>
              <a:rPr lang="en-IN" sz="1200" dirty="0"/>
              <a:t>In this project, we have created a full stack web application called Friendly Cafe, an Online Food Delivery System.</a:t>
            </a:r>
          </a:p>
          <a:p>
            <a:pPr algn="just"/>
            <a:r>
              <a:rPr lang="en-IN" sz="1200" dirty="0"/>
              <a:t>We have used </a:t>
            </a:r>
            <a:r>
              <a:rPr lang="en-IN" sz="1200" dirty="0" err="1"/>
              <a:t>springboot</a:t>
            </a:r>
            <a:r>
              <a:rPr lang="en-IN" sz="1200" dirty="0"/>
              <a:t> for backend, angular for frontend and </a:t>
            </a:r>
            <a:r>
              <a:rPr lang="en-IN" sz="1200" dirty="0" err="1"/>
              <a:t>mysql</a:t>
            </a:r>
            <a:r>
              <a:rPr lang="en-IN" sz="1200" dirty="0"/>
              <a:t> for database.</a:t>
            </a:r>
          </a:p>
          <a:p>
            <a:pPr algn="just"/>
            <a:r>
              <a:rPr lang="en-IN" sz="1200" dirty="0"/>
              <a:t>In this, user can signup/login and order foods through online payment.</a:t>
            </a:r>
          </a:p>
          <a:p>
            <a:pPr algn="just"/>
            <a:r>
              <a:rPr lang="en-IN" sz="1200" dirty="0"/>
              <a:t>Admin can login and do all the crud operation on products, customer and purchases. </a:t>
            </a:r>
          </a:p>
          <a:p>
            <a:pPr algn="just"/>
            <a:endParaRPr lang="en-IN" sz="2000" dirty="0"/>
          </a:p>
        </p:txBody>
      </p:sp>
    </p:spTree>
    <p:extLst>
      <p:ext uri="{BB962C8B-B14F-4D97-AF65-F5344CB8AC3E}">
        <p14:creationId xmlns:p14="http://schemas.microsoft.com/office/powerpoint/2010/main" val="426492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E60B-1036-C707-9F40-693EEEAE8363}"/>
              </a:ext>
            </a:extLst>
          </p:cNvPr>
          <p:cNvSpPr>
            <a:spLocks noGrp="1"/>
          </p:cNvSpPr>
          <p:nvPr>
            <p:ph type="title"/>
          </p:nvPr>
        </p:nvSpPr>
        <p:spPr>
          <a:xfrm>
            <a:off x="685800" y="666750"/>
            <a:ext cx="6940089" cy="571500"/>
          </a:xfrm>
        </p:spPr>
        <p:txBody>
          <a:bodyPr/>
          <a:lstStyle/>
          <a:p>
            <a:r>
              <a:rPr lang="en-IN" dirty="0"/>
              <a:t>	INTRODUCTION</a:t>
            </a:r>
          </a:p>
        </p:txBody>
      </p:sp>
      <p:sp>
        <p:nvSpPr>
          <p:cNvPr id="3" name="Content Placeholder 2">
            <a:extLst>
              <a:ext uri="{FF2B5EF4-FFF2-40B4-BE49-F238E27FC236}">
                <a16:creationId xmlns:a16="http://schemas.microsoft.com/office/drawing/2014/main" id="{71033366-3091-0672-05A8-003FC051BAB9}"/>
              </a:ext>
            </a:extLst>
          </p:cNvPr>
          <p:cNvSpPr>
            <a:spLocks noGrp="1"/>
          </p:cNvSpPr>
          <p:nvPr>
            <p:ph idx="1"/>
          </p:nvPr>
        </p:nvSpPr>
        <p:spPr>
          <a:xfrm>
            <a:off x="457200" y="1733550"/>
            <a:ext cx="6940089" cy="3352800"/>
          </a:xfrm>
        </p:spPr>
        <p:txBody>
          <a:bodyPr>
            <a:noAutofit/>
          </a:bodyPr>
          <a:lstStyle/>
          <a:p>
            <a:pPr algn="just"/>
            <a:r>
              <a:rPr lang="en-US" sz="1200" dirty="0"/>
              <a:t>The "Online Food Delivery System" has been developed to override the problems prevailing in the practicing manual system Moreover, this system is designed for the particular need of the company to carry out operations in a smooth and effective manner.</a:t>
            </a:r>
          </a:p>
          <a:p>
            <a:pPr algn="just"/>
            <a:r>
              <a:rPr lang="en-US" sz="1200" dirty="0"/>
              <a:t>The application is reduced as much as possible to avoid errors while entering the data. It also provides error message while entering invalid data. Thus, by this all it proves it is user-friendly.</a:t>
            </a:r>
          </a:p>
          <a:p>
            <a:pPr algn="just"/>
            <a:r>
              <a:rPr lang="en-US" sz="1200" dirty="0"/>
              <a:t>Every organization, whether big or small, has challenges to overcome and managing the information of Category, Food Item, Order, Payment, Confirm Order.</a:t>
            </a:r>
            <a:endParaRPr lang="en-IN" sz="1200" dirty="0"/>
          </a:p>
        </p:txBody>
      </p:sp>
    </p:spTree>
    <p:extLst>
      <p:ext uri="{BB962C8B-B14F-4D97-AF65-F5344CB8AC3E}">
        <p14:creationId xmlns:p14="http://schemas.microsoft.com/office/powerpoint/2010/main" val="301072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BA02-C04D-E977-BB83-055A1023E919}"/>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855DC01-7C10-A40E-FC59-217669F94377}"/>
              </a:ext>
            </a:extLst>
          </p:cNvPr>
          <p:cNvSpPr>
            <a:spLocks noGrp="1"/>
          </p:cNvSpPr>
          <p:nvPr>
            <p:ph idx="1"/>
          </p:nvPr>
        </p:nvSpPr>
        <p:spPr/>
        <p:txBody>
          <a:bodyPr>
            <a:normAutofit/>
          </a:bodyPr>
          <a:lstStyle/>
          <a:p>
            <a:pPr algn="just"/>
            <a:r>
              <a:rPr lang="en-US" sz="1200" b="0" i="0" dirty="0">
                <a:effectLst/>
                <a:latin typeface="Arial" panose="020B0604020202020204" pitchFamily="34" charset="0"/>
              </a:rPr>
              <a:t>To provide a bug-free Online Food Delivery system to Users as well as Admin.</a:t>
            </a:r>
          </a:p>
          <a:p>
            <a:pPr algn="just"/>
            <a:r>
              <a:rPr lang="en-US" sz="1200" b="0" i="0" dirty="0">
                <a:effectLst/>
                <a:latin typeface="Arial" panose="020B0604020202020204" pitchFamily="34" charset="0"/>
              </a:rPr>
              <a:t>The main objective is here to provide a nice and secure platform for Ordering Food.</a:t>
            </a:r>
          </a:p>
          <a:p>
            <a:pPr algn="just"/>
            <a:r>
              <a:rPr lang="en-US" sz="1200" b="0" i="0" dirty="0">
                <a:effectLst/>
                <a:latin typeface="Arial" panose="020B0604020202020204" pitchFamily="34" charset="0"/>
              </a:rPr>
              <a:t>To maintain the records of Product, Category available into the system</a:t>
            </a:r>
            <a:endParaRPr lang="en-IN" sz="1200" dirty="0"/>
          </a:p>
        </p:txBody>
      </p:sp>
    </p:spTree>
    <p:extLst>
      <p:ext uri="{BB962C8B-B14F-4D97-AF65-F5344CB8AC3E}">
        <p14:creationId xmlns:p14="http://schemas.microsoft.com/office/powerpoint/2010/main" val="843951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3226-9236-37EA-8A1B-EED9622A1AD8}"/>
              </a:ext>
            </a:extLst>
          </p:cNvPr>
          <p:cNvSpPr>
            <a:spLocks noGrp="1"/>
          </p:cNvSpPr>
          <p:nvPr>
            <p:ph type="title"/>
          </p:nvPr>
        </p:nvSpPr>
        <p:spPr>
          <a:xfrm>
            <a:off x="152400" y="514350"/>
            <a:ext cx="6940089" cy="571500"/>
          </a:xfrm>
        </p:spPr>
        <p:txBody>
          <a:bodyPr/>
          <a:lstStyle/>
          <a:p>
            <a:r>
              <a:rPr lang="en-IN" sz="3600" dirty="0"/>
              <a:t>	Tools/Technologies</a:t>
            </a:r>
          </a:p>
        </p:txBody>
      </p:sp>
      <p:sp>
        <p:nvSpPr>
          <p:cNvPr id="3" name="Content Placeholder 2">
            <a:extLst>
              <a:ext uri="{FF2B5EF4-FFF2-40B4-BE49-F238E27FC236}">
                <a16:creationId xmlns:a16="http://schemas.microsoft.com/office/drawing/2014/main" id="{F1258DC7-E7C4-92F0-FFA7-2C3A366DA0E9}"/>
              </a:ext>
            </a:extLst>
          </p:cNvPr>
          <p:cNvSpPr>
            <a:spLocks noGrp="1"/>
          </p:cNvSpPr>
          <p:nvPr>
            <p:ph idx="1"/>
          </p:nvPr>
        </p:nvSpPr>
        <p:spPr/>
        <p:txBody>
          <a:bodyPr/>
          <a:lstStyle/>
          <a:p>
            <a:pPr algn="just"/>
            <a:r>
              <a:rPr lang="en-IN" sz="1200" dirty="0"/>
              <a:t>Front End  - Angular</a:t>
            </a:r>
          </a:p>
          <a:p>
            <a:pPr algn="just"/>
            <a:r>
              <a:rPr lang="en-IN" sz="1200" dirty="0" smtClean="0"/>
              <a:t>Backend </a:t>
            </a:r>
            <a:r>
              <a:rPr lang="en-IN" sz="1200" dirty="0"/>
              <a:t>- </a:t>
            </a:r>
            <a:r>
              <a:rPr lang="en-IN" sz="1200" dirty="0" err="1"/>
              <a:t>SpringBoot</a:t>
            </a:r>
            <a:endParaRPr lang="en-IN" sz="1200" dirty="0"/>
          </a:p>
          <a:p>
            <a:pPr algn="just"/>
            <a:r>
              <a:rPr lang="en-IN" sz="1200" dirty="0" smtClean="0"/>
              <a:t>Database </a:t>
            </a:r>
            <a:r>
              <a:rPr lang="en-IN" sz="1200" dirty="0"/>
              <a:t>- </a:t>
            </a:r>
            <a:r>
              <a:rPr lang="en-IN" sz="1200" dirty="0" err="1"/>
              <a:t>MySQL,Hibernate</a:t>
            </a:r>
            <a:endParaRPr lang="en-IN" sz="1200" dirty="0"/>
          </a:p>
          <a:p>
            <a:pPr algn="just"/>
            <a:endParaRPr lang="en-IN" dirty="0"/>
          </a:p>
        </p:txBody>
      </p:sp>
    </p:spTree>
    <p:extLst>
      <p:ext uri="{BB962C8B-B14F-4D97-AF65-F5344CB8AC3E}">
        <p14:creationId xmlns:p14="http://schemas.microsoft.com/office/powerpoint/2010/main" val="71562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C4C94FF3-3723-4E34-BE68-B8B4A1FC57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4CF8E1-0D05-4629-AFAE-DA007C3B88A2}"/>
              </a:ext>
            </a:extLst>
          </p:cNvPr>
          <p:cNvSpPr>
            <a:spLocks noGrp="1"/>
          </p:cNvSpPr>
          <p:nvPr>
            <p:ph type="title"/>
          </p:nvPr>
        </p:nvSpPr>
        <p:spPr/>
        <p:txBody>
          <a:bodyPr rtlCol="0"/>
          <a:lstStyle/>
          <a:p>
            <a:r>
              <a:rPr lang="en-US" dirty="0"/>
              <a:t>Spring boot</a:t>
            </a:r>
          </a:p>
        </p:txBody>
      </p:sp>
      <p:sp>
        <p:nvSpPr>
          <p:cNvPr id="3" name="Content Placeholder 2">
            <a:extLst>
              <a:ext uri="{950ED42A-7002-4789-B431-1DC3A93CD48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E95EAB-FEBC-4509-8523-B2F22DF7B2D8}"/>
              </a:ext>
            </a:extLst>
          </p:cNvPr>
          <p:cNvSpPr>
            <a:spLocks noGrp="1"/>
          </p:cNvSpPr>
          <p:nvPr>
            <p:ph idx="1"/>
          </p:nvPr>
        </p:nvSpPr>
        <p:spPr/>
        <p:txBody>
          <a:bodyPr rtlCol="0"/>
          <a:lstStyle/>
          <a:p>
            <a:r>
              <a:rPr lang="en-US" sz="1200" b="0" i="0" dirty="0">
                <a:latin typeface="arial"/>
              </a:rPr>
              <a:t>Spring Boot is </a:t>
            </a:r>
            <a:r>
              <a:rPr lang="en-US" sz="1200" i="0" dirty="0">
                <a:latin typeface="arial"/>
              </a:rPr>
              <a:t>a Java framework, built on top of the Spring, used for developing web applications</a:t>
            </a:r>
            <a:r>
              <a:rPr lang="en-US" sz="1200" b="0" i="0" dirty="0">
                <a:latin typeface="arial"/>
              </a:rPr>
              <a:t>.</a:t>
            </a:r>
          </a:p>
          <a:p>
            <a:r>
              <a:rPr lang="en-US" sz="1200" i="0" dirty="0">
                <a:latin typeface="arial"/>
              </a:rPr>
              <a:t>Spring Boot is a backend framework </a:t>
            </a:r>
            <a:r>
              <a:rPr lang="en-US" sz="1200" b="0" i="0" dirty="0">
                <a:latin typeface="arial"/>
              </a:rPr>
              <a:t>that has become a major player in the enterprise Java </a:t>
            </a:r>
            <a:r>
              <a:rPr lang="en-US" sz="1200" b="0" i="0" dirty="0" err="1">
                <a:latin typeface="arial"/>
              </a:rPr>
              <a:t>EE</a:t>
            </a:r>
            <a:r>
              <a:rPr lang="en-US" sz="1200" b="0" i="0" dirty="0">
                <a:latin typeface="arial"/>
              </a:rPr>
              <a:t>.</a:t>
            </a:r>
          </a:p>
          <a:p>
            <a:r>
              <a:rPr lang="en-US" sz="1200" b="0" i="0" dirty="0">
                <a:latin typeface="arial"/>
              </a:rPr>
              <a:t>No requirement for complex XML configurations</a:t>
            </a:r>
            <a:r>
              <a:rPr lang="en-US" sz="1200" b="0" i="0" dirty="0">
                <a:solidFill>
                  <a:srgbClr val="BDC1C6"/>
                </a:solidFill>
                <a:latin typeface="arial"/>
              </a:rPr>
              <a:t>.</a:t>
            </a:r>
          </a:p>
          <a:p>
            <a:r>
              <a:rPr lang="en-US" sz="1200" b="0" i="0" dirty="0">
                <a:latin typeface="arial"/>
              </a:rPr>
              <a:t> It allows you to create REST APIs with minimal configurations.</a:t>
            </a:r>
          </a:p>
          <a:p>
            <a:endParaRPr lang="en-US" b="0" i="0" dirty="0">
              <a:latin typeface="arial"/>
            </a:endParaRPr>
          </a:p>
        </p:txBody>
      </p:sp>
    </p:spTree>
    <p:extLst>
      <p:ext uri="{CED9139A-2EB5-470F-946F-26363FBC663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661620882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3" val="Open Sans-light"/>
  <p:tag name="WEBFONT5" val="Open Sans-demi_bold"/>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Cultural">
  <a:themeElements>
    <a:clrScheme name="Cultural">
      <a:dk1>
        <a:srgbClr val="000000"/>
      </a:dk1>
      <a:lt1>
        <a:srgbClr val="FFFFFF"/>
      </a:lt1>
      <a:dk2>
        <a:srgbClr val="9B896E"/>
      </a:dk2>
      <a:lt2>
        <a:srgbClr val="E9E2D8"/>
      </a:lt2>
      <a:accent1>
        <a:srgbClr val="FFBC3F"/>
      </a:accent1>
      <a:accent2>
        <a:srgbClr val="72432F"/>
      </a:accent2>
      <a:accent3>
        <a:srgbClr val="A3522E"/>
      </a:accent3>
      <a:accent4>
        <a:srgbClr val="FFD99B"/>
      </a:accent4>
      <a:accent5>
        <a:srgbClr val="D15328"/>
      </a:accent5>
      <a:accent6>
        <a:srgbClr val="C42C1D"/>
      </a:accent6>
      <a:hlink>
        <a:srgbClr val="D93700"/>
      </a:hlink>
      <a:folHlink>
        <a:srgbClr val="752907"/>
      </a:folHlink>
    </a:clrScheme>
    <a:fontScheme name="Cultural">
      <a:majorFont>
        <a:latin typeface="Oswald"/>
        <a:ea typeface=""/>
        <a:cs typeface=""/>
      </a:majorFont>
      <a:minorFont>
        <a:latin typeface="Open Sans"/>
        <a:ea typeface=""/>
        <a:cs typeface=""/>
      </a:minorFont>
    </a:fontScheme>
    <a:fmtScheme name="Cultural">
      <a:fillStyleLst>
        <a:solidFill>
          <a:schemeClr val="phClr"/>
        </a:solidFill>
        <a:gradFill rotWithShape="1">
          <a:gsLst>
            <a:gs pos="0">
              <a:schemeClr val="phClr">
                <a:tint val="50000"/>
                <a:satMod val="300000"/>
              </a:schemeClr>
            </a:gs>
            <a:gs pos="31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6000">
              <a:schemeClr val="phClr">
                <a:shade val="93000"/>
                <a:satMod val="130000"/>
              </a:schemeClr>
            </a:gs>
            <a:gs pos="100000">
              <a:schemeClr val="phClr">
                <a:shade val="94000"/>
                <a:satMod val="135000"/>
              </a:schemeClr>
            </a:gs>
          </a:gsLst>
          <a:lin ang="16200000" scaled="0"/>
        </a:gradFill>
      </a:fillStyleLst>
      <a:lnStyleLst>
        <a:ln w="12700" cap="flat">
          <a:noFill/>
          <a:prstDash val="solid"/>
        </a:ln>
        <a:ln w="19050" cap="flat">
          <a:solidFill>
            <a:schemeClr val="phClr"/>
          </a:solidFill>
          <a:prstDash val="solid"/>
        </a:ln>
        <a:ln w="254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75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2700" cap="flat">
          <a:solidFill>
            <a:schemeClr val="accent3">
              <a:lumMod val="75000"/>
            </a:schemeClr>
          </a:solidFill>
          <a:prstDash val="solid"/>
          <a:round/>
        </a:ln>
      </a:spPr>
      <a:bodyPr vert="horz"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emplate/>
  <TotalTime>337</TotalTime>
  <Words>231</Words>
  <Application>Microsoft Office PowerPoint</Application>
  <PresentationFormat>On-screen Show (16:9)</PresentationFormat>
  <Paragraphs>40</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Wingdings 3</vt:lpstr>
      <vt:lpstr>Century Gothic</vt:lpstr>
      <vt:lpstr>arial</vt:lpstr>
      <vt:lpstr>Roboto</vt:lpstr>
      <vt:lpstr>Times New Roman</vt:lpstr>
      <vt:lpstr>Open Sans</vt:lpstr>
      <vt:lpstr>Ion Boardroom</vt:lpstr>
      <vt:lpstr>Online Food Delivery System  (Friendly Café) </vt:lpstr>
      <vt:lpstr>TEAM   MEMBERS </vt:lpstr>
      <vt:lpstr>PowerPoint Presentation</vt:lpstr>
      <vt:lpstr>ABSTRACT  INTRODUCTION  OBJECTIVE  TECHNOLOGY </vt:lpstr>
      <vt:lpstr>ABSTRACT </vt:lpstr>
      <vt:lpstr> INTRODUCTION</vt:lpstr>
      <vt:lpstr>OBJECTIVE</vt:lpstr>
      <vt:lpstr> Tools/Technologies</vt:lpstr>
      <vt:lpstr>Spring boot</vt:lpstr>
      <vt:lpstr>Angular</vt:lpstr>
      <vt:lpstr>ER  DAIGRAM</vt:lpstr>
      <vt:lpstr>Thank you</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Pranesh</dc:creator>
  <cp:lastModifiedBy>ASUS</cp:lastModifiedBy>
  <cp:revision>21</cp:revision>
  <dcterms:created xsi:type="dcterms:W3CDTF">2022-10-19T12:05:00Z</dcterms:created>
  <dcterms:modified xsi:type="dcterms:W3CDTF">2024-02-29T03:56:03Z</dcterms:modified>
</cp:coreProperties>
</file>