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BCA17-7DFD-4B4C-AF72-BF352ED55E57}" v="45" dt="2021-04-27T08:42:56.348"/>
    <p1510:client id="{D24AC29F-B0DB-0000-97DD-FDFC3083D9E8}" v="3025" dt="2021-04-27T09:12:07.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SANTOSHKAMBLE" userId="S::sourabh.santoshkamble@ksit.edu.in::64aa9577-d5ef-42ab-b365-0f7c06e85717" providerId="AD" clId="Web-{D24AC29F-B0DB-0000-97DD-FDFC3083D9E8}"/>
    <pc:docChg chg="addSld modSld">
      <pc:chgData name="SOURABH.SANTOSHKAMBLE" userId="S::sourabh.santoshkamble@ksit.edu.in::64aa9577-d5ef-42ab-b365-0f7c06e85717" providerId="AD" clId="Web-{D24AC29F-B0DB-0000-97DD-FDFC3083D9E8}" dt="2021-04-27T09:12:07.661" v="1557"/>
      <pc:docMkLst>
        <pc:docMk/>
      </pc:docMkLst>
      <pc:sldChg chg="addSp delSp modSp">
        <pc:chgData name="SOURABH.SANTOSHKAMBLE" userId="S::sourabh.santoshkamble@ksit.edu.in::64aa9577-d5ef-42ab-b365-0f7c06e85717" providerId="AD" clId="Web-{D24AC29F-B0DB-0000-97DD-FDFC3083D9E8}" dt="2021-04-27T08:46:32.059" v="29"/>
        <pc:sldMkLst>
          <pc:docMk/>
          <pc:sldMk cId="2451814547" sldId="257"/>
        </pc:sldMkLst>
        <pc:spChg chg="mod ord">
          <ac:chgData name="SOURABH.SANTOSHKAMBLE" userId="S::sourabh.santoshkamble@ksit.edu.in::64aa9577-d5ef-42ab-b365-0f7c06e85717" providerId="AD" clId="Web-{D24AC29F-B0DB-0000-97DD-FDFC3083D9E8}" dt="2021-04-27T08:46:32.059" v="29"/>
          <ac:spMkLst>
            <pc:docMk/>
            <pc:sldMk cId="2451814547" sldId="257"/>
            <ac:spMk id="2" creationId="{1D93F8C1-EFCB-4FF8-A005-EBFC2A3024F6}"/>
          </ac:spMkLst>
        </pc:spChg>
        <pc:spChg chg="mod">
          <ac:chgData name="SOURABH.SANTOSHKAMBLE" userId="S::sourabh.santoshkamble@ksit.edu.in::64aa9577-d5ef-42ab-b365-0f7c06e85717" providerId="AD" clId="Web-{D24AC29F-B0DB-0000-97DD-FDFC3083D9E8}" dt="2021-04-27T08:46:32.059" v="29"/>
          <ac:spMkLst>
            <pc:docMk/>
            <pc:sldMk cId="2451814547" sldId="257"/>
            <ac:spMk id="8" creationId="{494AF1D6-1AE9-4832-9BEE-3FE9BA10E1BF}"/>
          </ac:spMkLst>
        </pc:spChg>
        <pc:spChg chg="add del">
          <ac:chgData name="SOURABH.SANTOSHKAMBLE" userId="S::sourabh.santoshkamble@ksit.edu.in::64aa9577-d5ef-42ab-b365-0f7c06e85717" providerId="AD" clId="Web-{D24AC29F-B0DB-0000-97DD-FDFC3083D9E8}" dt="2021-04-27T08:46:32.059" v="29"/>
          <ac:spMkLst>
            <pc:docMk/>
            <pc:sldMk cId="2451814547" sldId="257"/>
            <ac:spMk id="11" creationId="{8651CFA9-6065-4243-AC48-858E359780B1}"/>
          </ac:spMkLst>
        </pc:spChg>
        <pc:spChg chg="add del">
          <ac:chgData name="SOURABH.SANTOSHKAMBLE" userId="S::sourabh.santoshkamble@ksit.edu.in::64aa9577-d5ef-42ab-b365-0f7c06e85717" providerId="AD" clId="Web-{D24AC29F-B0DB-0000-97DD-FDFC3083D9E8}" dt="2021-04-27T08:46:32.059" v="29"/>
          <ac:spMkLst>
            <pc:docMk/>
            <pc:sldMk cId="2451814547" sldId="257"/>
            <ac:spMk id="13" creationId="{37962AE0-6A1C-4B76-9D52-10E5E6D7D3BB}"/>
          </ac:spMkLst>
        </pc:spChg>
        <pc:spChg chg="add">
          <ac:chgData name="SOURABH.SANTOSHKAMBLE" userId="S::sourabh.santoshkamble@ksit.edu.in::64aa9577-d5ef-42ab-b365-0f7c06e85717" providerId="AD" clId="Web-{D24AC29F-B0DB-0000-97DD-FDFC3083D9E8}" dt="2021-04-27T08:46:32.059" v="29"/>
          <ac:spMkLst>
            <pc:docMk/>
            <pc:sldMk cId="2451814547" sldId="257"/>
            <ac:spMk id="37" creationId="{8651CFA9-6065-4243-AC48-858E359780B1}"/>
          </ac:spMkLst>
        </pc:spChg>
        <pc:spChg chg="add">
          <ac:chgData name="SOURABH.SANTOSHKAMBLE" userId="S::sourabh.santoshkamble@ksit.edu.in::64aa9577-d5ef-42ab-b365-0f7c06e85717" providerId="AD" clId="Web-{D24AC29F-B0DB-0000-97DD-FDFC3083D9E8}" dt="2021-04-27T08:46:32.059" v="29"/>
          <ac:spMkLst>
            <pc:docMk/>
            <pc:sldMk cId="2451814547" sldId="257"/>
            <ac:spMk id="38" creationId="{37962AE0-6A1C-4B76-9D52-10E5E6D7D3BB}"/>
          </ac:spMkLst>
        </pc:spChg>
        <pc:spChg chg="add del">
          <ac:chgData name="SOURABH.SANTOSHKAMBLE" userId="S::sourabh.santoshkamble@ksit.edu.in::64aa9577-d5ef-42ab-b365-0f7c06e85717" providerId="AD" clId="Web-{D24AC29F-B0DB-0000-97DD-FDFC3083D9E8}" dt="2021-04-27T08:46:32.027" v="28"/>
          <ac:spMkLst>
            <pc:docMk/>
            <pc:sldMk cId="2451814547" sldId="257"/>
            <ac:spMk id="40" creationId="{8651CFA9-6065-4243-AC48-858E359780B1}"/>
          </ac:spMkLst>
        </pc:spChg>
        <pc:spChg chg="add del">
          <ac:chgData name="SOURABH.SANTOSHKAMBLE" userId="S::sourabh.santoshkamble@ksit.edu.in::64aa9577-d5ef-42ab-b365-0f7c06e85717" providerId="AD" clId="Web-{D24AC29F-B0DB-0000-97DD-FDFC3083D9E8}" dt="2021-04-27T08:46:32.027" v="28"/>
          <ac:spMkLst>
            <pc:docMk/>
            <pc:sldMk cId="2451814547" sldId="257"/>
            <ac:spMk id="42" creationId="{37962AE0-6A1C-4B76-9D52-10E5E6D7D3BB}"/>
          </ac:spMkLst>
        </pc:spChg>
        <pc:spChg chg="add del">
          <ac:chgData name="SOURABH.SANTOSHKAMBLE" userId="S::sourabh.santoshkamble@ksit.edu.in::64aa9577-d5ef-42ab-b365-0f7c06e85717" providerId="AD" clId="Web-{D24AC29F-B0DB-0000-97DD-FDFC3083D9E8}" dt="2021-04-27T08:46:32.027" v="28"/>
          <ac:spMkLst>
            <pc:docMk/>
            <pc:sldMk cId="2451814547" sldId="257"/>
            <ac:spMk id="44" creationId="{16E12301-1C96-4D15-9838-D5B894B22365}"/>
          </ac:spMkLst>
        </pc:spChg>
        <pc:grpChg chg="add del">
          <ac:chgData name="SOURABH.SANTOSHKAMBLE" userId="S::sourabh.santoshkamble@ksit.edu.in::64aa9577-d5ef-42ab-b365-0f7c06e85717" providerId="AD" clId="Web-{D24AC29F-B0DB-0000-97DD-FDFC3083D9E8}" dt="2021-04-27T08:46:32.059" v="29"/>
          <ac:grpSpMkLst>
            <pc:docMk/>
            <pc:sldMk cId="2451814547" sldId="257"/>
            <ac:grpSpMk id="15" creationId="{49EBBDF7-403B-404C-AE65-6529C4797770}"/>
          </ac:grpSpMkLst>
        </pc:grpChg>
        <pc:grpChg chg="add del">
          <ac:chgData name="SOURABH.SANTOSHKAMBLE" userId="S::sourabh.santoshkamble@ksit.edu.in::64aa9577-d5ef-42ab-b365-0f7c06e85717" providerId="AD" clId="Web-{D24AC29F-B0DB-0000-97DD-FDFC3083D9E8}" dt="2021-04-27T08:46:32.059" v="29"/>
          <ac:grpSpMkLst>
            <pc:docMk/>
            <pc:sldMk cId="2451814547" sldId="257"/>
            <ac:grpSpMk id="25" creationId="{1C0BEBF8-7FFB-422A-98F0-90FF9E7F3C1F}"/>
          </ac:grpSpMkLst>
        </pc:grpChg>
        <pc:grpChg chg="add">
          <ac:chgData name="SOURABH.SANTOSHKAMBLE" userId="S::sourabh.santoshkamble@ksit.edu.in::64aa9577-d5ef-42ab-b365-0f7c06e85717" providerId="AD" clId="Web-{D24AC29F-B0DB-0000-97DD-FDFC3083D9E8}" dt="2021-04-27T08:46:32.059" v="29"/>
          <ac:grpSpMkLst>
            <pc:docMk/>
            <pc:sldMk cId="2451814547" sldId="257"/>
            <ac:grpSpMk id="39" creationId="{DC655204-C06A-4A55-9BB4-C79C4AF9D63F}"/>
          </ac:grpSpMkLst>
        </pc:grpChg>
        <pc:grpChg chg="add del">
          <ac:chgData name="SOURABH.SANTOSHKAMBLE" userId="S::sourabh.santoshkamble@ksit.edu.in::64aa9577-d5ef-42ab-b365-0f7c06e85717" providerId="AD" clId="Web-{D24AC29F-B0DB-0000-97DD-FDFC3083D9E8}" dt="2021-04-27T08:46:32.027" v="28"/>
          <ac:grpSpMkLst>
            <pc:docMk/>
            <pc:sldMk cId="2451814547" sldId="257"/>
            <ac:grpSpMk id="46" creationId="{D7A5FD75-4B35-4162-9304-569491255811}"/>
          </ac:grpSpMkLst>
        </pc:grpChg>
        <pc:grpChg chg="add">
          <ac:chgData name="SOURABH.SANTOSHKAMBLE" userId="S::sourabh.santoshkamble@ksit.edu.in::64aa9577-d5ef-42ab-b365-0f7c06e85717" providerId="AD" clId="Web-{D24AC29F-B0DB-0000-97DD-FDFC3083D9E8}" dt="2021-04-27T08:46:32.059" v="29"/>
          <ac:grpSpMkLst>
            <pc:docMk/>
            <pc:sldMk cId="2451814547" sldId="257"/>
            <ac:grpSpMk id="54" creationId="{4C476EAB-383B-48F9-B661-B049EB50AE63}"/>
          </ac:grpSpMkLst>
        </pc:grpChg>
        <pc:grpChg chg="add del">
          <ac:chgData name="SOURABH.SANTOSHKAMBLE" userId="S::sourabh.santoshkamble@ksit.edu.in::64aa9577-d5ef-42ab-b365-0f7c06e85717" providerId="AD" clId="Web-{D24AC29F-B0DB-0000-97DD-FDFC3083D9E8}" dt="2021-04-27T08:46:32.027" v="28"/>
          <ac:grpSpMkLst>
            <pc:docMk/>
            <pc:sldMk cId="2451814547" sldId="257"/>
            <ac:grpSpMk id="55" creationId="{34676384-D846-461C-B8F3-BDB849B4A408}"/>
          </ac:grpSpMkLst>
        </pc:grpChg>
        <pc:picChg chg="mod ord">
          <ac:chgData name="SOURABH.SANTOSHKAMBLE" userId="S::sourabh.santoshkamble@ksit.edu.in::64aa9577-d5ef-42ab-b365-0f7c06e85717" providerId="AD" clId="Web-{D24AC29F-B0DB-0000-97DD-FDFC3083D9E8}" dt="2021-04-27T08:46:32.059" v="29"/>
          <ac:picMkLst>
            <pc:docMk/>
            <pc:sldMk cId="2451814547" sldId="257"/>
            <ac:picMk id="4" creationId="{D0F53018-950A-4F06-8BDF-CAEF35BE4331}"/>
          </ac:picMkLst>
        </pc:picChg>
      </pc:sldChg>
      <pc:sldChg chg="addSp delSp modSp new mod setBg">
        <pc:chgData name="SOURABH.SANTOSHKAMBLE" userId="S::sourabh.santoshkamble@ksit.edu.in::64aa9577-d5ef-42ab-b365-0f7c06e85717" providerId="AD" clId="Web-{D24AC29F-B0DB-0000-97DD-FDFC3083D9E8}" dt="2021-04-27T08:48:34.114" v="37" actId="20577"/>
        <pc:sldMkLst>
          <pc:docMk/>
          <pc:sldMk cId="40820089" sldId="258"/>
        </pc:sldMkLst>
        <pc:spChg chg="mod">
          <ac:chgData name="SOURABH.SANTOSHKAMBLE" userId="S::sourabh.santoshkamble@ksit.edu.in::64aa9577-d5ef-42ab-b365-0f7c06e85717" providerId="AD" clId="Web-{D24AC29F-B0DB-0000-97DD-FDFC3083D9E8}" dt="2021-04-27T08:46:03.901" v="23" actId="20577"/>
          <ac:spMkLst>
            <pc:docMk/>
            <pc:sldMk cId="40820089" sldId="258"/>
            <ac:spMk id="2" creationId="{83DAA96C-AAE2-442A-A736-A473A81B9BF9}"/>
          </ac:spMkLst>
        </pc:spChg>
        <pc:spChg chg="del">
          <ac:chgData name="SOURABH.SANTOSHKAMBLE" userId="S::sourabh.santoshkamble@ksit.edu.in::64aa9577-d5ef-42ab-b365-0f7c06e85717" providerId="AD" clId="Web-{D24AC29F-B0DB-0000-97DD-FDFC3083D9E8}" dt="2021-04-27T08:45:41.415" v="1"/>
          <ac:spMkLst>
            <pc:docMk/>
            <pc:sldMk cId="40820089" sldId="258"/>
            <ac:spMk id="3" creationId="{F3723704-FE97-452D-AD02-3E79A0A4A164}"/>
          </ac:spMkLst>
        </pc:spChg>
        <pc:spChg chg="add mod">
          <ac:chgData name="SOURABH.SANTOSHKAMBLE" userId="S::sourabh.santoshkamble@ksit.edu.in::64aa9577-d5ef-42ab-b365-0f7c06e85717" providerId="AD" clId="Web-{D24AC29F-B0DB-0000-97DD-FDFC3083D9E8}" dt="2021-04-27T08:48:34.114" v="37" actId="20577"/>
          <ac:spMkLst>
            <pc:docMk/>
            <pc:sldMk cId="40820089" sldId="258"/>
            <ac:spMk id="8" creationId="{DD1FA8BC-FECC-47EA-86DE-A6FE73094023}"/>
          </ac:spMkLst>
        </pc:spChg>
        <pc:spChg chg="add">
          <ac:chgData name="SOURABH.SANTOSHKAMBLE" userId="S::sourabh.santoshkamble@ksit.edu.in::64aa9577-d5ef-42ab-b365-0f7c06e85717" providerId="AD" clId="Web-{D24AC29F-B0DB-0000-97DD-FDFC3083D9E8}" dt="2021-04-27T08:45:47.384" v="2"/>
          <ac:spMkLst>
            <pc:docMk/>
            <pc:sldMk cId="40820089" sldId="258"/>
            <ac:spMk id="11" creationId="{8651CFA9-6065-4243-AC48-858E359780B1}"/>
          </ac:spMkLst>
        </pc:spChg>
        <pc:spChg chg="add">
          <ac:chgData name="SOURABH.SANTOSHKAMBLE" userId="S::sourabh.santoshkamble@ksit.edu.in::64aa9577-d5ef-42ab-b365-0f7c06e85717" providerId="AD" clId="Web-{D24AC29F-B0DB-0000-97DD-FDFC3083D9E8}" dt="2021-04-27T08:45:47.384" v="2"/>
          <ac:spMkLst>
            <pc:docMk/>
            <pc:sldMk cId="40820089" sldId="258"/>
            <ac:spMk id="13" creationId="{37962AE0-6A1C-4B76-9D52-10E5E6D7D3BB}"/>
          </ac:spMkLst>
        </pc:spChg>
        <pc:grpChg chg="add">
          <ac:chgData name="SOURABH.SANTOSHKAMBLE" userId="S::sourabh.santoshkamble@ksit.edu.in::64aa9577-d5ef-42ab-b365-0f7c06e85717" providerId="AD" clId="Web-{D24AC29F-B0DB-0000-97DD-FDFC3083D9E8}" dt="2021-04-27T08:45:47.384" v="2"/>
          <ac:grpSpMkLst>
            <pc:docMk/>
            <pc:sldMk cId="40820089" sldId="258"/>
            <ac:grpSpMk id="15" creationId="{DC655204-C06A-4A55-9BB4-C79C4AF9D63F}"/>
          </ac:grpSpMkLst>
        </pc:grpChg>
        <pc:grpChg chg="add">
          <ac:chgData name="SOURABH.SANTOSHKAMBLE" userId="S::sourabh.santoshkamble@ksit.edu.in::64aa9577-d5ef-42ab-b365-0f7c06e85717" providerId="AD" clId="Web-{D24AC29F-B0DB-0000-97DD-FDFC3083D9E8}" dt="2021-04-27T08:45:47.384" v="2"/>
          <ac:grpSpMkLst>
            <pc:docMk/>
            <pc:sldMk cId="40820089" sldId="258"/>
            <ac:grpSpMk id="25" creationId="{4C476EAB-383B-48F9-B661-B049EB50AE63}"/>
          </ac:grpSpMkLst>
        </pc:grpChg>
        <pc:picChg chg="add mod ord">
          <ac:chgData name="SOURABH.SANTOSHKAMBLE" userId="S::sourabh.santoshkamble@ksit.edu.in::64aa9577-d5ef-42ab-b365-0f7c06e85717" providerId="AD" clId="Web-{D24AC29F-B0DB-0000-97DD-FDFC3083D9E8}" dt="2021-04-27T08:45:47.384" v="2"/>
          <ac:picMkLst>
            <pc:docMk/>
            <pc:sldMk cId="40820089" sldId="258"/>
            <ac:picMk id="4" creationId="{9D1F1E0B-403A-48B0-807F-F3B8A8550AC6}"/>
          </ac:picMkLst>
        </pc:picChg>
      </pc:sldChg>
      <pc:sldChg chg="addSp delSp modSp new mod setBg">
        <pc:chgData name="SOURABH.SANTOSHKAMBLE" userId="S::sourabh.santoshkamble@ksit.edu.in::64aa9577-d5ef-42ab-b365-0f7c06e85717" providerId="AD" clId="Web-{D24AC29F-B0DB-0000-97DD-FDFC3083D9E8}" dt="2021-04-27T08:53:58.854" v="310" actId="20577"/>
        <pc:sldMkLst>
          <pc:docMk/>
          <pc:sldMk cId="2651102266" sldId="259"/>
        </pc:sldMkLst>
        <pc:spChg chg="mod">
          <ac:chgData name="SOURABH.SANTOSHKAMBLE" userId="S::sourabh.santoshkamble@ksit.edu.in::64aa9577-d5ef-42ab-b365-0f7c06e85717" providerId="AD" clId="Web-{D24AC29F-B0DB-0000-97DD-FDFC3083D9E8}" dt="2021-04-27T08:51:03.858" v="174"/>
          <ac:spMkLst>
            <pc:docMk/>
            <pc:sldMk cId="2651102266" sldId="259"/>
            <ac:spMk id="2" creationId="{CFF71D92-DD00-48E9-94B4-DCC8714304A2}"/>
          </ac:spMkLst>
        </pc:spChg>
        <pc:spChg chg="del mod">
          <ac:chgData name="SOURABH.SANTOSHKAMBLE" userId="S::sourabh.santoshkamble@ksit.edu.in::64aa9577-d5ef-42ab-b365-0f7c06e85717" providerId="AD" clId="Web-{D24AC29F-B0DB-0000-97DD-FDFC3083D9E8}" dt="2021-04-27T08:51:03.858" v="174"/>
          <ac:spMkLst>
            <pc:docMk/>
            <pc:sldMk cId="2651102266" sldId="259"/>
            <ac:spMk id="3" creationId="{7DA56563-60D3-4322-8969-4CAEEA576ACB}"/>
          </ac:spMkLst>
        </pc:spChg>
        <pc:spChg chg="add">
          <ac:chgData name="SOURABH.SANTOSHKAMBLE" userId="S::sourabh.santoshkamble@ksit.edu.in::64aa9577-d5ef-42ab-b365-0f7c06e85717" providerId="AD" clId="Web-{D24AC29F-B0DB-0000-97DD-FDFC3083D9E8}" dt="2021-04-27T08:51:03.858" v="174"/>
          <ac:spMkLst>
            <pc:docMk/>
            <pc:sldMk cId="2651102266" sldId="259"/>
            <ac:spMk id="9" creationId="{8651CFA9-6065-4243-AC48-858E359780B1}"/>
          </ac:spMkLst>
        </pc:spChg>
        <pc:spChg chg="add">
          <ac:chgData name="SOURABH.SANTOSHKAMBLE" userId="S::sourabh.santoshkamble@ksit.edu.in::64aa9577-d5ef-42ab-b365-0f7c06e85717" providerId="AD" clId="Web-{D24AC29F-B0DB-0000-97DD-FDFC3083D9E8}" dt="2021-04-27T08:51:03.858" v="174"/>
          <ac:spMkLst>
            <pc:docMk/>
            <pc:sldMk cId="2651102266" sldId="259"/>
            <ac:spMk id="11" creationId="{37962AE0-6A1C-4B76-9D52-10E5E6D7D3BB}"/>
          </ac:spMkLst>
        </pc:spChg>
        <pc:grpChg chg="add">
          <ac:chgData name="SOURABH.SANTOSHKAMBLE" userId="S::sourabh.santoshkamble@ksit.edu.in::64aa9577-d5ef-42ab-b365-0f7c06e85717" providerId="AD" clId="Web-{D24AC29F-B0DB-0000-97DD-FDFC3083D9E8}" dt="2021-04-27T08:51:03.858" v="174"/>
          <ac:grpSpMkLst>
            <pc:docMk/>
            <pc:sldMk cId="2651102266" sldId="259"/>
            <ac:grpSpMk id="13" creationId="{F73EC8D8-C118-4A24-B3A2-F22636F209B4}"/>
          </ac:grpSpMkLst>
        </pc:grpChg>
        <pc:grpChg chg="add">
          <ac:chgData name="SOURABH.SANTOSHKAMBLE" userId="S::sourabh.santoshkamble@ksit.edu.in::64aa9577-d5ef-42ab-b365-0f7c06e85717" providerId="AD" clId="Web-{D24AC29F-B0DB-0000-97DD-FDFC3083D9E8}" dt="2021-04-27T08:51:03.858" v="174"/>
          <ac:grpSpMkLst>
            <pc:docMk/>
            <pc:sldMk cId="2651102266" sldId="259"/>
            <ac:grpSpMk id="23" creationId="{3BA0B410-FA41-4CD6-A923-146E029BBB25}"/>
          </ac:grpSpMkLst>
        </pc:grpChg>
        <pc:graphicFrameChg chg="add modGraphic">
          <ac:chgData name="SOURABH.SANTOSHKAMBLE" userId="S::sourabh.santoshkamble@ksit.edu.in::64aa9577-d5ef-42ab-b365-0f7c06e85717" providerId="AD" clId="Web-{D24AC29F-B0DB-0000-97DD-FDFC3083D9E8}" dt="2021-04-27T08:53:58.854" v="310" actId="20577"/>
          <ac:graphicFrameMkLst>
            <pc:docMk/>
            <pc:sldMk cId="2651102266" sldId="259"/>
            <ac:graphicFrameMk id="5" creationId="{E1B76435-3E59-47DA-8B63-C31A574757B0}"/>
          </ac:graphicFrameMkLst>
        </pc:graphicFrameChg>
      </pc:sldChg>
      <pc:sldChg chg="addSp delSp modSp new mod setBg">
        <pc:chgData name="SOURABH.SANTOSHKAMBLE" userId="S::sourabh.santoshkamble@ksit.edu.in::64aa9577-d5ef-42ab-b365-0f7c06e85717" providerId="AD" clId="Web-{D24AC29F-B0DB-0000-97DD-FDFC3083D9E8}" dt="2021-04-27T08:58:51.905" v="586" actId="20577"/>
        <pc:sldMkLst>
          <pc:docMk/>
          <pc:sldMk cId="3536534880" sldId="260"/>
        </pc:sldMkLst>
        <pc:spChg chg="mod">
          <ac:chgData name="SOURABH.SANTOSHKAMBLE" userId="S::sourabh.santoshkamble@ksit.edu.in::64aa9577-d5ef-42ab-b365-0f7c06e85717" providerId="AD" clId="Web-{D24AC29F-B0DB-0000-97DD-FDFC3083D9E8}" dt="2021-04-27T08:58:13.449" v="581" actId="20577"/>
          <ac:spMkLst>
            <pc:docMk/>
            <pc:sldMk cId="3536534880" sldId="260"/>
            <ac:spMk id="2" creationId="{787A6E27-58D9-49FA-9251-484EBC482153}"/>
          </ac:spMkLst>
        </pc:spChg>
        <pc:spChg chg="del mod">
          <ac:chgData name="SOURABH.SANTOSHKAMBLE" userId="S::sourabh.santoshkamble@ksit.edu.in::64aa9577-d5ef-42ab-b365-0f7c06e85717" providerId="AD" clId="Web-{D24AC29F-B0DB-0000-97DD-FDFC3083D9E8}" dt="2021-04-27T08:57:36.556" v="570"/>
          <ac:spMkLst>
            <pc:docMk/>
            <pc:sldMk cId="3536534880" sldId="260"/>
            <ac:spMk id="3" creationId="{8E61078C-7569-4404-B283-BA5BFB873BB3}"/>
          </ac:spMkLst>
        </pc:spChg>
        <pc:spChg chg="add">
          <ac:chgData name="SOURABH.SANTOSHKAMBLE" userId="S::sourabh.santoshkamble@ksit.edu.in::64aa9577-d5ef-42ab-b365-0f7c06e85717" providerId="AD" clId="Web-{D24AC29F-B0DB-0000-97DD-FDFC3083D9E8}" dt="2021-04-27T08:57:36.556" v="570"/>
          <ac:spMkLst>
            <pc:docMk/>
            <pc:sldMk cId="3536534880" sldId="260"/>
            <ac:spMk id="9" creationId="{8651CFA9-6065-4243-AC48-858E359780B1}"/>
          </ac:spMkLst>
        </pc:spChg>
        <pc:spChg chg="add">
          <ac:chgData name="SOURABH.SANTOSHKAMBLE" userId="S::sourabh.santoshkamble@ksit.edu.in::64aa9577-d5ef-42ab-b365-0f7c06e85717" providerId="AD" clId="Web-{D24AC29F-B0DB-0000-97DD-FDFC3083D9E8}" dt="2021-04-27T08:57:36.556" v="570"/>
          <ac:spMkLst>
            <pc:docMk/>
            <pc:sldMk cId="3536534880" sldId="260"/>
            <ac:spMk id="11" creationId="{37962AE0-6A1C-4B76-9D52-10E5E6D7D3BB}"/>
          </ac:spMkLst>
        </pc:spChg>
        <pc:grpChg chg="add">
          <ac:chgData name="SOURABH.SANTOSHKAMBLE" userId="S::sourabh.santoshkamble@ksit.edu.in::64aa9577-d5ef-42ab-b365-0f7c06e85717" providerId="AD" clId="Web-{D24AC29F-B0DB-0000-97DD-FDFC3083D9E8}" dt="2021-04-27T08:57:36.556" v="570"/>
          <ac:grpSpMkLst>
            <pc:docMk/>
            <pc:sldMk cId="3536534880" sldId="260"/>
            <ac:grpSpMk id="13" creationId="{0472A36C-8D48-42A9-9B72-88F9C5B9A128}"/>
          </ac:grpSpMkLst>
        </pc:grpChg>
        <pc:grpChg chg="add">
          <ac:chgData name="SOURABH.SANTOSHKAMBLE" userId="S::sourabh.santoshkamble@ksit.edu.in::64aa9577-d5ef-42ab-b365-0f7c06e85717" providerId="AD" clId="Web-{D24AC29F-B0DB-0000-97DD-FDFC3083D9E8}" dt="2021-04-27T08:57:36.556" v="570"/>
          <ac:grpSpMkLst>
            <pc:docMk/>
            <pc:sldMk cId="3536534880" sldId="260"/>
            <ac:grpSpMk id="23" creationId="{FA953E9F-25D1-4789-9B1D-51F868DADEF5}"/>
          </ac:grpSpMkLst>
        </pc:grpChg>
        <pc:graphicFrameChg chg="add modGraphic">
          <ac:chgData name="SOURABH.SANTOSHKAMBLE" userId="S::sourabh.santoshkamble@ksit.edu.in::64aa9577-d5ef-42ab-b365-0f7c06e85717" providerId="AD" clId="Web-{D24AC29F-B0DB-0000-97DD-FDFC3083D9E8}" dt="2021-04-27T08:58:51.905" v="586" actId="20577"/>
          <ac:graphicFrameMkLst>
            <pc:docMk/>
            <pc:sldMk cId="3536534880" sldId="260"/>
            <ac:graphicFrameMk id="5" creationId="{B000B0BC-AF60-44E2-B18E-2E6D957A9EB9}"/>
          </ac:graphicFrameMkLst>
        </pc:graphicFrameChg>
      </pc:sldChg>
      <pc:sldChg chg="addSp delSp modSp new mod setBg">
        <pc:chgData name="SOURABH.SANTOSHKAMBLE" userId="S::sourabh.santoshkamble@ksit.edu.in::64aa9577-d5ef-42ab-b365-0f7c06e85717" providerId="AD" clId="Web-{D24AC29F-B0DB-0000-97DD-FDFC3083D9E8}" dt="2021-04-27T09:02:31.826" v="926"/>
        <pc:sldMkLst>
          <pc:docMk/>
          <pc:sldMk cId="511088913" sldId="261"/>
        </pc:sldMkLst>
        <pc:spChg chg="mod">
          <ac:chgData name="SOURABH.SANTOSHKAMBLE" userId="S::sourabh.santoshkamble@ksit.edu.in::64aa9577-d5ef-42ab-b365-0f7c06e85717" providerId="AD" clId="Web-{D24AC29F-B0DB-0000-97DD-FDFC3083D9E8}" dt="2021-04-27T09:02:31.826" v="926"/>
          <ac:spMkLst>
            <pc:docMk/>
            <pc:sldMk cId="511088913" sldId="261"/>
            <ac:spMk id="2" creationId="{28D84BAB-3422-4BBB-B73F-C49B5DAA5DCD}"/>
          </ac:spMkLst>
        </pc:spChg>
        <pc:spChg chg="del mod">
          <ac:chgData name="SOURABH.SANTOSHKAMBLE" userId="S::sourabh.santoshkamble@ksit.edu.in::64aa9577-d5ef-42ab-b365-0f7c06e85717" providerId="AD" clId="Web-{D24AC29F-B0DB-0000-97DD-FDFC3083D9E8}" dt="2021-04-27T09:02:31.826" v="926"/>
          <ac:spMkLst>
            <pc:docMk/>
            <pc:sldMk cId="511088913" sldId="261"/>
            <ac:spMk id="3" creationId="{B5C678D9-96AE-4A73-978C-90CF7D6BC51C}"/>
          </ac:spMkLst>
        </pc:spChg>
        <pc:spChg chg="add">
          <ac:chgData name="SOURABH.SANTOSHKAMBLE" userId="S::sourabh.santoshkamble@ksit.edu.in::64aa9577-d5ef-42ab-b365-0f7c06e85717" providerId="AD" clId="Web-{D24AC29F-B0DB-0000-97DD-FDFC3083D9E8}" dt="2021-04-27T09:02:31.826" v="926"/>
          <ac:spMkLst>
            <pc:docMk/>
            <pc:sldMk cId="511088913" sldId="261"/>
            <ac:spMk id="9" creationId="{8651CFA9-6065-4243-AC48-858E359780B1}"/>
          </ac:spMkLst>
        </pc:spChg>
        <pc:spChg chg="add">
          <ac:chgData name="SOURABH.SANTOSHKAMBLE" userId="S::sourabh.santoshkamble@ksit.edu.in::64aa9577-d5ef-42ab-b365-0f7c06e85717" providerId="AD" clId="Web-{D24AC29F-B0DB-0000-97DD-FDFC3083D9E8}" dt="2021-04-27T09:02:31.826" v="926"/>
          <ac:spMkLst>
            <pc:docMk/>
            <pc:sldMk cId="511088913" sldId="261"/>
            <ac:spMk id="11" creationId="{37962AE0-6A1C-4B76-9D52-10E5E6D7D3BB}"/>
          </ac:spMkLst>
        </pc:spChg>
        <pc:grpChg chg="add">
          <ac:chgData name="SOURABH.SANTOSHKAMBLE" userId="S::sourabh.santoshkamble@ksit.edu.in::64aa9577-d5ef-42ab-b365-0f7c06e85717" providerId="AD" clId="Web-{D24AC29F-B0DB-0000-97DD-FDFC3083D9E8}" dt="2021-04-27T09:02:31.826" v="926"/>
          <ac:grpSpMkLst>
            <pc:docMk/>
            <pc:sldMk cId="511088913" sldId="261"/>
            <ac:grpSpMk id="13" creationId="{F73EC8D8-C118-4A24-B3A2-F22636F209B4}"/>
          </ac:grpSpMkLst>
        </pc:grpChg>
        <pc:grpChg chg="add">
          <ac:chgData name="SOURABH.SANTOSHKAMBLE" userId="S::sourabh.santoshkamble@ksit.edu.in::64aa9577-d5ef-42ab-b365-0f7c06e85717" providerId="AD" clId="Web-{D24AC29F-B0DB-0000-97DD-FDFC3083D9E8}" dt="2021-04-27T09:02:31.826" v="926"/>
          <ac:grpSpMkLst>
            <pc:docMk/>
            <pc:sldMk cId="511088913" sldId="261"/>
            <ac:grpSpMk id="23" creationId="{3BA0B410-FA41-4CD6-A923-146E029BBB25}"/>
          </ac:grpSpMkLst>
        </pc:grpChg>
        <pc:graphicFrameChg chg="add">
          <ac:chgData name="SOURABH.SANTOSHKAMBLE" userId="S::sourabh.santoshkamble@ksit.edu.in::64aa9577-d5ef-42ab-b365-0f7c06e85717" providerId="AD" clId="Web-{D24AC29F-B0DB-0000-97DD-FDFC3083D9E8}" dt="2021-04-27T09:02:31.826" v="926"/>
          <ac:graphicFrameMkLst>
            <pc:docMk/>
            <pc:sldMk cId="511088913" sldId="261"/>
            <ac:graphicFrameMk id="5" creationId="{D3BD70FB-70A1-4E87-B291-9BB9D7E9697D}"/>
          </ac:graphicFrameMkLst>
        </pc:graphicFrameChg>
      </pc:sldChg>
      <pc:sldChg chg="addSp delSp modSp new mod setBg">
        <pc:chgData name="SOURABH.SANTOSHKAMBLE" userId="S::sourabh.santoshkamble@ksit.edu.in::64aa9577-d5ef-42ab-b365-0f7c06e85717" providerId="AD" clId="Web-{D24AC29F-B0DB-0000-97DD-FDFC3083D9E8}" dt="2021-04-27T09:06:17.513" v="1173" actId="20577"/>
        <pc:sldMkLst>
          <pc:docMk/>
          <pc:sldMk cId="4242345186" sldId="262"/>
        </pc:sldMkLst>
        <pc:spChg chg="mod">
          <ac:chgData name="SOURABH.SANTOSHKAMBLE" userId="S::sourabh.santoshkamble@ksit.edu.in::64aa9577-d5ef-42ab-b365-0f7c06e85717" providerId="AD" clId="Web-{D24AC29F-B0DB-0000-97DD-FDFC3083D9E8}" dt="2021-04-27T09:05:44.386" v="1158"/>
          <ac:spMkLst>
            <pc:docMk/>
            <pc:sldMk cId="4242345186" sldId="262"/>
            <ac:spMk id="2" creationId="{D58D4658-A0EF-466D-9FC2-3B0DAADA9137}"/>
          </ac:spMkLst>
        </pc:spChg>
        <pc:spChg chg="mod">
          <ac:chgData name="SOURABH.SANTOSHKAMBLE" userId="S::sourabh.santoshkamble@ksit.edu.in::64aa9577-d5ef-42ab-b365-0f7c06e85717" providerId="AD" clId="Web-{D24AC29F-B0DB-0000-97DD-FDFC3083D9E8}" dt="2021-04-27T09:06:17.513" v="1173" actId="20577"/>
          <ac:spMkLst>
            <pc:docMk/>
            <pc:sldMk cId="4242345186" sldId="262"/>
            <ac:spMk id="3" creationId="{3ADAEF1C-28E9-4BCD-91BD-162CBF1D9F53}"/>
          </ac:spMkLst>
        </pc:spChg>
        <pc:spChg chg="add del">
          <ac:chgData name="SOURABH.SANTOSHKAMBLE" userId="S::sourabh.santoshkamble@ksit.edu.in::64aa9577-d5ef-42ab-b365-0f7c06e85717" providerId="AD" clId="Web-{D24AC29F-B0DB-0000-97DD-FDFC3083D9E8}" dt="2021-04-27T09:05:44.370" v="1157"/>
          <ac:spMkLst>
            <pc:docMk/>
            <pc:sldMk cId="4242345186" sldId="262"/>
            <ac:spMk id="5" creationId="{8651CFA9-6065-4243-AC48-858E359780B1}"/>
          </ac:spMkLst>
        </pc:spChg>
        <pc:spChg chg="add del">
          <ac:chgData name="SOURABH.SANTOSHKAMBLE" userId="S::sourabh.santoshkamble@ksit.edu.in::64aa9577-d5ef-42ab-b365-0f7c06e85717" providerId="AD" clId="Web-{D24AC29F-B0DB-0000-97DD-FDFC3083D9E8}" dt="2021-04-27T09:05:44.370" v="1157"/>
          <ac:spMkLst>
            <pc:docMk/>
            <pc:sldMk cId="4242345186" sldId="262"/>
            <ac:spMk id="6" creationId="{37962AE0-6A1C-4B76-9D52-10E5E6D7D3BB}"/>
          </ac:spMkLst>
        </pc:spChg>
        <pc:spChg chg="add del">
          <ac:chgData name="SOURABH.SANTOSHKAMBLE" userId="S::sourabh.santoshkamble@ksit.edu.in::64aa9577-d5ef-42ab-b365-0f7c06e85717" providerId="AD" clId="Web-{D24AC29F-B0DB-0000-97DD-FDFC3083D9E8}" dt="2021-04-27T09:05:33.994" v="1155"/>
          <ac:spMkLst>
            <pc:docMk/>
            <pc:sldMk cId="4242345186" sldId="262"/>
            <ac:spMk id="8" creationId="{8651CFA9-6065-4243-AC48-858E359780B1}"/>
          </ac:spMkLst>
        </pc:spChg>
        <pc:spChg chg="add">
          <ac:chgData name="SOURABH.SANTOSHKAMBLE" userId="S::sourabh.santoshkamble@ksit.edu.in::64aa9577-d5ef-42ab-b365-0f7c06e85717" providerId="AD" clId="Web-{D24AC29F-B0DB-0000-97DD-FDFC3083D9E8}" dt="2021-04-27T09:05:44.386" v="1158"/>
          <ac:spMkLst>
            <pc:docMk/>
            <pc:sldMk cId="4242345186" sldId="262"/>
            <ac:spMk id="9" creationId="{8651CFA9-6065-4243-AC48-858E359780B1}"/>
          </ac:spMkLst>
        </pc:spChg>
        <pc:spChg chg="add del">
          <ac:chgData name="SOURABH.SANTOSHKAMBLE" userId="S::sourabh.santoshkamble@ksit.edu.in::64aa9577-d5ef-42ab-b365-0f7c06e85717" providerId="AD" clId="Web-{D24AC29F-B0DB-0000-97DD-FDFC3083D9E8}" dt="2021-04-27T09:05:33.994" v="1155"/>
          <ac:spMkLst>
            <pc:docMk/>
            <pc:sldMk cId="4242345186" sldId="262"/>
            <ac:spMk id="10" creationId="{37962AE0-6A1C-4B76-9D52-10E5E6D7D3BB}"/>
          </ac:spMkLst>
        </pc:spChg>
        <pc:spChg chg="add">
          <ac:chgData name="SOURABH.SANTOSHKAMBLE" userId="S::sourabh.santoshkamble@ksit.edu.in::64aa9577-d5ef-42ab-b365-0f7c06e85717" providerId="AD" clId="Web-{D24AC29F-B0DB-0000-97DD-FDFC3083D9E8}" dt="2021-04-27T09:05:44.386" v="1158"/>
          <ac:spMkLst>
            <pc:docMk/>
            <pc:sldMk cId="4242345186" sldId="262"/>
            <ac:spMk id="11" creationId="{37962AE0-6A1C-4B76-9D52-10E5E6D7D3BB}"/>
          </ac:spMkLst>
        </pc:spChg>
        <pc:grpChg chg="add del">
          <ac:chgData name="SOURABH.SANTOSHKAMBLE" userId="S::sourabh.santoshkamble@ksit.edu.in::64aa9577-d5ef-42ab-b365-0f7c06e85717" providerId="AD" clId="Web-{D24AC29F-B0DB-0000-97DD-FDFC3083D9E8}" dt="2021-04-27T09:05:44.370" v="1157"/>
          <ac:grpSpMkLst>
            <pc:docMk/>
            <pc:sldMk cId="4242345186" sldId="262"/>
            <ac:grpSpMk id="7" creationId="{6F410C21-CD43-45A5-A726-CF8B01FD8867}"/>
          </ac:grpSpMkLst>
        </pc:grpChg>
        <pc:grpChg chg="add del">
          <ac:chgData name="SOURABH.SANTOSHKAMBLE" userId="S::sourabh.santoshkamble@ksit.edu.in::64aa9577-d5ef-42ab-b365-0f7c06e85717" providerId="AD" clId="Web-{D24AC29F-B0DB-0000-97DD-FDFC3083D9E8}" dt="2021-04-27T09:05:33.994" v="1155"/>
          <ac:grpSpMkLst>
            <pc:docMk/>
            <pc:sldMk cId="4242345186" sldId="262"/>
            <ac:grpSpMk id="12" creationId="{D6CB783F-4879-4A56-B28A-1E2C9A95D428}"/>
          </ac:grpSpMkLst>
        </pc:grpChg>
        <pc:grpChg chg="add">
          <ac:chgData name="SOURABH.SANTOSHKAMBLE" userId="S::sourabh.santoshkamble@ksit.edu.in::64aa9577-d5ef-42ab-b365-0f7c06e85717" providerId="AD" clId="Web-{D24AC29F-B0DB-0000-97DD-FDFC3083D9E8}" dt="2021-04-27T09:05:44.386" v="1158"/>
          <ac:grpSpMkLst>
            <pc:docMk/>
            <pc:sldMk cId="4242345186" sldId="262"/>
            <ac:grpSpMk id="21" creationId="{E54A7B28-A391-4BFC-953E-5DF24D6BDCB9}"/>
          </ac:grpSpMkLst>
        </pc:grpChg>
        <pc:grpChg chg="add del">
          <ac:chgData name="SOURABH.SANTOSHKAMBLE" userId="S::sourabh.santoshkamble@ksit.edu.in::64aa9577-d5ef-42ab-b365-0f7c06e85717" providerId="AD" clId="Web-{D24AC29F-B0DB-0000-97DD-FDFC3083D9E8}" dt="2021-04-27T09:05:33.994" v="1155"/>
          <ac:grpSpMkLst>
            <pc:docMk/>
            <pc:sldMk cId="4242345186" sldId="262"/>
            <ac:grpSpMk id="22" creationId="{9028FA34-8D15-405C-A297-54A197D403D4}"/>
          </ac:grpSpMkLst>
        </pc:grpChg>
        <pc:grpChg chg="add del">
          <ac:chgData name="SOURABH.SANTOSHKAMBLE" userId="S::sourabh.santoshkamble@ksit.edu.in::64aa9577-d5ef-42ab-b365-0f7c06e85717" providerId="AD" clId="Web-{D24AC29F-B0DB-0000-97DD-FDFC3083D9E8}" dt="2021-04-27T09:05:44.370" v="1157"/>
          <ac:grpSpMkLst>
            <pc:docMk/>
            <pc:sldMk cId="4242345186" sldId="262"/>
            <ac:grpSpMk id="32" creationId="{83664CB5-2BA0-493E-BEC5-BACF868A12D9}"/>
          </ac:grpSpMkLst>
        </pc:grpChg>
        <pc:grpChg chg="add">
          <ac:chgData name="SOURABH.SANTOSHKAMBLE" userId="S::sourabh.santoshkamble@ksit.edu.in::64aa9577-d5ef-42ab-b365-0f7c06e85717" providerId="AD" clId="Web-{D24AC29F-B0DB-0000-97DD-FDFC3083D9E8}" dt="2021-04-27T09:05:44.386" v="1158"/>
          <ac:grpSpMkLst>
            <pc:docMk/>
            <pc:sldMk cId="4242345186" sldId="262"/>
            <ac:grpSpMk id="33" creationId="{10B150AD-0A98-4043-A011-ADCFE88E19E7}"/>
          </ac:grpSpMkLst>
        </pc:grpChg>
      </pc:sldChg>
      <pc:sldChg chg="addSp delSp modSp new mod setBg">
        <pc:chgData name="SOURABH.SANTOSHKAMBLE" userId="S::sourabh.santoshkamble@ksit.edu.in::64aa9577-d5ef-42ab-b365-0f7c06e85717" providerId="AD" clId="Web-{D24AC29F-B0DB-0000-97DD-FDFC3083D9E8}" dt="2021-04-27T09:10:31.514" v="1540"/>
        <pc:sldMkLst>
          <pc:docMk/>
          <pc:sldMk cId="3405597782" sldId="263"/>
        </pc:sldMkLst>
        <pc:spChg chg="mod">
          <ac:chgData name="SOURABH.SANTOSHKAMBLE" userId="S::sourabh.santoshkamble@ksit.edu.in::64aa9577-d5ef-42ab-b365-0f7c06e85717" providerId="AD" clId="Web-{D24AC29F-B0DB-0000-97DD-FDFC3083D9E8}" dt="2021-04-27T09:10:31.514" v="1540"/>
          <ac:spMkLst>
            <pc:docMk/>
            <pc:sldMk cId="3405597782" sldId="263"/>
            <ac:spMk id="2" creationId="{C1AB1586-614A-470A-BA00-253DA59ED9E4}"/>
          </ac:spMkLst>
        </pc:spChg>
        <pc:spChg chg="del mod">
          <ac:chgData name="SOURABH.SANTOSHKAMBLE" userId="S::sourabh.santoshkamble@ksit.edu.in::64aa9577-d5ef-42ab-b365-0f7c06e85717" providerId="AD" clId="Web-{D24AC29F-B0DB-0000-97DD-FDFC3083D9E8}" dt="2021-04-27T09:10:31.514" v="1540"/>
          <ac:spMkLst>
            <pc:docMk/>
            <pc:sldMk cId="3405597782" sldId="263"/>
            <ac:spMk id="3" creationId="{CEB50737-2EA7-462C-8D0C-DC53E80612AA}"/>
          </ac:spMkLst>
        </pc:spChg>
        <pc:spChg chg="add">
          <ac:chgData name="SOURABH.SANTOSHKAMBLE" userId="S::sourabh.santoshkamble@ksit.edu.in::64aa9577-d5ef-42ab-b365-0f7c06e85717" providerId="AD" clId="Web-{D24AC29F-B0DB-0000-97DD-FDFC3083D9E8}" dt="2021-04-27T09:10:31.514" v="1540"/>
          <ac:spMkLst>
            <pc:docMk/>
            <pc:sldMk cId="3405597782" sldId="263"/>
            <ac:spMk id="9" creationId="{8651CFA9-6065-4243-AC48-858E359780B1}"/>
          </ac:spMkLst>
        </pc:spChg>
        <pc:spChg chg="add">
          <ac:chgData name="SOURABH.SANTOSHKAMBLE" userId="S::sourabh.santoshkamble@ksit.edu.in::64aa9577-d5ef-42ab-b365-0f7c06e85717" providerId="AD" clId="Web-{D24AC29F-B0DB-0000-97DD-FDFC3083D9E8}" dt="2021-04-27T09:10:31.514" v="1540"/>
          <ac:spMkLst>
            <pc:docMk/>
            <pc:sldMk cId="3405597782" sldId="263"/>
            <ac:spMk id="11" creationId="{37962AE0-6A1C-4B76-9D52-10E5E6D7D3BB}"/>
          </ac:spMkLst>
        </pc:spChg>
        <pc:grpChg chg="add">
          <ac:chgData name="SOURABH.SANTOSHKAMBLE" userId="S::sourabh.santoshkamble@ksit.edu.in::64aa9577-d5ef-42ab-b365-0f7c06e85717" providerId="AD" clId="Web-{D24AC29F-B0DB-0000-97DD-FDFC3083D9E8}" dt="2021-04-27T09:10:31.514" v="1540"/>
          <ac:grpSpMkLst>
            <pc:docMk/>
            <pc:sldMk cId="3405597782" sldId="263"/>
            <ac:grpSpMk id="13" creationId="{F73EC8D8-C118-4A24-B3A2-F22636F209B4}"/>
          </ac:grpSpMkLst>
        </pc:grpChg>
        <pc:grpChg chg="add">
          <ac:chgData name="SOURABH.SANTOSHKAMBLE" userId="S::sourabh.santoshkamble@ksit.edu.in::64aa9577-d5ef-42ab-b365-0f7c06e85717" providerId="AD" clId="Web-{D24AC29F-B0DB-0000-97DD-FDFC3083D9E8}" dt="2021-04-27T09:10:31.514" v="1540"/>
          <ac:grpSpMkLst>
            <pc:docMk/>
            <pc:sldMk cId="3405597782" sldId="263"/>
            <ac:grpSpMk id="23" creationId="{3BA0B410-FA41-4CD6-A923-146E029BBB25}"/>
          </ac:grpSpMkLst>
        </pc:grpChg>
        <pc:graphicFrameChg chg="add">
          <ac:chgData name="SOURABH.SANTOSHKAMBLE" userId="S::sourabh.santoshkamble@ksit.edu.in::64aa9577-d5ef-42ab-b365-0f7c06e85717" providerId="AD" clId="Web-{D24AC29F-B0DB-0000-97DD-FDFC3083D9E8}" dt="2021-04-27T09:10:31.514" v="1540"/>
          <ac:graphicFrameMkLst>
            <pc:docMk/>
            <pc:sldMk cId="3405597782" sldId="263"/>
            <ac:graphicFrameMk id="5" creationId="{B0DCA2B8-14DC-4EC4-9A7E-6DE327AF8222}"/>
          </ac:graphicFrameMkLst>
        </pc:graphicFrameChg>
      </pc:sldChg>
      <pc:sldChg chg="addSp delSp modSp new mod setBg addAnim delAnim">
        <pc:chgData name="SOURABH.SANTOSHKAMBLE" userId="S::sourabh.santoshkamble@ksit.edu.in::64aa9577-d5ef-42ab-b365-0f7c06e85717" providerId="AD" clId="Web-{D24AC29F-B0DB-0000-97DD-FDFC3083D9E8}" dt="2021-04-27T09:12:07.661" v="1557"/>
        <pc:sldMkLst>
          <pc:docMk/>
          <pc:sldMk cId="4218904058" sldId="264"/>
        </pc:sldMkLst>
        <pc:spChg chg="mod">
          <ac:chgData name="SOURABH.SANTOSHKAMBLE" userId="S::sourabh.santoshkamble@ksit.edu.in::64aa9577-d5ef-42ab-b365-0f7c06e85717" providerId="AD" clId="Web-{D24AC29F-B0DB-0000-97DD-FDFC3083D9E8}" dt="2021-04-27T09:12:07.661" v="1556"/>
          <ac:spMkLst>
            <pc:docMk/>
            <pc:sldMk cId="4218904058" sldId="264"/>
            <ac:spMk id="2" creationId="{29BCBDD2-1186-482F-8100-7FF3A4B8F8A9}"/>
          </ac:spMkLst>
        </pc:spChg>
        <pc:spChg chg="del">
          <ac:chgData name="SOURABH.SANTOSHKAMBLE" userId="S::sourabh.santoshkamble@ksit.edu.in::64aa9577-d5ef-42ab-b365-0f7c06e85717" providerId="AD" clId="Web-{D24AC29F-B0DB-0000-97DD-FDFC3083D9E8}" dt="2021-04-27T09:11:41.144" v="1542"/>
          <ac:spMkLst>
            <pc:docMk/>
            <pc:sldMk cId="4218904058" sldId="264"/>
            <ac:spMk id="3" creationId="{F0C701A7-E3BF-42F8-87B4-79D0B7D176C4}"/>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8" creationId="{247A131F-D5DE-41A5-B4CF-4F345319B40B}"/>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10" creationId="{3AF4666D-BD98-40A5-A75F-478B982010B2}"/>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12" creationId="{68680585-71F9-4721-A998-4974171D2EB4}"/>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14" creationId="{12BC95C2-2EEC-4F59-ABA8-660B0D059CCF}"/>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34" creationId="{3A6C273A-38F2-4D34-98BF-47B248862B76}"/>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36" creationId="{2E2CF659-EE5D-432C-B47F-10AC4A48A347}"/>
          </ac:spMkLst>
        </pc:spChg>
        <pc:spChg chg="add del">
          <ac:chgData name="SOURABH.SANTOSHKAMBLE" userId="S::sourabh.santoshkamble@ksit.edu.in::64aa9577-d5ef-42ab-b365-0f7c06e85717" providerId="AD" clId="Web-{D24AC29F-B0DB-0000-97DD-FDFC3083D9E8}" dt="2021-04-27T09:12:07.661" v="1556"/>
          <ac:spMkLst>
            <pc:docMk/>
            <pc:sldMk cId="4218904058" sldId="264"/>
            <ac:spMk id="38" creationId="{03E51277-1095-412F-913B-8FA8021AA626}"/>
          </ac:spMkLst>
        </pc:spChg>
        <pc:spChg chg="add">
          <ac:chgData name="SOURABH.SANTOSHKAMBLE" userId="S::sourabh.santoshkamble@ksit.edu.in::64aa9577-d5ef-42ab-b365-0f7c06e85717" providerId="AD" clId="Web-{D24AC29F-B0DB-0000-97DD-FDFC3083D9E8}" dt="2021-04-27T09:12:07.661" v="1556"/>
          <ac:spMkLst>
            <pc:docMk/>
            <pc:sldMk cId="4218904058" sldId="264"/>
            <ac:spMk id="77" creationId="{247A131F-D5DE-41A5-B4CF-4F345319B40B}"/>
          </ac:spMkLst>
        </pc:spChg>
        <pc:spChg chg="add">
          <ac:chgData name="SOURABH.SANTOSHKAMBLE" userId="S::sourabh.santoshkamble@ksit.edu.in::64aa9577-d5ef-42ab-b365-0f7c06e85717" providerId="AD" clId="Web-{D24AC29F-B0DB-0000-97DD-FDFC3083D9E8}" dt="2021-04-27T09:12:07.661" v="1556"/>
          <ac:spMkLst>
            <pc:docMk/>
            <pc:sldMk cId="4218904058" sldId="264"/>
            <ac:spMk id="78" creationId="{3AF4666D-BD98-40A5-A75F-478B982010B2}"/>
          </ac:spMkLst>
        </pc:spChg>
        <pc:spChg chg="add">
          <ac:chgData name="SOURABH.SANTOSHKAMBLE" userId="S::sourabh.santoshkamble@ksit.edu.in::64aa9577-d5ef-42ab-b365-0f7c06e85717" providerId="AD" clId="Web-{D24AC29F-B0DB-0000-97DD-FDFC3083D9E8}" dt="2021-04-27T09:12:07.661" v="1556"/>
          <ac:spMkLst>
            <pc:docMk/>
            <pc:sldMk cId="4218904058" sldId="264"/>
            <ac:spMk id="79" creationId="{68680585-71F9-4721-A998-4974171D2EB4}"/>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80" creationId="{247A131F-D5DE-41A5-B4CF-4F345319B40B}"/>
          </ac:spMkLst>
        </pc:spChg>
        <pc:spChg chg="add">
          <ac:chgData name="SOURABH.SANTOSHKAMBLE" userId="S::sourabh.santoshkamble@ksit.edu.in::64aa9577-d5ef-42ab-b365-0f7c06e85717" providerId="AD" clId="Web-{D24AC29F-B0DB-0000-97DD-FDFC3083D9E8}" dt="2021-04-27T09:12:07.661" v="1556"/>
          <ac:spMkLst>
            <pc:docMk/>
            <pc:sldMk cId="4218904058" sldId="264"/>
            <ac:spMk id="81" creationId="{12BC95C2-2EEC-4F59-ABA8-660B0D059CCF}"/>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82" creationId="{3AF4666D-BD98-40A5-A75F-478B982010B2}"/>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84" creationId="{68680585-71F9-4721-A998-4974171D2EB4}"/>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86" creationId="{12BC95C2-2EEC-4F59-ABA8-660B0D059CCF}"/>
          </ac:spMkLst>
        </pc:spChg>
        <pc:spChg chg="add">
          <ac:chgData name="SOURABH.SANTOSHKAMBLE" userId="S::sourabh.santoshkamble@ksit.edu.in::64aa9577-d5ef-42ab-b365-0f7c06e85717" providerId="AD" clId="Web-{D24AC29F-B0DB-0000-97DD-FDFC3083D9E8}" dt="2021-04-27T09:12:07.661" v="1556"/>
          <ac:spMkLst>
            <pc:docMk/>
            <pc:sldMk cId="4218904058" sldId="264"/>
            <ac:spMk id="87" creationId="{3A6C273A-38F2-4D34-98BF-47B248862B76}"/>
          </ac:spMkLst>
        </pc:spChg>
        <pc:spChg chg="add">
          <ac:chgData name="SOURABH.SANTOSHKAMBLE" userId="S::sourabh.santoshkamble@ksit.edu.in::64aa9577-d5ef-42ab-b365-0f7c06e85717" providerId="AD" clId="Web-{D24AC29F-B0DB-0000-97DD-FDFC3083D9E8}" dt="2021-04-27T09:12:07.661" v="1556"/>
          <ac:spMkLst>
            <pc:docMk/>
            <pc:sldMk cId="4218904058" sldId="264"/>
            <ac:spMk id="96" creationId="{2E2CF659-EE5D-432C-B47F-10AC4A48A347}"/>
          </ac:spMkLst>
        </pc:spChg>
        <pc:spChg chg="add">
          <ac:chgData name="SOURABH.SANTOSHKAMBLE" userId="S::sourabh.santoshkamble@ksit.edu.in::64aa9577-d5ef-42ab-b365-0f7c06e85717" providerId="AD" clId="Web-{D24AC29F-B0DB-0000-97DD-FDFC3083D9E8}" dt="2021-04-27T09:12:07.661" v="1556"/>
          <ac:spMkLst>
            <pc:docMk/>
            <pc:sldMk cId="4218904058" sldId="264"/>
            <ac:spMk id="105" creationId="{683AA549-1F0C-46E0-AAD8-DC3DC6CA6181}"/>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106" creationId="{F1174801-1395-44C5-9B00-CCAC45C056E7}"/>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108" creationId="{996DFAFB-BCE1-4BEC-82FB-D574234DEF0A}"/>
          </ac:spMkLst>
        </pc:spChg>
        <pc:spChg chg="add del">
          <ac:chgData name="SOURABH.SANTOSHKAMBLE" userId="S::sourabh.santoshkamble@ksit.edu.in::64aa9577-d5ef-42ab-b365-0f7c06e85717" providerId="AD" clId="Web-{D24AC29F-B0DB-0000-97DD-FDFC3083D9E8}" dt="2021-04-27T09:12:07.583" v="1555"/>
          <ac:spMkLst>
            <pc:docMk/>
            <pc:sldMk cId="4218904058" sldId="264"/>
            <ac:spMk id="110" creationId="{8D2A0DB3-EF43-4032-9B27-954E12CCB688}"/>
          </ac:spMkLst>
        </pc:spChg>
        <pc:spChg chg="add">
          <ac:chgData name="SOURABH.SANTOSHKAMBLE" userId="S::sourabh.santoshkamble@ksit.edu.in::64aa9577-d5ef-42ab-b365-0f7c06e85717" providerId="AD" clId="Web-{D24AC29F-B0DB-0000-97DD-FDFC3083D9E8}" dt="2021-04-27T09:12:07.661" v="1556"/>
          <ac:spMkLst>
            <pc:docMk/>
            <pc:sldMk cId="4218904058" sldId="264"/>
            <ac:spMk id="123" creationId="{03E51277-1095-412F-913B-8FA8021AA626}"/>
          </ac:spMkLst>
        </pc:spChg>
        <pc:grpChg chg="add del">
          <ac:chgData name="SOURABH.SANTOSHKAMBLE" userId="S::sourabh.santoshkamble@ksit.edu.in::64aa9577-d5ef-42ab-b365-0f7c06e85717" providerId="AD" clId="Web-{D24AC29F-B0DB-0000-97DD-FDFC3083D9E8}" dt="2021-04-27T09:12:07.661" v="1556"/>
          <ac:grpSpMkLst>
            <pc:docMk/>
            <pc:sldMk cId="4218904058" sldId="264"/>
            <ac:grpSpMk id="16" creationId="{03E9870D-4BBA-43AF-8D44-BBADF020CFF6}"/>
          </ac:grpSpMkLst>
        </pc:grpChg>
        <pc:grpChg chg="add del">
          <ac:chgData name="SOURABH.SANTOSHKAMBLE" userId="S::sourabh.santoshkamble@ksit.edu.in::64aa9577-d5ef-42ab-b365-0f7c06e85717" providerId="AD" clId="Web-{D24AC29F-B0DB-0000-97DD-FDFC3083D9E8}" dt="2021-04-27T09:12:07.661" v="1556"/>
          <ac:grpSpMkLst>
            <pc:docMk/>
            <pc:sldMk cId="4218904058" sldId="264"/>
            <ac:grpSpMk id="25" creationId="{C3279E8D-2BAA-4CB1-834B-09FADD54DE56}"/>
          </ac:grpSpMkLst>
        </pc:grpChg>
        <pc:grpChg chg="add del">
          <ac:chgData name="SOURABH.SANTOSHKAMBLE" userId="S::sourabh.santoshkamble@ksit.edu.in::64aa9577-d5ef-42ab-b365-0f7c06e85717" providerId="AD" clId="Web-{D24AC29F-B0DB-0000-97DD-FDFC3083D9E8}" dt="2021-04-27T09:12:07.661" v="1556"/>
          <ac:grpSpMkLst>
            <pc:docMk/>
            <pc:sldMk cId="4218904058" sldId="264"/>
            <ac:grpSpMk id="40" creationId="{FC280B3D-FC68-4DDC-950C-506B5C683824}"/>
          </ac:grpSpMkLst>
        </pc:grpChg>
        <pc:grpChg chg="add del">
          <ac:chgData name="SOURABH.SANTOSHKAMBLE" userId="S::sourabh.santoshkamble@ksit.edu.in::64aa9577-d5ef-42ab-b365-0f7c06e85717" providerId="AD" clId="Web-{D24AC29F-B0DB-0000-97DD-FDFC3083D9E8}" dt="2021-04-27T09:12:07.661" v="1556"/>
          <ac:grpSpMkLst>
            <pc:docMk/>
            <pc:sldMk cId="4218904058" sldId="264"/>
            <ac:grpSpMk id="60" creationId="{88540B56-6256-419C-AC81-7B56D0DD72B4}"/>
          </ac:grpSpMkLst>
        </pc:grpChg>
        <pc:grpChg chg="add del">
          <ac:chgData name="SOURABH.SANTOSHKAMBLE" userId="S::sourabh.santoshkamble@ksit.edu.in::64aa9577-d5ef-42ab-b365-0f7c06e85717" providerId="AD" clId="Web-{D24AC29F-B0DB-0000-97DD-FDFC3083D9E8}" dt="2021-04-27T09:12:07.661" v="1556"/>
          <ac:grpSpMkLst>
            <pc:docMk/>
            <pc:sldMk cId="4218904058" sldId="264"/>
            <ac:grpSpMk id="72" creationId="{DDB99EF5-8801-40E2-83D3-196FADCBBA7F}"/>
          </ac:grpSpMkLst>
        </pc:grpChg>
        <pc:grpChg chg="add">
          <ac:chgData name="SOURABH.SANTOSHKAMBLE" userId="S::sourabh.santoshkamble@ksit.edu.in::64aa9577-d5ef-42ab-b365-0f7c06e85717" providerId="AD" clId="Web-{D24AC29F-B0DB-0000-97DD-FDFC3083D9E8}" dt="2021-04-27T09:12:07.661" v="1556"/>
          <ac:grpSpMkLst>
            <pc:docMk/>
            <pc:sldMk cId="4218904058" sldId="264"/>
            <ac:grpSpMk id="83" creationId="{03E9870D-4BBA-43AF-8D44-BBADF020CFF6}"/>
          </ac:grpSpMkLst>
        </pc:grpChg>
        <pc:grpChg chg="add">
          <ac:chgData name="SOURABH.SANTOSHKAMBLE" userId="S::sourabh.santoshkamble@ksit.edu.in::64aa9577-d5ef-42ab-b365-0f7c06e85717" providerId="AD" clId="Web-{D24AC29F-B0DB-0000-97DD-FDFC3083D9E8}" dt="2021-04-27T09:12:07.661" v="1556"/>
          <ac:grpSpMkLst>
            <pc:docMk/>
            <pc:sldMk cId="4218904058" sldId="264"/>
            <ac:grpSpMk id="85" creationId="{C3279E8D-2BAA-4CB1-834B-09FADD54DE56}"/>
          </ac:grpSpMkLst>
        </pc:grpChg>
        <pc:grpChg chg="add del">
          <ac:chgData name="SOURABH.SANTOSHKAMBLE" userId="S::sourabh.santoshkamble@ksit.edu.in::64aa9577-d5ef-42ab-b365-0f7c06e85717" providerId="AD" clId="Web-{D24AC29F-B0DB-0000-97DD-FDFC3083D9E8}" dt="2021-04-27T09:12:07.583" v="1555"/>
          <ac:grpSpMkLst>
            <pc:docMk/>
            <pc:sldMk cId="4218904058" sldId="264"/>
            <ac:grpSpMk id="88" creationId="{03E9870D-4BBA-43AF-8D44-BBADF020CFF6}"/>
          </ac:grpSpMkLst>
        </pc:grpChg>
        <pc:grpChg chg="add del">
          <ac:chgData name="SOURABH.SANTOSHKAMBLE" userId="S::sourabh.santoshkamble@ksit.edu.in::64aa9577-d5ef-42ab-b365-0f7c06e85717" providerId="AD" clId="Web-{D24AC29F-B0DB-0000-97DD-FDFC3083D9E8}" dt="2021-04-27T09:12:07.583" v="1555"/>
          <ac:grpSpMkLst>
            <pc:docMk/>
            <pc:sldMk cId="4218904058" sldId="264"/>
            <ac:grpSpMk id="97" creationId="{C3279E8D-2BAA-4CB1-834B-09FADD54DE56}"/>
          </ac:grpSpMkLst>
        </pc:grpChg>
        <pc:grpChg chg="add">
          <ac:chgData name="SOURABH.SANTOSHKAMBLE" userId="S::sourabh.santoshkamble@ksit.edu.in::64aa9577-d5ef-42ab-b365-0f7c06e85717" providerId="AD" clId="Web-{D24AC29F-B0DB-0000-97DD-FDFC3083D9E8}" dt="2021-04-27T09:12:07.661" v="1556"/>
          <ac:grpSpMkLst>
            <pc:docMk/>
            <pc:sldMk cId="4218904058" sldId="264"/>
            <ac:grpSpMk id="109" creationId="{7B2F7E43-35EC-4103-9D95-2ACDB00387CC}"/>
          </ac:grpSpMkLst>
        </pc:grpChg>
        <pc:grpChg chg="add del">
          <ac:chgData name="SOURABH.SANTOSHKAMBLE" userId="S::sourabh.santoshkamble@ksit.edu.in::64aa9577-d5ef-42ab-b365-0f7c06e85717" providerId="AD" clId="Web-{D24AC29F-B0DB-0000-97DD-FDFC3083D9E8}" dt="2021-04-27T09:12:07.583" v="1555"/>
          <ac:grpSpMkLst>
            <pc:docMk/>
            <pc:sldMk cId="4218904058" sldId="264"/>
            <ac:grpSpMk id="112" creationId="{18579DB9-24B0-487B-81E3-8D02AD5F8C81}"/>
          </ac:grpSpMkLst>
        </pc:grpChg>
        <pc:grpChg chg="add del">
          <ac:chgData name="SOURABH.SANTOSHKAMBLE" userId="S::sourabh.santoshkamble@ksit.edu.in::64aa9577-d5ef-42ab-b365-0f7c06e85717" providerId="AD" clId="Web-{D24AC29F-B0DB-0000-97DD-FDFC3083D9E8}" dt="2021-04-27T09:12:07.583" v="1555"/>
          <ac:grpSpMkLst>
            <pc:docMk/>
            <pc:sldMk cId="4218904058" sldId="264"/>
            <ac:grpSpMk id="121" creationId="{8F281804-17FE-49B9-9065-1A44CD473CAE}"/>
          </ac:grpSpMkLst>
        </pc:grpChg>
        <pc:grpChg chg="add">
          <ac:chgData name="SOURABH.SANTOSHKAMBLE" userId="S::sourabh.santoshkamble@ksit.edu.in::64aa9577-d5ef-42ab-b365-0f7c06e85717" providerId="AD" clId="Web-{D24AC29F-B0DB-0000-97DD-FDFC3083D9E8}" dt="2021-04-27T09:12:07.661" v="1556"/>
          <ac:grpSpMkLst>
            <pc:docMk/>
            <pc:sldMk cId="4218904058" sldId="264"/>
            <ac:grpSpMk id="125" creationId="{96F2112D-BBBE-46A6-B66D-A3F02ED3284E}"/>
          </ac:grpSpMkLst>
        </pc:grpChg>
        <pc:grpChg chg="add">
          <ac:chgData name="SOURABH.SANTOSHKAMBLE" userId="S::sourabh.santoshkamble@ksit.edu.in::64aa9577-d5ef-42ab-b365-0f7c06e85717" providerId="AD" clId="Web-{D24AC29F-B0DB-0000-97DD-FDFC3083D9E8}" dt="2021-04-27T09:12:07.661" v="1556"/>
          <ac:grpSpMkLst>
            <pc:docMk/>
            <pc:sldMk cId="4218904058" sldId="264"/>
            <ac:grpSpMk id="145" creationId="{DDB99EF5-8801-40E2-83D3-196FADCBBA7F}"/>
          </ac:grpSpMkLst>
        </pc:grpChg>
        <pc:picChg chg="add del">
          <ac:chgData name="SOURABH.SANTOSHKAMBLE" userId="S::sourabh.santoshkamble@ksit.edu.in::64aa9577-d5ef-42ab-b365-0f7c06e85717" providerId="AD" clId="Web-{D24AC29F-B0DB-0000-97DD-FDFC3083D9E8}" dt="2021-04-27T09:12:07.583" v="1555"/>
          <ac:picMkLst>
            <pc:docMk/>
            <pc:sldMk cId="4218904058" sldId="264"/>
            <ac:picMk id="76" creationId="{7ED67AF1-BDB3-4CE8-8C1B-0BAE90146EA9}"/>
          </ac:picMkLst>
        </pc:picChg>
        <pc:picChg chg="add">
          <ac:chgData name="SOURABH.SANTOSHKAMBLE" userId="S::sourabh.santoshkamble@ksit.edu.in::64aa9577-d5ef-42ab-b365-0f7c06e85717" providerId="AD" clId="Web-{D24AC29F-B0DB-0000-97DD-FDFC3083D9E8}" dt="2021-04-27T09:12:07.661" v="1556"/>
          <ac:picMkLst>
            <pc:docMk/>
            <pc:sldMk cId="4218904058" sldId="264"/>
            <ac:picMk id="107" creationId="{A632C0E6-0B5D-4A26-A096-BD526A2D09BF}"/>
          </ac:picMkLst>
        </pc:picChg>
      </pc:sldChg>
    </pc:docChg>
  </pc:docChgLst>
  <pc:docChgLst>
    <pc:chgData name="SOURABH.SANTOSHKAMBLE" userId="S::sourabh.santoshkamble@ksit.edu.in::64aa9577-d5ef-42ab-b365-0f7c06e85717" providerId="AD" clId="Web-{C8ABCA17-7DFD-4B4C-AF72-BF352ED55E57}"/>
    <pc:docChg chg="addSld modSld addMainMaster delMainMaster">
      <pc:chgData name="SOURABH.SANTOSHKAMBLE" userId="S::sourabh.santoshkamble@ksit.edu.in::64aa9577-d5ef-42ab-b365-0f7c06e85717" providerId="AD" clId="Web-{C8ABCA17-7DFD-4B4C-AF72-BF352ED55E57}" dt="2021-04-27T08:42:56.348" v="31" actId="20577"/>
      <pc:docMkLst>
        <pc:docMk/>
      </pc:docMkLst>
      <pc:sldChg chg="addSp delSp modSp mod setBg modClrScheme addAnim delAnim setClrOvrMap chgLayout">
        <pc:chgData name="SOURABH.SANTOSHKAMBLE" userId="S::sourabh.santoshkamble@ksit.edu.in::64aa9577-d5ef-42ab-b365-0f7c06e85717" providerId="AD" clId="Web-{C8ABCA17-7DFD-4B4C-AF72-BF352ED55E57}" dt="2021-04-27T08:41:28.501" v="17"/>
        <pc:sldMkLst>
          <pc:docMk/>
          <pc:sldMk cId="109857222" sldId="256"/>
        </pc:sldMkLst>
        <pc:spChg chg="mod">
          <ac:chgData name="SOURABH.SANTOSHKAMBLE" userId="S::sourabh.santoshkamble@ksit.edu.in::64aa9577-d5ef-42ab-b365-0f7c06e85717" providerId="AD" clId="Web-{C8ABCA17-7DFD-4B4C-AF72-BF352ED55E57}" dt="2021-04-27T08:41:28.501" v="17"/>
          <ac:spMkLst>
            <pc:docMk/>
            <pc:sldMk cId="109857222" sldId="256"/>
            <ac:spMk id="2" creationId="{00000000-0000-0000-0000-000000000000}"/>
          </ac:spMkLst>
        </pc:spChg>
        <pc:spChg chg="mod">
          <ac:chgData name="SOURABH.SANTOSHKAMBLE" userId="S::sourabh.santoshkamble@ksit.edu.in::64aa9577-d5ef-42ab-b365-0f7c06e85717" providerId="AD" clId="Web-{C8ABCA17-7DFD-4B4C-AF72-BF352ED55E57}" dt="2021-04-27T08:41:28.501" v="17"/>
          <ac:spMkLst>
            <pc:docMk/>
            <pc:sldMk cId="109857222" sldId="256"/>
            <ac:spMk id="3" creationId="{00000000-0000-0000-0000-000000000000}"/>
          </ac:spMkLst>
        </pc:spChg>
        <pc:spChg chg="add del">
          <ac:chgData name="SOURABH.SANTOSHKAMBLE" userId="S::sourabh.santoshkamble@ksit.edu.in::64aa9577-d5ef-42ab-b365-0f7c06e85717" providerId="AD" clId="Web-{C8ABCA17-7DFD-4B4C-AF72-BF352ED55E57}" dt="2021-04-27T08:41:28.392" v="16"/>
          <ac:spMkLst>
            <pc:docMk/>
            <pc:sldMk cId="109857222" sldId="256"/>
            <ac:spMk id="6" creationId="{26B4480E-B7FF-4481-890E-043A69AE6FE2}"/>
          </ac:spMkLst>
        </pc:spChg>
        <pc:spChg chg="add del">
          <ac:chgData name="SOURABH.SANTOSHKAMBLE" userId="S::sourabh.santoshkamble@ksit.edu.in::64aa9577-d5ef-42ab-b365-0f7c06e85717" providerId="AD" clId="Web-{C8ABCA17-7DFD-4B4C-AF72-BF352ED55E57}" dt="2021-04-27T08:41:28.392" v="16"/>
          <ac:spMkLst>
            <pc:docMk/>
            <pc:sldMk cId="109857222" sldId="256"/>
            <ac:spMk id="8" creationId="{64C13BAB-7C00-4D21-A857-E3D41C0A2A66}"/>
          </ac:spMkLst>
        </pc:spChg>
        <pc:spChg chg="add del">
          <ac:chgData name="SOURABH.SANTOSHKAMBLE" userId="S::sourabh.santoshkamble@ksit.edu.in::64aa9577-d5ef-42ab-b365-0f7c06e85717" providerId="AD" clId="Web-{C8ABCA17-7DFD-4B4C-AF72-BF352ED55E57}" dt="2021-04-27T08:41:21.954" v="12"/>
          <ac:spMkLst>
            <pc:docMk/>
            <pc:sldMk cId="109857222" sldId="256"/>
            <ac:spMk id="9" creationId="{9C51935E-4A08-4AE4-8E13-F40CD3C4F1C4}"/>
          </ac:spMkLst>
        </pc:spChg>
        <pc:spChg chg="add">
          <ac:chgData name="SOURABH.SANTOSHKAMBLE" userId="S::sourabh.santoshkamble@ksit.edu.in::64aa9577-d5ef-42ab-b365-0f7c06e85717" providerId="AD" clId="Web-{C8ABCA17-7DFD-4B4C-AF72-BF352ED55E57}" dt="2021-04-27T08:41:28.501" v="17"/>
          <ac:spMkLst>
            <pc:docMk/>
            <pc:sldMk cId="109857222" sldId="256"/>
            <ac:spMk id="10" creationId="{F1174801-1395-44C5-9B00-CCAC45C056E7}"/>
          </ac:spMkLst>
        </pc:spChg>
        <pc:spChg chg="add">
          <ac:chgData name="SOURABH.SANTOSHKAMBLE" userId="S::sourabh.santoshkamble@ksit.edu.in::64aa9577-d5ef-42ab-b365-0f7c06e85717" providerId="AD" clId="Web-{C8ABCA17-7DFD-4B4C-AF72-BF352ED55E57}" dt="2021-04-27T08:41:28.501" v="17"/>
          <ac:spMkLst>
            <pc:docMk/>
            <pc:sldMk cId="109857222" sldId="256"/>
            <ac:spMk id="12" creationId="{996DFAFB-BCE1-4BEC-82FB-D574234DEF0A}"/>
          </ac:spMkLst>
        </pc:spChg>
        <pc:spChg chg="add del">
          <ac:chgData name="SOURABH.SANTOSHKAMBLE" userId="S::sourabh.santoshkamble@ksit.edu.in::64aa9577-d5ef-42ab-b365-0f7c06e85717" providerId="AD" clId="Web-{C8ABCA17-7DFD-4B4C-AF72-BF352ED55E57}" dt="2021-04-27T08:41:28.392" v="16"/>
          <ac:spMkLst>
            <pc:docMk/>
            <pc:sldMk cId="109857222" sldId="256"/>
            <ac:spMk id="13" creationId="{1F1FF39A-AC3C-4066-9D4C-519AA22812EA}"/>
          </ac:spMkLst>
        </pc:spChg>
        <pc:spChg chg="add">
          <ac:chgData name="SOURABH.SANTOSHKAMBLE" userId="S::sourabh.santoshkamble@ksit.edu.in::64aa9577-d5ef-42ab-b365-0f7c06e85717" providerId="AD" clId="Web-{C8ABCA17-7DFD-4B4C-AF72-BF352ED55E57}" dt="2021-04-27T08:41:28.501" v="17"/>
          <ac:spMkLst>
            <pc:docMk/>
            <pc:sldMk cId="109857222" sldId="256"/>
            <ac:spMk id="14" creationId="{60E728E6-A07E-4A6C-AB92-D56E1402F61A}"/>
          </ac:spMkLst>
        </pc:spChg>
        <pc:spChg chg="add del">
          <ac:chgData name="SOURABH.SANTOSHKAMBLE" userId="S::sourabh.santoshkamble@ksit.edu.in::64aa9577-d5ef-42ab-b365-0f7c06e85717" providerId="AD" clId="Web-{C8ABCA17-7DFD-4B4C-AF72-BF352ED55E57}" dt="2021-04-27T08:41:21.954" v="12"/>
          <ac:spMkLst>
            <pc:docMk/>
            <pc:sldMk cId="109857222" sldId="256"/>
            <ac:spMk id="23" creationId="{8CED433A-4441-4EF2-A360-2D5C19C7F3CD}"/>
          </ac:spMkLst>
        </pc:spChg>
        <pc:grpChg chg="add del">
          <ac:chgData name="SOURABH.SANTOSHKAMBLE" userId="S::sourabh.santoshkamble@ksit.edu.in::64aa9577-d5ef-42ab-b365-0f7c06e85717" providerId="AD" clId="Web-{C8ABCA17-7DFD-4B4C-AF72-BF352ED55E57}" dt="2021-04-27T08:41:21.954" v="12"/>
          <ac:grpSpMkLst>
            <pc:docMk/>
            <pc:sldMk cId="109857222" sldId="256"/>
            <ac:grpSpMk id="11" creationId="{6E2935B3-43F9-4F49-AEEE-A09015DDFF57}"/>
          </ac:grpSpMkLst>
        </pc:grpChg>
        <pc:grpChg chg="add">
          <ac:chgData name="SOURABH.SANTOSHKAMBLE" userId="S::sourabh.santoshkamble@ksit.edu.in::64aa9577-d5ef-42ab-b365-0f7c06e85717" providerId="AD" clId="Web-{C8ABCA17-7DFD-4B4C-AF72-BF352ED55E57}" dt="2021-04-27T08:41:28.501" v="17"/>
          <ac:grpSpMkLst>
            <pc:docMk/>
            <pc:sldMk cId="109857222" sldId="256"/>
            <ac:grpSpMk id="15" creationId="{18579DB9-24B0-487B-81E3-8D02AD5F8C81}"/>
          </ac:grpSpMkLst>
        </pc:grpChg>
        <pc:grpChg chg="add">
          <ac:chgData name="SOURABH.SANTOSHKAMBLE" userId="S::sourabh.santoshkamble@ksit.edu.in::64aa9577-d5ef-42ab-b365-0f7c06e85717" providerId="AD" clId="Web-{C8ABCA17-7DFD-4B4C-AF72-BF352ED55E57}" dt="2021-04-27T08:41:28.501" v="17"/>
          <ac:grpSpMkLst>
            <pc:docMk/>
            <pc:sldMk cId="109857222" sldId="256"/>
            <ac:grpSpMk id="24" creationId="{5C0E6139-8A19-4905-87E2-E547D7B7F1AF}"/>
          </ac:grpSpMkLst>
        </pc:grpChg>
        <pc:grpChg chg="add del">
          <ac:chgData name="SOURABH.SANTOSHKAMBLE" userId="S::sourabh.santoshkamble@ksit.edu.in::64aa9577-d5ef-42ab-b365-0f7c06e85717" providerId="AD" clId="Web-{C8ABCA17-7DFD-4B4C-AF72-BF352ED55E57}" dt="2021-04-27T08:41:21.954" v="12"/>
          <ac:grpSpMkLst>
            <pc:docMk/>
            <pc:sldMk cId="109857222" sldId="256"/>
            <ac:grpSpMk id="25" creationId="{614A0AA1-C9DD-452F-AF3C-8231C0CD8325}"/>
          </ac:grpSpMkLst>
        </pc:grpChg>
        <pc:grpChg chg="add">
          <ac:chgData name="SOURABH.SANTOSHKAMBLE" userId="S::sourabh.santoshkamble@ksit.edu.in::64aa9577-d5ef-42ab-b365-0f7c06e85717" providerId="AD" clId="Web-{C8ABCA17-7DFD-4B4C-AF72-BF352ED55E57}" dt="2021-04-27T08:41:28.501" v="17"/>
          <ac:grpSpMkLst>
            <pc:docMk/>
            <pc:sldMk cId="109857222" sldId="256"/>
            <ac:grpSpMk id="28" creationId="{8F281804-17FE-49B9-9065-1A44CD473CAE}"/>
          </ac:grpSpMkLst>
        </pc:grpChg>
        <pc:picChg chg="add del mod">
          <ac:chgData name="SOURABH.SANTOSHKAMBLE" userId="S::sourabh.santoshkamble@ksit.edu.in::64aa9577-d5ef-42ab-b365-0f7c06e85717" providerId="AD" clId="Web-{C8ABCA17-7DFD-4B4C-AF72-BF352ED55E57}" dt="2021-04-27T08:41:07.969" v="8"/>
          <ac:picMkLst>
            <pc:docMk/>
            <pc:sldMk cId="109857222" sldId="256"/>
            <ac:picMk id="4" creationId="{32C4804E-095C-4D0B-9230-721BC2EA423C}"/>
          </ac:picMkLst>
        </pc:picChg>
        <pc:picChg chg="add del">
          <ac:chgData name="SOURABH.SANTOSHKAMBLE" userId="S::sourabh.santoshkamble@ksit.edu.in::64aa9577-d5ef-42ab-b365-0f7c06e85717" providerId="AD" clId="Web-{C8ABCA17-7DFD-4B4C-AF72-BF352ED55E57}" dt="2021-04-27T08:41:21.954" v="12"/>
          <ac:picMkLst>
            <pc:docMk/>
            <pc:sldMk cId="109857222" sldId="256"/>
            <ac:picMk id="5" creationId="{0149E483-3B91-4D6C-940C-91564EEE9B69}"/>
          </ac:picMkLst>
        </pc:picChg>
        <pc:picChg chg="add del">
          <ac:chgData name="SOURABH.SANTOSHKAMBLE" userId="S::sourabh.santoshkamble@ksit.edu.in::64aa9577-d5ef-42ab-b365-0f7c06e85717" providerId="AD" clId="Web-{C8ABCA17-7DFD-4B4C-AF72-BF352ED55E57}" dt="2021-04-27T08:41:28.392" v="16"/>
          <ac:picMkLst>
            <pc:docMk/>
            <pc:sldMk cId="109857222" sldId="256"/>
            <ac:picMk id="7" creationId="{E59F56A1-8E07-4AE0-A014-80F70547E9A4}"/>
          </ac:picMkLst>
        </pc:picChg>
        <pc:picChg chg="add">
          <ac:chgData name="SOURABH.SANTOSHKAMBLE" userId="S::sourabh.santoshkamble@ksit.edu.in::64aa9577-d5ef-42ab-b365-0f7c06e85717" providerId="AD" clId="Web-{C8ABCA17-7DFD-4B4C-AF72-BF352ED55E57}" dt="2021-04-27T08:41:28.501" v="17"/>
          <ac:picMkLst>
            <pc:docMk/>
            <pc:sldMk cId="109857222" sldId="256"/>
            <ac:picMk id="27" creationId="{C4A8C362-455F-404E-88F9-93BEF70E2E2B}"/>
          </ac:picMkLst>
        </pc:picChg>
      </pc:sldChg>
      <pc:sldChg chg="addSp delSp modSp new mod setBg">
        <pc:chgData name="SOURABH.SANTOSHKAMBLE" userId="S::sourabh.santoshkamble@ksit.edu.in::64aa9577-d5ef-42ab-b365-0f7c06e85717" providerId="AD" clId="Web-{C8ABCA17-7DFD-4B4C-AF72-BF352ED55E57}" dt="2021-04-27T08:42:56.348" v="31" actId="20577"/>
        <pc:sldMkLst>
          <pc:docMk/>
          <pc:sldMk cId="2451814547" sldId="257"/>
        </pc:sldMkLst>
        <pc:spChg chg="mod">
          <ac:chgData name="SOURABH.SANTOSHKAMBLE" userId="S::sourabh.santoshkamble@ksit.edu.in::64aa9577-d5ef-42ab-b365-0f7c06e85717" providerId="AD" clId="Web-{C8ABCA17-7DFD-4B4C-AF72-BF352ED55E57}" dt="2021-04-27T08:42:07.940" v="29"/>
          <ac:spMkLst>
            <pc:docMk/>
            <pc:sldMk cId="2451814547" sldId="257"/>
            <ac:spMk id="2" creationId="{1D93F8C1-EFCB-4FF8-A005-EBFC2A3024F6}"/>
          </ac:spMkLst>
        </pc:spChg>
        <pc:spChg chg="del">
          <ac:chgData name="SOURABH.SANTOSHKAMBLE" userId="S::sourabh.santoshkamble@ksit.edu.in::64aa9577-d5ef-42ab-b365-0f7c06e85717" providerId="AD" clId="Web-{C8ABCA17-7DFD-4B4C-AF72-BF352ED55E57}" dt="2021-04-27T08:41:58.143" v="26"/>
          <ac:spMkLst>
            <pc:docMk/>
            <pc:sldMk cId="2451814547" sldId="257"/>
            <ac:spMk id="3" creationId="{44BD4372-9239-492B-8CD0-A6CDC08F3416}"/>
          </ac:spMkLst>
        </pc:spChg>
        <pc:spChg chg="add mod">
          <ac:chgData name="SOURABH.SANTOSHKAMBLE" userId="S::sourabh.santoshkamble@ksit.edu.in::64aa9577-d5ef-42ab-b365-0f7c06e85717" providerId="AD" clId="Web-{C8ABCA17-7DFD-4B4C-AF72-BF352ED55E57}" dt="2021-04-27T08:42:56.348" v="31" actId="20577"/>
          <ac:spMkLst>
            <pc:docMk/>
            <pc:sldMk cId="2451814547" sldId="257"/>
            <ac:spMk id="8" creationId="{494AF1D6-1AE9-4832-9BEE-3FE9BA10E1BF}"/>
          </ac:spMkLst>
        </pc:spChg>
        <pc:spChg chg="add">
          <ac:chgData name="SOURABH.SANTOSHKAMBLE" userId="S::sourabh.santoshkamble@ksit.edu.in::64aa9577-d5ef-42ab-b365-0f7c06e85717" providerId="AD" clId="Web-{C8ABCA17-7DFD-4B4C-AF72-BF352ED55E57}" dt="2021-04-27T08:42:07.940" v="29"/>
          <ac:spMkLst>
            <pc:docMk/>
            <pc:sldMk cId="2451814547" sldId="257"/>
            <ac:spMk id="11" creationId="{8651CFA9-6065-4243-AC48-858E359780B1}"/>
          </ac:spMkLst>
        </pc:spChg>
        <pc:spChg chg="add">
          <ac:chgData name="SOURABH.SANTOSHKAMBLE" userId="S::sourabh.santoshkamble@ksit.edu.in::64aa9577-d5ef-42ab-b365-0f7c06e85717" providerId="AD" clId="Web-{C8ABCA17-7DFD-4B4C-AF72-BF352ED55E57}" dt="2021-04-27T08:42:07.940" v="29"/>
          <ac:spMkLst>
            <pc:docMk/>
            <pc:sldMk cId="2451814547" sldId="257"/>
            <ac:spMk id="13" creationId="{37962AE0-6A1C-4B76-9D52-10E5E6D7D3BB}"/>
          </ac:spMkLst>
        </pc:spChg>
        <pc:grpChg chg="add">
          <ac:chgData name="SOURABH.SANTOSHKAMBLE" userId="S::sourabh.santoshkamble@ksit.edu.in::64aa9577-d5ef-42ab-b365-0f7c06e85717" providerId="AD" clId="Web-{C8ABCA17-7DFD-4B4C-AF72-BF352ED55E57}" dt="2021-04-27T08:42:07.940" v="29"/>
          <ac:grpSpMkLst>
            <pc:docMk/>
            <pc:sldMk cId="2451814547" sldId="257"/>
            <ac:grpSpMk id="15" creationId="{49EBBDF7-403B-404C-AE65-6529C4797770}"/>
          </ac:grpSpMkLst>
        </pc:grpChg>
        <pc:grpChg chg="add">
          <ac:chgData name="SOURABH.SANTOSHKAMBLE" userId="S::sourabh.santoshkamble@ksit.edu.in::64aa9577-d5ef-42ab-b365-0f7c06e85717" providerId="AD" clId="Web-{C8ABCA17-7DFD-4B4C-AF72-BF352ED55E57}" dt="2021-04-27T08:42:07.940" v="29"/>
          <ac:grpSpMkLst>
            <pc:docMk/>
            <pc:sldMk cId="2451814547" sldId="257"/>
            <ac:grpSpMk id="25" creationId="{1C0BEBF8-7FFB-422A-98F0-90FF9E7F3C1F}"/>
          </ac:grpSpMkLst>
        </pc:grpChg>
        <pc:picChg chg="add mod ord">
          <ac:chgData name="SOURABH.SANTOSHKAMBLE" userId="S::sourabh.santoshkamble@ksit.edu.in::64aa9577-d5ef-42ab-b365-0f7c06e85717" providerId="AD" clId="Web-{C8ABCA17-7DFD-4B4C-AF72-BF352ED55E57}" dt="2021-04-27T08:42:07.940" v="29"/>
          <ac:picMkLst>
            <pc:docMk/>
            <pc:sldMk cId="2451814547" sldId="257"/>
            <ac:picMk id="4" creationId="{D0F53018-950A-4F06-8BDF-CAEF35BE4331}"/>
          </ac:picMkLst>
        </pc:picChg>
      </pc:sldChg>
      <pc:sldMasterChg chg="add del addSldLayout delSldLayout">
        <pc:chgData name="SOURABH.SANTOSHKAMBLE" userId="S::sourabh.santoshkamble@ksit.edu.in::64aa9577-d5ef-42ab-b365-0f7c06e85717" providerId="AD" clId="Web-{C8ABCA17-7DFD-4B4C-AF72-BF352ED55E57}" dt="2021-04-27T08:41:28.501" v="17"/>
        <pc:sldMasterMkLst>
          <pc:docMk/>
          <pc:sldMasterMk cId="2460954070" sldId="2147483660"/>
        </pc:sldMasterMkLst>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2385387890" sldId="2147483661"/>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949138452" sldId="2147483662"/>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2591524520" sldId="2147483663"/>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1203092039" sldId="2147483664"/>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3733172339" sldId="2147483665"/>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3210312558" sldId="2147483666"/>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3146388984" sldId="2147483667"/>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3171841454" sldId="2147483668"/>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1718958274" sldId="2147483669"/>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2202905451" sldId="2147483670"/>
          </pc:sldLayoutMkLst>
        </pc:sldLayoutChg>
        <pc:sldLayoutChg chg="add del">
          <pc:chgData name="SOURABH.SANTOSHKAMBLE" userId="S::sourabh.santoshkamble@ksit.edu.in::64aa9577-d5ef-42ab-b365-0f7c06e85717" providerId="AD" clId="Web-{C8ABCA17-7DFD-4B4C-AF72-BF352ED55E57}" dt="2021-04-27T08:41:28.501" v="17"/>
          <pc:sldLayoutMkLst>
            <pc:docMk/>
            <pc:sldMasterMk cId="2460954070" sldId="2147483660"/>
            <pc:sldLayoutMk cId="3479445657" sldId="2147483671"/>
          </pc:sldLayoutMkLst>
        </pc:sldLayoutChg>
      </pc:sldMasterChg>
      <pc:sldMasterChg chg="add del replId addSldLayout delSldLayout">
        <pc:chgData name="SOURABH.SANTOSHKAMBLE" userId="S::sourabh.santoshkamble@ksit.edu.in::64aa9577-d5ef-42ab-b365-0f7c06e85717" providerId="AD" clId="Web-{C8ABCA17-7DFD-4B4C-AF72-BF352ED55E57}" dt="2021-04-27T08:41:21.954" v="12"/>
        <pc:sldMasterMkLst>
          <pc:docMk/>
          <pc:sldMasterMk cId="2543370424" sldId="2147483672"/>
        </pc:sldMasterMkLst>
        <pc:sldLayoutChg chg="add del">
          <pc:chgData name="SOURABH.SANTOSHKAMBLE" userId="S::sourabh.santoshkamble@ksit.edu.in::64aa9577-d5ef-42ab-b365-0f7c06e85717" providerId="AD" clId="Web-{C8ABCA17-7DFD-4B4C-AF72-BF352ED55E57}" dt="2021-04-27T08:41:21.954" v="12"/>
          <pc:sldLayoutMkLst>
            <pc:docMk/>
            <pc:sldMasterMk cId="2543370424" sldId="2147483672"/>
            <pc:sldLayoutMk cId="463915217" sldId="2147483673"/>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2219238829" sldId="2147483674"/>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2250001267" sldId="2147483675"/>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2172298409" sldId="2147483676"/>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3395852187" sldId="2147483677"/>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3405984713" sldId="2147483678"/>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2651397355" sldId="2147483679"/>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35229141" sldId="2147483680"/>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1953739296" sldId="2147483681"/>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3325949642" sldId="2147483682"/>
          </pc:sldLayoutMkLst>
        </pc:sldLayoutChg>
        <pc:sldLayoutChg chg="add del replId">
          <pc:chgData name="SOURABH.SANTOSHKAMBLE" userId="S::sourabh.santoshkamble@ksit.edu.in::64aa9577-d5ef-42ab-b365-0f7c06e85717" providerId="AD" clId="Web-{C8ABCA17-7DFD-4B4C-AF72-BF352ED55E57}" dt="2021-04-27T08:41:21.954" v="12"/>
          <pc:sldLayoutMkLst>
            <pc:docMk/>
            <pc:sldMasterMk cId="2543370424" sldId="2147483672"/>
            <pc:sldLayoutMk cId="2820274972" sldId="2147483683"/>
          </pc:sldLayoutMkLst>
        </pc:sldLayoutChg>
      </pc:sldMasterChg>
      <pc:sldMasterChg chg="add del addSldLayout delSldLayout">
        <pc:chgData name="SOURABH.SANTOSHKAMBLE" userId="S::sourabh.santoshkamble@ksit.edu.in::64aa9577-d5ef-42ab-b365-0f7c06e85717" providerId="AD" clId="Web-{C8ABCA17-7DFD-4B4C-AF72-BF352ED55E57}" dt="2021-04-27T08:41:28.392" v="16"/>
        <pc:sldMasterMkLst>
          <pc:docMk/>
          <pc:sldMasterMk cId="2213559957" sldId="2147483685"/>
        </pc:sldMasterMkLst>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654918084" sldId="2147483674"/>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3213522949" sldId="2147483675"/>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773653716" sldId="2147483676"/>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2878217499" sldId="2147483677"/>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3219793525" sldId="2147483678"/>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3079779025" sldId="2147483679"/>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3714109729" sldId="2147483680"/>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1352235099" sldId="2147483681"/>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895768089" sldId="2147483682"/>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3492983651" sldId="2147483683"/>
          </pc:sldLayoutMkLst>
        </pc:sldLayoutChg>
        <pc:sldLayoutChg chg="add del">
          <pc:chgData name="SOURABH.SANTOSHKAMBLE" userId="S::sourabh.santoshkamble@ksit.edu.in::64aa9577-d5ef-42ab-b365-0f7c06e85717" providerId="AD" clId="Web-{C8ABCA17-7DFD-4B4C-AF72-BF352ED55E57}" dt="2021-04-27T08:41:28.392" v="16"/>
          <pc:sldLayoutMkLst>
            <pc:docMk/>
            <pc:sldMasterMk cId="2213559957" sldId="2147483685"/>
            <pc:sldLayoutMk cId="3682921279" sldId="2147483684"/>
          </pc:sldLayoutMkLst>
        </pc:sldLayoutChg>
      </pc:sldMasterChg>
      <pc:sldMasterChg chg="add addSldLayout">
        <pc:chgData name="SOURABH.SANTOSHKAMBLE" userId="S::sourabh.santoshkamble@ksit.edu.in::64aa9577-d5ef-42ab-b365-0f7c06e85717" providerId="AD" clId="Web-{C8ABCA17-7DFD-4B4C-AF72-BF352ED55E57}" dt="2021-04-27T08:41:28.501" v="17"/>
        <pc:sldMasterMkLst>
          <pc:docMk/>
          <pc:sldMasterMk cId="2119854882" sldId="2147483711"/>
        </pc:sldMasterMkLst>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4156314243" sldId="2147483700"/>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1272308769" sldId="2147483701"/>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540159624" sldId="2147483702"/>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3763181085" sldId="2147483703"/>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1271835172" sldId="2147483704"/>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432468723" sldId="2147483705"/>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1890212810" sldId="2147483706"/>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3389972379" sldId="2147483707"/>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4002698706" sldId="2147483708"/>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1583555734" sldId="2147483709"/>
          </pc:sldLayoutMkLst>
        </pc:sldLayoutChg>
        <pc:sldLayoutChg chg="add">
          <pc:chgData name="SOURABH.SANTOSHKAMBLE" userId="S::sourabh.santoshkamble@ksit.edu.in::64aa9577-d5ef-42ab-b365-0f7c06e85717" providerId="AD" clId="Web-{C8ABCA17-7DFD-4B4C-AF72-BF352ED55E57}" dt="2021-04-27T08:41:28.501" v="17"/>
          <pc:sldLayoutMkLst>
            <pc:docMk/>
            <pc:sldMasterMk cId="2119854882" sldId="2147483711"/>
            <pc:sldLayoutMk cId="1225099866" sldId="214748371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09ACA-5AA7-474C-B2F4-A99A706E0D8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B5FFCAF-6A36-43DF-8915-78E01FCF787F}">
      <dgm:prSet/>
      <dgm:spPr/>
      <dgm:t>
        <a:bodyPr/>
        <a:lstStyle/>
        <a:p>
          <a:pPr rtl="0"/>
          <a:r>
            <a:rPr lang="en-US" b="1" dirty="0">
              <a:latin typeface="Sagona Book"/>
            </a:rPr>
            <a:t> </a:t>
          </a:r>
          <a:r>
            <a:rPr lang="en-US" b="1" dirty="0"/>
            <a:t>git </a:t>
          </a:r>
          <a:r>
            <a:rPr lang="en-US" b="1" dirty="0" err="1"/>
            <a:t>init</a:t>
          </a:r>
          <a:r>
            <a:rPr lang="en-US" dirty="0"/>
            <a:t> : It is used to initialize a folder to work as a repository in the computer system.</a:t>
          </a:r>
        </a:p>
      </dgm:t>
    </dgm:pt>
    <dgm:pt modelId="{FE3E330A-CA94-4135-A3D1-754BF7ED02CD}" type="parTrans" cxnId="{6E80FD70-B5B8-440A-8B84-479703C334D0}">
      <dgm:prSet/>
      <dgm:spPr/>
      <dgm:t>
        <a:bodyPr/>
        <a:lstStyle/>
        <a:p>
          <a:endParaRPr lang="en-US"/>
        </a:p>
      </dgm:t>
    </dgm:pt>
    <dgm:pt modelId="{CB369A3E-D62E-40DA-AA70-9441C7453C71}" type="sibTrans" cxnId="{6E80FD70-B5B8-440A-8B84-479703C334D0}">
      <dgm:prSet/>
      <dgm:spPr/>
      <dgm:t>
        <a:bodyPr/>
        <a:lstStyle/>
        <a:p>
          <a:endParaRPr lang="en-US"/>
        </a:p>
      </dgm:t>
    </dgm:pt>
    <dgm:pt modelId="{FD539D99-9946-4F09-90CC-875F9503BD3D}">
      <dgm:prSet/>
      <dgm:spPr/>
      <dgm:t>
        <a:bodyPr/>
        <a:lstStyle/>
        <a:p>
          <a:pPr rtl="0"/>
          <a:r>
            <a:rPr lang="en-US" dirty="0">
              <a:latin typeface="Sagona Book"/>
            </a:rPr>
            <a:t> </a:t>
          </a:r>
          <a:r>
            <a:rPr lang="en-US" dirty="0"/>
            <a:t>git </a:t>
          </a:r>
          <a:r>
            <a:rPr lang="en-US" dirty="0">
              <a:latin typeface="Sagona Book"/>
            </a:rPr>
            <a:t>config</a:t>
          </a:r>
          <a:r>
            <a:rPr lang="en-US" dirty="0"/>
            <a:t> –list : </a:t>
          </a:r>
          <a:r>
            <a:rPr lang="en-US" dirty="0">
              <a:latin typeface="Sagona Book"/>
            </a:rPr>
            <a:t> It is used to check the current configuration of a git repository.</a:t>
          </a:r>
          <a:endParaRPr lang="en-US" dirty="0"/>
        </a:p>
      </dgm:t>
    </dgm:pt>
    <dgm:pt modelId="{0C007B8A-334C-408C-A7D3-1B6C626C8D4D}" type="parTrans" cxnId="{96039E88-A3B9-48F2-92C5-69C98A963EFA}">
      <dgm:prSet/>
      <dgm:spPr/>
      <dgm:t>
        <a:bodyPr/>
        <a:lstStyle/>
        <a:p>
          <a:endParaRPr lang="en-US"/>
        </a:p>
      </dgm:t>
    </dgm:pt>
    <dgm:pt modelId="{5B85BE82-B6B6-47BA-9D81-17D27FDC859B}" type="sibTrans" cxnId="{96039E88-A3B9-48F2-92C5-69C98A963EFA}">
      <dgm:prSet/>
      <dgm:spPr/>
      <dgm:t>
        <a:bodyPr/>
        <a:lstStyle/>
        <a:p>
          <a:endParaRPr lang="en-US"/>
        </a:p>
      </dgm:t>
    </dgm:pt>
    <dgm:pt modelId="{F2448ABB-D4E8-43EB-81D8-B7D9AD53DCB5}">
      <dgm:prSet phldr="0"/>
      <dgm:spPr/>
      <dgm:t>
        <a:bodyPr/>
        <a:lstStyle/>
        <a:p>
          <a:pPr rtl="0"/>
          <a:r>
            <a:rPr lang="en-US" dirty="0">
              <a:latin typeface="Sagona Book"/>
            </a:rPr>
            <a:t>git config –global user.name "Name" :  It is used to configure the name of the user of a current repository to a specific name . </a:t>
          </a:r>
        </a:p>
      </dgm:t>
    </dgm:pt>
    <dgm:pt modelId="{FD1B6124-D30A-4C63-B919-B72A51187CDE}" type="parTrans" cxnId="{CB50E8BA-E74A-4D2C-B677-60C0D0DC04EB}">
      <dgm:prSet/>
      <dgm:spPr/>
    </dgm:pt>
    <dgm:pt modelId="{FEFF42BC-CD33-4BBE-8704-3B1EF217174F}" type="sibTrans" cxnId="{CB50E8BA-E74A-4D2C-B677-60C0D0DC04EB}">
      <dgm:prSet/>
      <dgm:spPr/>
    </dgm:pt>
    <dgm:pt modelId="{132EA0A8-0DF7-4358-9A2F-6C9FEE13B8C5}" type="pres">
      <dgm:prSet presAssocID="{65309ACA-5AA7-474C-B2F4-A99A706E0D86}" presName="linear" presStyleCnt="0">
        <dgm:presLayoutVars>
          <dgm:animLvl val="lvl"/>
          <dgm:resizeHandles val="exact"/>
        </dgm:presLayoutVars>
      </dgm:prSet>
      <dgm:spPr/>
    </dgm:pt>
    <dgm:pt modelId="{254C6D8F-6EEF-4CA2-A7D0-99D4C155DE26}" type="pres">
      <dgm:prSet presAssocID="{5B5FFCAF-6A36-43DF-8915-78E01FCF787F}" presName="parentText" presStyleLbl="node1" presStyleIdx="0" presStyleCnt="3">
        <dgm:presLayoutVars>
          <dgm:chMax val="0"/>
          <dgm:bulletEnabled val="1"/>
        </dgm:presLayoutVars>
      </dgm:prSet>
      <dgm:spPr/>
    </dgm:pt>
    <dgm:pt modelId="{BBE43056-33E0-4ACA-9721-5D8C752B14D4}" type="pres">
      <dgm:prSet presAssocID="{CB369A3E-D62E-40DA-AA70-9441C7453C71}" presName="spacer" presStyleCnt="0"/>
      <dgm:spPr/>
    </dgm:pt>
    <dgm:pt modelId="{FF7E6C2E-F792-43EC-AC76-E49C527E19FF}" type="pres">
      <dgm:prSet presAssocID="{FD539D99-9946-4F09-90CC-875F9503BD3D}" presName="parentText" presStyleLbl="node1" presStyleIdx="1" presStyleCnt="3">
        <dgm:presLayoutVars>
          <dgm:chMax val="0"/>
          <dgm:bulletEnabled val="1"/>
        </dgm:presLayoutVars>
      </dgm:prSet>
      <dgm:spPr/>
    </dgm:pt>
    <dgm:pt modelId="{55732B63-33E6-4C44-8A9C-0167BB1627B7}" type="pres">
      <dgm:prSet presAssocID="{5B85BE82-B6B6-47BA-9D81-17D27FDC859B}" presName="spacer" presStyleCnt="0"/>
      <dgm:spPr/>
    </dgm:pt>
    <dgm:pt modelId="{EBD47785-6069-44DE-946B-F5F30B3A739D}" type="pres">
      <dgm:prSet presAssocID="{F2448ABB-D4E8-43EB-81D8-B7D9AD53DCB5}" presName="parentText" presStyleLbl="node1" presStyleIdx="2" presStyleCnt="3">
        <dgm:presLayoutVars>
          <dgm:chMax val="0"/>
          <dgm:bulletEnabled val="1"/>
        </dgm:presLayoutVars>
      </dgm:prSet>
      <dgm:spPr/>
    </dgm:pt>
  </dgm:ptLst>
  <dgm:cxnLst>
    <dgm:cxn modelId="{32747714-AB4C-444A-938C-84487919968C}" type="presOf" srcId="{5B5FFCAF-6A36-43DF-8915-78E01FCF787F}" destId="{254C6D8F-6EEF-4CA2-A7D0-99D4C155DE26}" srcOrd="0" destOrd="0" presId="urn:microsoft.com/office/officeart/2005/8/layout/vList2"/>
    <dgm:cxn modelId="{6E80FD70-B5B8-440A-8B84-479703C334D0}" srcId="{65309ACA-5AA7-474C-B2F4-A99A706E0D86}" destId="{5B5FFCAF-6A36-43DF-8915-78E01FCF787F}" srcOrd="0" destOrd="0" parTransId="{FE3E330A-CA94-4135-A3D1-754BF7ED02CD}" sibTransId="{CB369A3E-D62E-40DA-AA70-9441C7453C71}"/>
    <dgm:cxn modelId="{6619A952-2904-4BD2-A47B-76005E96995C}" type="presOf" srcId="{F2448ABB-D4E8-43EB-81D8-B7D9AD53DCB5}" destId="{EBD47785-6069-44DE-946B-F5F30B3A739D}" srcOrd="0" destOrd="0" presId="urn:microsoft.com/office/officeart/2005/8/layout/vList2"/>
    <dgm:cxn modelId="{96039E88-A3B9-48F2-92C5-69C98A963EFA}" srcId="{65309ACA-5AA7-474C-B2F4-A99A706E0D86}" destId="{FD539D99-9946-4F09-90CC-875F9503BD3D}" srcOrd="1" destOrd="0" parTransId="{0C007B8A-334C-408C-A7D3-1B6C626C8D4D}" sibTransId="{5B85BE82-B6B6-47BA-9D81-17D27FDC859B}"/>
    <dgm:cxn modelId="{7799C2A3-8F9F-42B2-8C9C-3CC6AD4A18B6}" type="presOf" srcId="{FD539D99-9946-4F09-90CC-875F9503BD3D}" destId="{FF7E6C2E-F792-43EC-AC76-E49C527E19FF}" srcOrd="0" destOrd="0" presId="urn:microsoft.com/office/officeart/2005/8/layout/vList2"/>
    <dgm:cxn modelId="{CB50E8BA-E74A-4D2C-B677-60C0D0DC04EB}" srcId="{65309ACA-5AA7-474C-B2F4-A99A706E0D86}" destId="{F2448ABB-D4E8-43EB-81D8-B7D9AD53DCB5}" srcOrd="2" destOrd="0" parTransId="{FD1B6124-D30A-4C63-B919-B72A51187CDE}" sibTransId="{FEFF42BC-CD33-4BBE-8704-3B1EF217174F}"/>
    <dgm:cxn modelId="{34E494FE-F594-4DA5-BDC5-08FE49E55C21}" type="presOf" srcId="{65309ACA-5AA7-474C-B2F4-A99A706E0D86}" destId="{132EA0A8-0DF7-4358-9A2F-6C9FEE13B8C5}" srcOrd="0" destOrd="0" presId="urn:microsoft.com/office/officeart/2005/8/layout/vList2"/>
    <dgm:cxn modelId="{3034463F-E5C1-4302-8631-EFAE29EACC4E}" type="presParOf" srcId="{132EA0A8-0DF7-4358-9A2F-6C9FEE13B8C5}" destId="{254C6D8F-6EEF-4CA2-A7D0-99D4C155DE26}" srcOrd="0" destOrd="0" presId="urn:microsoft.com/office/officeart/2005/8/layout/vList2"/>
    <dgm:cxn modelId="{1602F69E-8919-4202-910B-66638F1671DD}" type="presParOf" srcId="{132EA0A8-0DF7-4358-9A2F-6C9FEE13B8C5}" destId="{BBE43056-33E0-4ACA-9721-5D8C752B14D4}" srcOrd="1" destOrd="0" presId="urn:microsoft.com/office/officeart/2005/8/layout/vList2"/>
    <dgm:cxn modelId="{5471321A-8537-4B2E-B2FD-9DC4BE72B026}" type="presParOf" srcId="{132EA0A8-0DF7-4358-9A2F-6C9FEE13B8C5}" destId="{FF7E6C2E-F792-43EC-AC76-E49C527E19FF}" srcOrd="2" destOrd="0" presId="urn:microsoft.com/office/officeart/2005/8/layout/vList2"/>
    <dgm:cxn modelId="{340803F9-1E16-47AB-9230-F2118A2D2FAE}" type="presParOf" srcId="{132EA0A8-0DF7-4358-9A2F-6C9FEE13B8C5}" destId="{55732B63-33E6-4C44-8A9C-0167BB1627B7}" srcOrd="3" destOrd="0" presId="urn:microsoft.com/office/officeart/2005/8/layout/vList2"/>
    <dgm:cxn modelId="{62B60241-01A0-460E-AA0D-38E0B56A2CC0}" type="presParOf" srcId="{132EA0A8-0DF7-4358-9A2F-6C9FEE13B8C5}" destId="{EBD47785-6069-44DE-946B-F5F30B3A73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9CFE8A-CC8F-4CF1-AAEA-0B490F11C1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A292359-A8F0-45E5-A5B4-83DC90581B7F}">
      <dgm:prSet/>
      <dgm:spPr/>
      <dgm:t>
        <a:bodyPr/>
        <a:lstStyle/>
        <a:p>
          <a:pPr rtl="0"/>
          <a:r>
            <a:rPr lang="en-US" dirty="0">
              <a:latin typeface="Sagona Book"/>
            </a:rPr>
            <a:t> </a:t>
          </a:r>
          <a:r>
            <a:rPr lang="en-US" dirty="0"/>
            <a:t>git config –global user.email "email id"  : It is used to configure the email id of the user of a particular repository to a specific email address.</a:t>
          </a:r>
        </a:p>
      </dgm:t>
    </dgm:pt>
    <dgm:pt modelId="{9C97BE27-56B9-449F-B2C9-C5D889029773}" type="parTrans" cxnId="{F0D56660-693C-46BA-8AA0-C2ED9850EBDB}">
      <dgm:prSet/>
      <dgm:spPr/>
      <dgm:t>
        <a:bodyPr/>
        <a:lstStyle/>
        <a:p>
          <a:endParaRPr lang="en-US"/>
        </a:p>
      </dgm:t>
    </dgm:pt>
    <dgm:pt modelId="{85E2EDF6-1732-4895-99D1-3202A10C451D}" type="sibTrans" cxnId="{F0D56660-693C-46BA-8AA0-C2ED9850EBDB}">
      <dgm:prSet/>
      <dgm:spPr/>
      <dgm:t>
        <a:bodyPr/>
        <a:lstStyle/>
        <a:p>
          <a:endParaRPr lang="en-US"/>
        </a:p>
      </dgm:t>
    </dgm:pt>
    <dgm:pt modelId="{0954288E-AE6A-4147-BB80-8A5B75A64DFE}">
      <dgm:prSet/>
      <dgm:spPr/>
      <dgm:t>
        <a:bodyPr/>
        <a:lstStyle/>
        <a:p>
          <a:pPr rtl="0"/>
          <a:r>
            <a:rPr lang="en-US" dirty="0">
              <a:latin typeface="Sagona Book"/>
            </a:rPr>
            <a:t> </a:t>
          </a:r>
          <a:r>
            <a:rPr lang="en-US" dirty="0"/>
            <a:t>git status : It is used to check the status of the git.</a:t>
          </a:r>
        </a:p>
      </dgm:t>
    </dgm:pt>
    <dgm:pt modelId="{535A6328-39EE-4FF4-8531-5D576B681D8E}" type="parTrans" cxnId="{7B629017-A13C-4A8E-8090-9427958A0E12}">
      <dgm:prSet/>
      <dgm:spPr/>
      <dgm:t>
        <a:bodyPr/>
        <a:lstStyle/>
        <a:p>
          <a:endParaRPr lang="en-US"/>
        </a:p>
      </dgm:t>
    </dgm:pt>
    <dgm:pt modelId="{45F85088-431F-4D14-80EE-C453D628461F}" type="sibTrans" cxnId="{7B629017-A13C-4A8E-8090-9427958A0E12}">
      <dgm:prSet/>
      <dgm:spPr/>
      <dgm:t>
        <a:bodyPr/>
        <a:lstStyle/>
        <a:p>
          <a:endParaRPr lang="en-US"/>
        </a:p>
      </dgm:t>
    </dgm:pt>
    <dgm:pt modelId="{FBC023FD-4AD0-4A16-990A-7044B90C719A}">
      <dgm:prSet/>
      <dgm:spPr/>
      <dgm:t>
        <a:bodyPr/>
        <a:lstStyle/>
        <a:p>
          <a:pPr rtl="0"/>
          <a:r>
            <a:rPr lang="en-US" dirty="0">
              <a:latin typeface="Sagona Book"/>
            </a:rPr>
            <a:t> </a:t>
          </a:r>
          <a:r>
            <a:rPr lang="en-US" dirty="0"/>
            <a:t>git add : This command is used to add a particular file or all the files of the folder to the </a:t>
          </a:r>
          <a:r>
            <a:rPr lang="en-US" dirty="0">
              <a:latin typeface="Sagona Book"/>
            </a:rPr>
            <a:t>repository</a:t>
          </a:r>
          <a:r>
            <a:rPr lang="en-US" dirty="0"/>
            <a:t> .</a:t>
          </a:r>
        </a:p>
      </dgm:t>
    </dgm:pt>
    <dgm:pt modelId="{5F4C1A78-329D-4249-8E85-BA6B7F6044B4}" type="parTrans" cxnId="{F7C27201-62B3-494D-95CD-580EA7ABF79F}">
      <dgm:prSet/>
      <dgm:spPr/>
      <dgm:t>
        <a:bodyPr/>
        <a:lstStyle/>
        <a:p>
          <a:endParaRPr lang="en-US"/>
        </a:p>
      </dgm:t>
    </dgm:pt>
    <dgm:pt modelId="{CAE4B204-FEB5-4395-A339-5D851F95DFE8}" type="sibTrans" cxnId="{F7C27201-62B3-494D-95CD-580EA7ABF79F}">
      <dgm:prSet/>
      <dgm:spPr/>
      <dgm:t>
        <a:bodyPr/>
        <a:lstStyle/>
        <a:p>
          <a:endParaRPr lang="en-US"/>
        </a:p>
      </dgm:t>
    </dgm:pt>
    <dgm:pt modelId="{5BA91533-9714-4C4A-AB70-DE2BDBD4F8E8}">
      <dgm:prSet/>
      <dgm:spPr/>
      <dgm:t>
        <a:bodyPr/>
        <a:lstStyle/>
        <a:p>
          <a:r>
            <a:rPr lang="en-US" dirty="0"/>
            <a:t>For a single file - git add </a:t>
          </a:r>
          <a:r>
            <a:rPr lang="en-US" dirty="0">
              <a:latin typeface="Sagona Book"/>
            </a:rPr>
            <a:t>filename</a:t>
          </a:r>
          <a:endParaRPr lang="en-US" dirty="0"/>
        </a:p>
      </dgm:t>
    </dgm:pt>
    <dgm:pt modelId="{9325528A-D750-4E61-8F46-747DF25A072B}" type="parTrans" cxnId="{83259A88-80D0-4ED7-8F70-CD95640C1014}">
      <dgm:prSet/>
      <dgm:spPr/>
      <dgm:t>
        <a:bodyPr/>
        <a:lstStyle/>
        <a:p>
          <a:endParaRPr lang="en-US"/>
        </a:p>
      </dgm:t>
    </dgm:pt>
    <dgm:pt modelId="{9F930AC7-D96C-4B06-90FC-A727D28182C7}" type="sibTrans" cxnId="{83259A88-80D0-4ED7-8F70-CD95640C1014}">
      <dgm:prSet/>
      <dgm:spPr/>
      <dgm:t>
        <a:bodyPr/>
        <a:lstStyle/>
        <a:p>
          <a:endParaRPr lang="en-US"/>
        </a:p>
      </dgm:t>
    </dgm:pt>
    <dgm:pt modelId="{CB4F383A-DC0F-48EC-9D40-C06F1DB1915F}">
      <dgm:prSet/>
      <dgm:spPr/>
      <dgm:t>
        <a:bodyPr/>
        <a:lstStyle/>
        <a:p>
          <a:r>
            <a:rPr lang="en-US" dirty="0"/>
            <a:t>For all the files –git add .  (Note : dot(.) operator is used to add all the files to a git repository</a:t>
          </a:r>
        </a:p>
      </dgm:t>
    </dgm:pt>
    <dgm:pt modelId="{3ADD4011-CEFE-4EA5-957F-9CB5B4A03C1C}" type="parTrans" cxnId="{54C31602-D355-40C0-BDD1-3C62DBF0614E}">
      <dgm:prSet/>
      <dgm:spPr/>
      <dgm:t>
        <a:bodyPr/>
        <a:lstStyle/>
        <a:p>
          <a:endParaRPr lang="en-US"/>
        </a:p>
      </dgm:t>
    </dgm:pt>
    <dgm:pt modelId="{15F63523-4C35-479D-B00E-C456A7721092}" type="sibTrans" cxnId="{54C31602-D355-40C0-BDD1-3C62DBF0614E}">
      <dgm:prSet/>
      <dgm:spPr/>
      <dgm:t>
        <a:bodyPr/>
        <a:lstStyle/>
        <a:p>
          <a:endParaRPr lang="en-US"/>
        </a:p>
      </dgm:t>
    </dgm:pt>
    <dgm:pt modelId="{0010460F-7658-468A-9EDC-F20005F495E1}" type="pres">
      <dgm:prSet presAssocID="{5F9CFE8A-CC8F-4CF1-AAEA-0B490F11C1CD}" presName="linear" presStyleCnt="0">
        <dgm:presLayoutVars>
          <dgm:animLvl val="lvl"/>
          <dgm:resizeHandles val="exact"/>
        </dgm:presLayoutVars>
      </dgm:prSet>
      <dgm:spPr/>
    </dgm:pt>
    <dgm:pt modelId="{D36137EE-BD65-487F-9020-7D4AD0BF9A40}" type="pres">
      <dgm:prSet presAssocID="{4A292359-A8F0-45E5-A5B4-83DC90581B7F}" presName="parentText" presStyleLbl="node1" presStyleIdx="0" presStyleCnt="5">
        <dgm:presLayoutVars>
          <dgm:chMax val="0"/>
          <dgm:bulletEnabled val="1"/>
        </dgm:presLayoutVars>
      </dgm:prSet>
      <dgm:spPr/>
    </dgm:pt>
    <dgm:pt modelId="{836449E5-435C-42AB-BEB7-9586A54A7BA1}" type="pres">
      <dgm:prSet presAssocID="{85E2EDF6-1732-4895-99D1-3202A10C451D}" presName="spacer" presStyleCnt="0"/>
      <dgm:spPr/>
    </dgm:pt>
    <dgm:pt modelId="{6F0052BD-368F-4466-B9A4-9EF1D98A6013}" type="pres">
      <dgm:prSet presAssocID="{0954288E-AE6A-4147-BB80-8A5B75A64DFE}" presName="parentText" presStyleLbl="node1" presStyleIdx="1" presStyleCnt="5">
        <dgm:presLayoutVars>
          <dgm:chMax val="0"/>
          <dgm:bulletEnabled val="1"/>
        </dgm:presLayoutVars>
      </dgm:prSet>
      <dgm:spPr/>
    </dgm:pt>
    <dgm:pt modelId="{F19823E1-6BA2-4D13-ABA0-1BC847C74037}" type="pres">
      <dgm:prSet presAssocID="{45F85088-431F-4D14-80EE-C453D628461F}" presName="spacer" presStyleCnt="0"/>
      <dgm:spPr/>
    </dgm:pt>
    <dgm:pt modelId="{F15BFE3F-7AB0-4A60-BEBB-AB978FB3A256}" type="pres">
      <dgm:prSet presAssocID="{FBC023FD-4AD0-4A16-990A-7044B90C719A}" presName="parentText" presStyleLbl="node1" presStyleIdx="2" presStyleCnt="5">
        <dgm:presLayoutVars>
          <dgm:chMax val="0"/>
          <dgm:bulletEnabled val="1"/>
        </dgm:presLayoutVars>
      </dgm:prSet>
      <dgm:spPr/>
    </dgm:pt>
    <dgm:pt modelId="{5B64374D-65E4-4FC4-A73E-DE960BA5FC0C}" type="pres">
      <dgm:prSet presAssocID="{CAE4B204-FEB5-4395-A339-5D851F95DFE8}" presName="spacer" presStyleCnt="0"/>
      <dgm:spPr/>
    </dgm:pt>
    <dgm:pt modelId="{F60F381F-9B0C-4A95-AEBE-74E08266743B}" type="pres">
      <dgm:prSet presAssocID="{5BA91533-9714-4C4A-AB70-DE2BDBD4F8E8}" presName="parentText" presStyleLbl="node1" presStyleIdx="3" presStyleCnt="5">
        <dgm:presLayoutVars>
          <dgm:chMax val="0"/>
          <dgm:bulletEnabled val="1"/>
        </dgm:presLayoutVars>
      </dgm:prSet>
      <dgm:spPr/>
    </dgm:pt>
    <dgm:pt modelId="{ABBCC7C9-7866-4716-9B81-5FF6DCB553C1}" type="pres">
      <dgm:prSet presAssocID="{9F930AC7-D96C-4B06-90FC-A727D28182C7}" presName="spacer" presStyleCnt="0"/>
      <dgm:spPr/>
    </dgm:pt>
    <dgm:pt modelId="{AC919578-26D3-4442-AE15-AAE4F42FAE43}" type="pres">
      <dgm:prSet presAssocID="{CB4F383A-DC0F-48EC-9D40-C06F1DB1915F}" presName="parentText" presStyleLbl="node1" presStyleIdx="4" presStyleCnt="5">
        <dgm:presLayoutVars>
          <dgm:chMax val="0"/>
          <dgm:bulletEnabled val="1"/>
        </dgm:presLayoutVars>
      </dgm:prSet>
      <dgm:spPr/>
    </dgm:pt>
  </dgm:ptLst>
  <dgm:cxnLst>
    <dgm:cxn modelId="{F7C27201-62B3-494D-95CD-580EA7ABF79F}" srcId="{5F9CFE8A-CC8F-4CF1-AAEA-0B490F11C1CD}" destId="{FBC023FD-4AD0-4A16-990A-7044B90C719A}" srcOrd="2" destOrd="0" parTransId="{5F4C1A78-329D-4249-8E85-BA6B7F6044B4}" sibTransId="{CAE4B204-FEB5-4395-A339-5D851F95DFE8}"/>
    <dgm:cxn modelId="{54C31602-D355-40C0-BDD1-3C62DBF0614E}" srcId="{5F9CFE8A-CC8F-4CF1-AAEA-0B490F11C1CD}" destId="{CB4F383A-DC0F-48EC-9D40-C06F1DB1915F}" srcOrd="4" destOrd="0" parTransId="{3ADD4011-CEFE-4EA5-957F-9CB5B4A03C1C}" sibTransId="{15F63523-4C35-479D-B00E-C456A7721092}"/>
    <dgm:cxn modelId="{7B629017-A13C-4A8E-8090-9427958A0E12}" srcId="{5F9CFE8A-CC8F-4CF1-AAEA-0B490F11C1CD}" destId="{0954288E-AE6A-4147-BB80-8A5B75A64DFE}" srcOrd="1" destOrd="0" parTransId="{535A6328-39EE-4FF4-8531-5D576B681D8E}" sibTransId="{45F85088-431F-4D14-80EE-C453D628461F}"/>
    <dgm:cxn modelId="{48640D31-75DC-4C53-997F-E119361D2635}" type="presOf" srcId="{CB4F383A-DC0F-48EC-9D40-C06F1DB1915F}" destId="{AC919578-26D3-4442-AE15-AAE4F42FAE43}" srcOrd="0" destOrd="0" presId="urn:microsoft.com/office/officeart/2005/8/layout/vList2"/>
    <dgm:cxn modelId="{F0D56660-693C-46BA-8AA0-C2ED9850EBDB}" srcId="{5F9CFE8A-CC8F-4CF1-AAEA-0B490F11C1CD}" destId="{4A292359-A8F0-45E5-A5B4-83DC90581B7F}" srcOrd="0" destOrd="0" parTransId="{9C97BE27-56B9-449F-B2C9-C5D889029773}" sibTransId="{85E2EDF6-1732-4895-99D1-3202A10C451D}"/>
    <dgm:cxn modelId="{DC4BED84-ADE6-401C-8F88-B34C44B2D479}" type="presOf" srcId="{5F9CFE8A-CC8F-4CF1-AAEA-0B490F11C1CD}" destId="{0010460F-7658-468A-9EDC-F20005F495E1}" srcOrd="0" destOrd="0" presId="urn:microsoft.com/office/officeart/2005/8/layout/vList2"/>
    <dgm:cxn modelId="{83259A88-80D0-4ED7-8F70-CD95640C1014}" srcId="{5F9CFE8A-CC8F-4CF1-AAEA-0B490F11C1CD}" destId="{5BA91533-9714-4C4A-AB70-DE2BDBD4F8E8}" srcOrd="3" destOrd="0" parTransId="{9325528A-D750-4E61-8F46-747DF25A072B}" sibTransId="{9F930AC7-D96C-4B06-90FC-A727D28182C7}"/>
    <dgm:cxn modelId="{B80E7491-F863-452F-82D6-117638B147E9}" type="presOf" srcId="{0954288E-AE6A-4147-BB80-8A5B75A64DFE}" destId="{6F0052BD-368F-4466-B9A4-9EF1D98A6013}" srcOrd="0" destOrd="0" presId="urn:microsoft.com/office/officeart/2005/8/layout/vList2"/>
    <dgm:cxn modelId="{76782A92-694B-442D-820C-5A659A490D44}" type="presOf" srcId="{4A292359-A8F0-45E5-A5B4-83DC90581B7F}" destId="{D36137EE-BD65-487F-9020-7D4AD0BF9A40}" srcOrd="0" destOrd="0" presId="urn:microsoft.com/office/officeart/2005/8/layout/vList2"/>
    <dgm:cxn modelId="{E6AE0BDF-D2E2-4396-8587-A275F0A4FB9A}" type="presOf" srcId="{5BA91533-9714-4C4A-AB70-DE2BDBD4F8E8}" destId="{F60F381F-9B0C-4A95-AEBE-74E08266743B}" srcOrd="0" destOrd="0" presId="urn:microsoft.com/office/officeart/2005/8/layout/vList2"/>
    <dgm:cxn modelId="{784F7FE9-CD51-4770-BC0B-4A80FC16210E}" type="presOf" srcId="{FBC023FD-4AD0-4A16-990A-7044B90C719A}" destId="{F15BFE3F-7AB0-4A60-BEBB-AB978FB3A256}" srcOrd="0" destOrd="0" presId="urn:microsoft.com/office/officeart/2005/8/layout/vList2"/>
    <dgm:cxn modelId="{5C0394AA-4ACE-4B3B-BB99-6224767CC945}" type="presParOf" srcId="{0010460F-7658-468A-9EDC-F20005F495E1}" destId="{D36137EE-BD65-487F-9020-7D4AD0BF9A40}" srcOrd="0" destOrd="0" presId="urn:microsoft.com/office/officeart/2005/8/layout/vList2"/>
    <dgm:cxn modelId="{52ACC161-4868-4824-A032-9AD4D3C6E88E}" type="presParOf" srcId="{0010460F-7658-468A-9EDC-F20005F495E1}" destId="{836449E5-435C-42AB-BEB7-9586A54A7BA1}" srcOrd="1" destOrd="0" presId="urn:microsoft.com/office/officeart/2005/8/layout/vList2"/>
    <dgm:cxn modelId="{E159A8CD-4DFE-48EC-B032-89EE95E239FB}" type="presParOf" srcId="{0010460F-7658-468A-9EDC-F20005F495E1}" destId="{6F0052BD-368F-4466-B9A4-9EF1D98A6013}" srcOrd="2" destOrd="0" presId="urn:microsoft.com/office/officeart/2005/8/layout/vList2"/>
    <dgm:cxn modelId="{473F9DFC-F429-45C8-AFE5-A8BF502DD18C}" type="presParOf" srcId="{0010460F-7658-468A-9EDC-F20005F495E1}" destId="{F19823E1-6BA2-4D13-ABA0-1BC847C74037}" srcOrd="3" destOrd="0" presId="urn:microsoft.com/office/officeart/2005/8/layout/vList2"/>
    <dgm:cxn modelId="{0542AC37-5921-4793-8A3B-7B31125B4569}" type="presParOf" srcId="{0010460F-7658-468A-9EDC-F20005F495E1}" destId="{F15BFE3F-7AB0-4A60-BEBB-AB978FB3A256}" srcOrd="4" destOrd="0" presId="urn:microsoft.com/office/officeart/2005/8/layout/vList2"/>
    <dgm:cxn modelId="{67441F04-5762-4B69-BBAB-2ACFC5AB47AA}" type="presParOf" srcId="{0010460F-7658-468A-9EDC-F20005F495E1}" destId="{5B64374D-65E4-4FC4-A73E-DE960BA5FC0C}" srcOrd="5" destOrd="0" presId="urn:microsoft.com/office/officeart/2005/8/layout/vList2"/>
    <dgm:cxn modelId="{590CC3F5-B3F6-4663-8F78-57CA13EB51A5}" type="presParOf" srcId="{0010460F-7658-468A-9EDC-F20005F495E1}" destId="{F60F381F-9B0C-4A95-AEBE-74E08266743B}" srcOrd="6" destOrd="0" presId="urn:microsoft.com/office/officeart/2005/8/layout/vList2"/>
    <dgm:cxn modelId="{6244404E-6B07-4392-81D7-B63AD00DFACC}" type="presParOf" srcId="{0010460F-7658-468A-9EDC-F20005F495E1}" destId="{ABBCC7C9-7866-4716-9B81-5FF6DCB553C1}" srcOrd="7" destOrd="0" presId="urn:microsoft.com/office/officeart/2005/8/layout/vList2"/>
    <dgm:cxn modelId="{2C40FC34-E183-42DF-BB92-9F1B8754E77B}" type="presParOf" srcId="{0010460F-7658-468A-9EDC-F20005F495E1}" destId="{AC919578-26D3-4442-AE15-AAE4F42FAE4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4373D7-6375-47A5-BE22-70E43812D30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618EEC7-ED7D-4BD8-A14C-5C99426C3735}">
      <dgm:prSet/>
      <dgm:spPr/>
      <dgm:t>
        <a:bodyPr/>
        <a:lstStyle/>
        <a:p>
          <a:r>
            <a:rPr lang="en-US"/>
            <a:t>git commit –m "message" : It is used to make a commit to the repository ( A commit is like saving all the changes made to a folder ) -m stands for message , the message about commit should be included in Quotes("...") </a:t>
          </a:r>
        </a:p>
      </dgm:t>
    </dgm:pt>
    <dgm:pt modelId="{E3199D00-17BE-4D8F-902F-01C932F1F030}" type="parTrans" cxnId="{9E90AD39-C7E6-47C1-980F-DF5D0BCDE702}">
      <dgm:prSet/>
      <dgm:spPr/>
      <dgm:t>
        <a:bodyPr/>
        <a:lstStyle/>
        <a:p>
          <a:endParaRPr lang="en-US"/>
        </a:p>
      </dgm:t>
    </dgm:pt>
    <dgm:pt modelId="{74A5EF95-8944-4CF0-93E7-69A4B55AD737}" type="sibTrans" cxnId="{9E90AD39-C7E6-47C1-980F-DF5D0BCDE702}">
      <dgm:prSet/>
      <dgm:spPr/>
      <dgm:t>
        <a:bodyPr/>
        <a:lstStyle/>
        <a:p>
          <a:endParaRPr lang="en-US"/>
        </a:p>
      </dgm:t>
    </dgm:pt>
    <dgm:pt modelId="{D32308E6-ABFC-409F-BB90-18C0377A55F2}">
      <dgm:prSet/>
      <dgm:spPr/>
      <dgm:t>
        <a:bodyPr/>
        <a:lstStyle/>
        <a:p>
          <a:r>
            <a:rPr lang="en-US"/>
            <a:t>git log : It is used to check the log details of all the commits performed in detail on a specific repository.</a:t>
          </a:r>
        </a:p>
      </dgm:t>
    </dgm:pt>
    <dgm:pt modelId="{599C5EB7-9D43-48C4-993F-9FAA114E5124}" type="parTrans" cxnId="{567D8D54-3AD5-497D-B462-59916B03231F}">
      <dgm:prSet/>
      <dgm:spPr/>
      <dgm:t>
        <a:bodyPr/>
        <a:lstStyle/>
        <a:p>
          <a:endParaRPr lang="en-US"/>
        </a:p>
      </dgm:t>
    </dgm:pt>
    <dgm:pt modelId="{9BC5BCF4-F1BA-4898-913F-036C6A7C70B7}" type="sibTrans" cxnId="{567D8D54-3AD5-497D-B462-59916B03231F}">
      <dgm:prSet/>
      <dgm:spPr/>
      <dgm:t>
        <a:bodyPr/>
        <a:lstStyle/>
        <a:p>
          <a:endParaRPr lang="en-US"/>
        </a:p>
      </dgm:t>
    </dgm:pt>
    <dgm:pt modelId="{EAB0E76B-7C80-4016-8C9E-89AA6E792B14}">
      <dgm:prSet/>
      <dgm:spPr/>
      <dgm:t>
        <a:bodyPr/>
        <a:lstStyle/>
        <a:p>
          <a:r>
            <a:rPr lang="en-US"/>
            <a:t>git log –oneline : It is used to check the log details as well but it will hide the background details and only view the essential details.</a:t>
          </a:r>
        </a:p>
      </dgm:t>
    </dgm:pt>
    <dgm:pt modelId="{5C22FD44-7B53-4ABE-8F64-F0837C7E7490}" type="parTrans" cxnId="{D94FEAF2-BF2E-45F6-A47C-5200F6B08031}">
      <dgm:prSet/>
      <dgm:spPr/>
      <dgm:t>
        <a:bodyPr/>
        <a:lstStyle/>
        <a:p>
          <a:endParaRPr lang="en-US"/>
        </a:p>
      </dgm:t>
    </dgm:pt>
    <dgm:pt modelId="{F61E71BD-D06F-4FE4-9E76-2F292DC0104D}" type="sibTrans" cxnId="{D94FEAF2-BF2E-45F6-A47C-5200F6B08031}">
      <dgm:prSet/>
      <dgm:spPr/>
      <dgm:t>
        <a:bodyPr/>
        <a:lstStyle/>
        <a:p>
          <a:endParaRPr lang="en-US"/>
        </a:p>
      </dgm:t>
    </dgm:pt>
    <dgm:pt modelId="{ADD92D0E-3BB8-44EF-9F55-C115A34412B9}" type="pres">
      <dgm:prSet presAssocID="{4E4373D7-6375-47A5-BE22-70E43812D30B}" presName="vert0" presStyleCnt="0">
        <dgm:presLayoutVars>
          <dgm:dir/>
          <dgm:animOne val="branch"/>
          <dgm:animLvl val="lvl"/>
        </dgm:presLayoutVars>
      </dgm:prSet>
      <dgm:spPr/>
    </dgm:pt>
    <dgm:pt modelId="{BF8508F5-EF83-487B-AC15-9B7F56C967BB}" type="pres">
      <dgm:prSet presAssocID="{C618EEC7-ED7D-4BD8-A14C-5C99426C3735}" presName="thickLine" presStyleLbl="alignNode1" presStyleIdx="0" presStyleCnt="3"/>
      <dgm:spPr/>
    </dgm:pt>
    <dgm:pt modelId="{3056B0B1-CA44-4500-869F-4AAF0D8DA93A}" type="pres">
      <dgm:prSet presAssocID="{C618EEC7-ED7D-4BD8-A14C-5C99426C3735}" presName="horz1" presStyleCnt="0"/>
      <dgm:spPr/>
    </dgm:pt>
    <dgm:pt modelId="{873F8163-F90E-48C5-A48E-21FEFE310B3B}" type="pres">
      <dgm:prSet presAssocID="{C618EEC7-ED7D-4BD8-A14C-5C99426C3735}" presName="tx1" presStyleLbl="revTx" presStyleIdx="0" presStyleCnt="3"/>
      <dgm:spPr/>
    </dgm:pt>
    <dgm:pt modelId="{BD7BDC62-6768-4021-81EC-45D5684E442E}" type="pres">
      <dgm:prSet presAssocID="{C618EEC7-ED7D-4BD8-A14C-5C99426C3735}" presName="vert1" presStyleCnt="0"/>
      <dgm:spPr/>
    </dgm:pt>
    <dgm:pt modelId="{432C0993-2180-4B8F-82F7-CF261F15AD98}" type="pres">
      <dgm:prSet presAssocID="{D32308E6-ABFC-409F-BB90-18C0377A55F2}" presName="thickLine" presStyleLbl="alignNode1" presStyleIdx="1" presStyleCnt="3"/>
      <dgm:spPr/>
    </dgm:pt>
    <dgm:pt modelId="{5794F50B-5E8B-43D9-BCD7-2B077A34EA54}" type="pres">
      <dgm:prSet presAssocID="{D32308E6-ABFC-409F-BB90-18C0377A55F2}" presName="horz1" presStyleCnt="0"/>
      <dgm:spPr/>
    </dgm:pt>
    <dgm:pt modelId="{E6ED6045-AFF0-423E-8B66-B4232546A6C0}" type="pres">
      <dgm:prSet presAssocID="{D32308E6-ABFC-409F-BB90-18C0377A55F2}" presName="tx1" presStyleLbl="revTx" presStyleIdx="1" presStyleCnt="3"/>
      <dgm:spPr/>
    </dgm:pt>
    <dgm:pt modelId="{CFA155D6-8B00-4C01-B409-0164517AF76E}" type="pres">
      <dgm:prSet presAssocID="{D32308E6-ABFC-409F-BB90-18C0377A55F2}" presName="vert1" presStyleCnt="0"/>
      <dgm:spPr/>
    </dgm:pt>
    <dgm:pt modelId="{6003FB49-5391-41B9-9F6A-2304CEB80D42}" type="pres">
      <dgm:prSet presAssocID="{EAB0E76B-7C80-4016-8C9E-89AA6E792B14}" presName="thickLine" presStyleLbl="alignNode1" presStyleIdx="2" presStyleCnt="3"/>
      <dgm:spPr/>
    </dgm:pt>
    <dgm:pt modelId="{C9FAAD9D-1514-4526-83F6-C9D4CCCC91BA}" type="pres">
      <dgm:prSet presAssocID="{EAB0E76B-7C80-4016-8C9E-89AA6E792B14}" presName="horz1" presStyleCnt="0"/>
      <dgm:spPr/>
    </dgm:pt>
    <dgm:pt modelId="{148A15E2-89F8-4A24-98B7-6D5E106F06AB}" type="pres">
      <dgm:prSet presAssocID="{EAB0E76B-7C80-4016-8C9E-89AA6E792B14}" presName="tx1" presStyleLbl="revTx" presStyleIdx="2" presStyleCnt="3"/>
      <dgm:spPr/>
    </dgm:pt>
    <dgm:pt modelId="{458159E7-191B-4CE0-96D9-20469A71D588}" type="pres">
      <dgm:prSet presAssocID="{EAB0E76B-7C80-4016-8C9E-89AA6E792B14}" presName="vert1" presStyleCnt="0"/>
      <dgm:spPr/>
    </dgm:pt>
  </dgm:ptLst>
  <dgm:cxnLst>
    <dgm:cxn modelId="{6B246A20-AC57-47C0-90CB-E85C11BE9E0C}" type="presOf" srcId="{C618EEC7-ED7D-4BD8-A14C-5C99426C3735}" destId="{873F8163-F90E-48C5-A48E-21FEFE310B3B}" srcOrd="0" destOrd="0" presId="urn:microsoft.com/office/officeart/2008/layout/LinedList"/>
    <dgm:cxn modelId="{9E90AD39-C7E6-47C1-980F-DF5D0BCDE702}" srcId="{4E4373D7-6375-47A5-BE22-70E43812D30B}" destId="{C618EEC7-ED7D-4BD8-A14C-5C99426C3735}" srcOrd="0" destOrd="0" parTransId="{E3199D00-17BE-4D8F-902F-01C932F1F030}" sibTransId="{74A5EF95-8944-4CF0-93E7-69A4B55AD737}"/>
    <dgm:cxn modelId="{E925D74D-B19C-4061-940E-0BF2D430F12E}" type="presOf" srcId="{4E4373D7-6375-47A5-BE22-70E43812D30B}" destId="{ADD92D0E-3BB8-44EF-9F55-C115A34412B9}" srcOrd="0" destOrd="0" presId="urn:microsoft.com/office/officeart/2008/layout/LinedList"/>
    <dgm:cxn modelId="{567D8D54-3AD5-497D-B462-59916B03231F}" srcId="{4E4373D7-6375-47A5-BE22-70E43812D30B}" destId="{D32308E6-ABFC-409F-BB90-18C0377A55F2}" srcOrd="1" destOrd="0" parTransId="{599C5EB7-9D43-48C4-993F-9FAA114E5124}" sibTransId="{9BC5BCF4-F1BA-4898-913F-036C6A7C70B7}"/>
    <dgm:cxn modelId="{2FC63655-6072-4680-BD70-5CEBF41FBA65}" type="presOf" srcId="{EAB0E76B-7C80-4016-8C9E-89AA6E792B14}" destId="{148A15E2-89F8-4A24-98B7-6D5E106F06AB}" srcOrd="0" destOrd="0" presId="urn:microsoft.com/office/officeart/2008/layout/LinedList"/>
    <dgm:cxn modelId="{28902B77-09B8-4EBD-AD14-7E099CD285A4}" type="presOf" srcId="{D32308E6-ABFC-409F-BB90-18C0377A55F2}" destId="{E6ED6045-AFF0-423E-8B66-B4232546A6C0}" srcOrd="0" destOrd="0" presId="urn:microsoft.com/office/officeart/2008/layout/LinedList"/>
    <dgm:cxn modelId="{D94FEAF2-BF2E-45F6-A47C-5200F6B08031}" srcId="{4E4373D7-6375-47A5-BE22-70E43812D30B}" destId="{EAB0E76B-7C80-4016-8C9E-89AA6E792B14}" srcOrd="2" destOrd="0" parTransId="{5C22FD44-7B53-4ABE-8F64-F0837C7E7490}" sibTransId="{F61E71BD-D06F-4FE4-9E76-2F292DC0104D}"/>
    <dgm:cxn modelId="{C316668A-288C-407C-99DE-98B4CCC03FF2}" type="presParOf" srcId="{ADD92D0E-3BB8-44EF-9F55-C115A34412B9}" destId="{BF8508F5-EF83-487B-AC15-9B7F56C967BB}" srcOrd="0" destOrd="0" presId="urn:microsoft.com/office/officeart/2008/layout/LinedList"/>
    <dgm:cxn modelId="{3A47F304-51B8-4793-8CF7-AC5830E41D3A}" type="presParOf" srcId="{ADD92D0E-3BB8-44EF-9F55-C115A34412B9}" destId="{3056B0B1-CA44-4500-869F-4AAF0D8DA93A}" srcOrd="1" destOrd="0" presId="urn:microsoft.com/office/officeart/2008/layout/LinedList"/>
    <dgm:cxn modelId="{8D0B30DD-B0E1-4F8F-8019-7A2D42F1099D}" type="presParOf" srcId="{3056B0B1-CA44-4500-869F-4AAF0D8DA93A}" destId="{873F8163-F90E-48C5-A48E-21FEFE310B3B}" srcOrd="0" destOrd="0" presId="urn:microsoft.com/office/officeart/2008/layout/LinedList"/>
    <dgm:cxn modelId="{E495C3B1-7EC2-4036-BE69-FFEA6E92A304}" type="presParOf" srcId="{3056B0B1-CA44-4500-869F-4AAF0D8DA93A}" destId="{BD7BDC62-6768-4021-81EC-45D5684E442E}" srcOrd="1" destOrd="0" presId="urn:microsoft.com/office/officeart/2008/layout/LinedList"/>
    <dgm:cxn modelId="{53F64670-32EA-420D-98E6-8EF6BDEA4BC3}" type="presParOf" srcId="{ADD92D0E-3BB8-44EF-9F55-C115A34412B9}" destId="{432C0993-2180-4B8F-82F7-CF261F15AD98}" srcOrd="2" destOrd="0" presId="urn:microsoft.com/office/officeart/2008/layout/LinedList"/>
    <dgm:cxn modelId="{2AC62A57-0233-4680-A74E-77C15A2BEAFA}" type="presParOf" srcId="{ADD92D0E-3BB8-44EF-9F55-C115A34412B9}" destId="{5794F50B-5E8B-43D9-BCD7-2B077A34EA54}" srcOrd="3" destOrd="0" presId="urn:microsoft.com/office/officeart/2008/layout/LinedList"/>
    <dgm:cxn modelId="{8D478D1A-10F0-4ECF-8365-2CE9788FD6E6}" type="presParOf" srcId="{5794F50B-5E8B-43D9-BCD7-2B077A34EA54}" destId="{E6ED6045-AFF0-423E-8B66-B4232546A6C0}" srcOrd="0" destOrd="0" presId="urn:microsoft.com/office/officeart/2008/layout/LinedList"/>
    <dgm:cxn modelId="{75417CA3-CE33-4518-815D-45D70C41CC4C}" type="presParOf" srcId="{5794F50B-5E8B-43D9-BCD7-2B077A34EA54}" destId="{CFA155D6-8B00-4C01-B409-0164517AF76E}" srcOrd="1" destOrd="0" presId="urn:microsoft.com/office/officeart/2008/layout/LinedList"/>
    <dgm:cxn modelId="{7B246535-270B-4F1E-811A-F2C2F83A48AC}" type="presParOf" srcId="{ADD92D0E-3BB8-44EF-9F55-C115A34412B9}" destId="{6003FB49-5391-41B9-9F6A-2304CEB80D42}" srcOrd="4" destOrd="0" presId="urn:microsoft.com/office/officeart/2008/layout/LinedList"/>
    <dgm:cxn modelId="{30C593E0-0068-4524-AE90-A638A572F64B}" type="presParOf" srcId="{ADD92D0E-3BB8-44EF-9F55-C115A34412B9}" destId="{C9FAAD9D-1514-4526-83F6-C9D4CCCC91BA}" srcOrd="5" destOrd="0" presId="urn:microsoft.com/office/officeart/2008/layout/LinedList"/>
    <dgm:cxn modelId="{CD226B31-CE38-4451-97AE-706A61DA55A0}" type="presParOf" srcId="{C9FAAD9D-1514-4526-83F6-C9D4CCCC91BA}" destId="{148A15E2-89F8-4A24-98B7-6D5E106F06AB}" srcOrd="0" destOrd="0" presId="urn:microsoft.com/office/officeart/2008/layout/LinedList"/>
    <dgm:cxn modelId="{F370D9AD-53AB-431D-8064-4159188CCB12}" type="presParOf" srcId="{C9FAAD9D-1514-4526-83F6-C9D4CCCC91BA}" destId="{458159E7-191B-4CE0-96D9-20469A71D5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0E5705-0737-4610-9F28-32A38118651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F4187EE-9274-421C-A765-075C1D07A656}">
      <dgm:prSet/>
      <dgm:spPr/>
      <dgm:t>
        <a:bodyPr/>
        <a:lstStyle/>
        <a:p>
          <a:r>
            <a:rPr lang="en-US"/>
            <a:t>git remote add origin &lt;url&gt; : Now if u want to link your offline repository to an online repository on websites such as Github or BitBucket or Gitlab then we use the remote add origin command were in the add origin means we are adding an origin i.e the link and connecting it to a remote so that we can make changes in the future.</a:t>
          </a:r>
        </a:p>
      </dgm:t>
    </dgm:pt>
    <dgm:pt modelId="{7B80F031-9D5E-4AC8-B6C6-EEB414DDEEC8}" type="parTrans" cxnId="{EDFAC191-7052-4B36-8AF3-0755BB027C50}">
      <dgm:prSet/>
      <dgm:spPr/>
      <dgm:t>
        <a:bodyPr/>
        <a:lstStyle/>
        <a:p>
          <a:endParaRPr lang="en-US"/>
        </a:p>
      </dgm:t>
    </dgm:pt>
    <dgm:pt modelId="{CECCB7FD-D673-4359-AAFC-F0A2DDFEDDA8}" type="sibTrans" cxnId="{EDFAC191-7052-4B36-8AF3-0755BB027C50}">
      <dgm:prSet/>
      <dgm:spPr/>
      <dgm:t>
        <a:bodyPr/>
        <a:lstStyle/>
        <a:p>
          <a:endParaRPr lang="en-US"/>
        </a:p>
      </dgm:t>
    </dgm:pt>
    <dgm:pt modelId="{50312F19-DC15-4F46-B4CF-2D3E933699E0}">
      <dgm:prSet/>
      <dgm:spPr/>
      <dgm:t>
        <a:bodyPr/>
        <a:lstStyle/>
        <a:p>
          <a:r>
            <a:rPr lang="en-US"/>
            <a:t>git push –u origin &lt;branch name&gt; : In order to update changes made in a local repository to an online repository the git push command with origin as keyword and the branch name .</a:t>
          </a:r>
        </a:p>
      </dgm:t>
    </dgm:pt>
    <dgm:pt modelId="{E77A2240-52F0-4E20-BD85-543D078D253A}" type="parTrans" cxnId="{F2DE346F-AA97-4585-9224-0E266994C2CB}">
      <dgm:prSet/>
      <dgm:spPr/>
      <dgm:t>
        <a:bodyPr/>
        <a:lstStyle/>
        <a:p>
          <a:endParaRPr lang="en-US"/>
        </a:p>
      </dgm:t>
    </dgm:pt>
    <dgm:pt modelId="{E8A8368A-F0D2-4823-A0D7-60CB11DBC01F}" type="sibTrans" cxnId="{F2DE346F-AA97-4585-9224-0E266994C2CB}">
      <dgm:prSet/>
      <dgm:spPr/>
      <dgm:t>
        <a:bodyPr/>
        <a:lstStyle/>
        <a:p>
          <a:endParaRPr lang="en-US"/>
        </a:p>
      </dgm:t>
    </dgm:pt>
    <dgm:pt modelId="{0C142EB6-60D3-4479-9F6A-CD198B2DC97C}">
      <dgm:prSet/>
      <dgm:spPr/>
      <dgm:t>
        <a:bodyPr/>
        <a:lstStyle/>
        <a:p>
          <a:r>
            <a:rPr lang="en-US"/>
            <a:t>Most of the time the branch name is master (main branch).</a:t>
          </a:r>
        </a:p>
      </dgm:t>
    </dgm:pt>
    <dgm:pt modelId="{100D20FB-2622-4198-8064-59217D701BD8}" type="parTrans" cxnId="{152A78DA-2256-4948-9176-62914DCEB1EE}">
      <dgm:prSet/>
      <dgm:spPr/>
      <dgm:t>
        <a:bodyPr/>
        <a:lstStyle/>
        <a:p>
          <a:endParaRPr lang="en-US"/>
        </a:p>
      </dgm:t>
    </dgm:pt>
    <dgm:pt modelId="{6C6519A4-D748-464E-8A1D-0A9AFD811FE2}" type="sibTrans" cxnId="{152A78DA-2256-4948-9176-62914DCEB1EE}">
      <dgm:prSet/>
      <dgm:spPr/>
      <dgm:t>
        <a:bodyPr/>
        <a:lstStyle/>
        <a:p>
          <a:endParaRPr lang="en-US"/>
        </a:p>
      </dgm:t>
    </dgm:pt>
    <dgm:pt modelId="{2BF03C78-516D-4A05-AE0C-683DAD5C24D0}" type="pres">
      <dgm:prSet presAssocID="{510E5705-0737-4610-9F28-32A381186516}" presName="vert0" presStyleCnt="0">
        <dgm:presLayoutVars>
          <dgm:dir/>
          <dgm:animOne val="branch"/>
          <dgm:animLvl val="lvl"/>
        </dgm:presLayoutVars>
      </dgm:prSet>
      <dgm:spPr/>
    </dgm:pt>
    <dgm:pt modelId="{6CD03403-8DDC-4A75-BEA3-B6EBEB19878A}" type="pres">
      <dgm:prSet presAssocID="{5F4187EE-9274-421C-A765-075C1D07A656}" presName="thickLine" presStyleLbl="alignNode1" presStyleIdx="0" presStyleCnt="3"/>
      <dgm:spPr/>
    </dgm:pt>
    <dgm:pt modelId="{8260A31F-ED17-4CFA-8905-26D3A936D2B1}" type="pres">
      <dgm:prSet presAssocID="{5F4187EE-9274-421C-A765-075C1D07A656}" presName="horz1" presStyleCnt="0"/>
      <dgm:spPr/>
    </dgm:pt>
    <dgm:pt modelId="{890B961B-BFA5-4442-9677-2ADAB0F319A9}" type="pres">
      <dgm:prSet presAssocID="{5F4187EE-9274-421C-A765-075C1D07A656}" presName="tx1" presStyleLbl="revTx" presStyleIdx="0" presStyleCnt="3"/>
      <dgm:spPr/>
    </dgm:pt>
    <dgm:pt modelId="{B5F49B8C-E1AB-455C-9D9D-8D158DED0229}" type="pres">
      <dgm:prSet presAssocID="{5F4187EE-9274-421C-A765-075C1D07A656}" presName="vert1" presStyleCnt="0"/>
      <dgm:spPr/>
    </dgm:pt>
    <dgm:pt modelId="{F6EA20C9-4179-4B0A-A65E-B388D8A3708C}" type="pres">
      <dgm:prSet presAssocID="{50312F19-DC15-4F46-B4CF-2D3E933699E0}" presName="thickLine" presStyleLbl="alignNode1" presStyleIdx="1" presStyleCnt="3"/>
      <dgm:spPr/>
    </dgm:pt>
    <dgm:pt modelId="{3896A6B3-19FA-434E-8A7D-866A9FFF8E0E}" type="pres">
      <dgm:prSet presAssocID="{50312F19-DC15-4F46-B4CF-2D3E933699E0}" presName="horz1" presStyleCnt="0"/>
      <dgm:spPr/>
    </dgm:pt>
    <dgm:pt modelId="{2F03CDDA-3E26-4D66-8F12-22EA484B3CEC}" type="pres">
      <dgm:prSet presAssocID="{50312F19-DC15-4F46-B4CF-2D3E933699E0}" presName="tx1" presStyleLbl="revTx" presStyleIdx="1" presStyleCnt="3"/>
      <dgm:spPr/>
    </dgm:pt>
    <dgm:pt modelId="{5FD0111F-9D31-4824-B19E-0E5C40BCDC12}" type="pres">
      <dgm:prSet presAssocID="{50312F19-DC15-4F46-B4CF-2D3E933699E0}" presName="vert1" presStyleCnt="0"/>
      <dgm:spPr/>
    </dgm:pt>
    <dgm:pt modelId="{4BC2A055-CD7E-4766-AB85-6D72017F5C4C}" type="pres">
      <dgm:prSet presAssocID="{0C142EB6-60D3-4479-9F6A-CD198B2DC97C}" presName="thickLine" presStyleLbl="alignNode1" presStyleIdx="2" presStyleCnt="3"/>
      <dgm:spPr/>
    </dgm:pt>
    <dgm:pt modelId="{5555BE4E-B89A-4D48-8474-22575E4838C3}" type="pres">
      <dgm:prSet presAssocID="{0C142EB6-60D3-4479-9F6A-CD198B2DC97C}" presName="horz1" presStyleCnt="0"/>
      <dgm:spPr/>
    </dgm:pt>
    <dgm:pt modelId="{31407EC0-8FD9-4EEF-975E-753F22457D0D}" type="pres">
      <dgm:prSet presAssocID="{0C142EB6-60D3-4479-9F6A-CD198B2DC97C}" presName="tx1" presStyleLbl="revTx" presStyleIdx="2" presStyleCnt="3"/>
      <dgm:spPr/>
    </dgm:pt>
    <dgm:pt modelId="{2ADFAE5E-F57B-4D0F-ACD9-30E39809734C}" type="pres">
      <dgm:prSet presAssocID="{0C142EB6-60D3-4479-9F6A-CD198B2DC97C}" presName="vert1" presStyleCnt="0"/>
      <dgm:spPr/>
    </dgm:pt>
  </dgm:ptLst>
  <dgm:cxnLst>
    <dgm:cxn modelId="{A7E50823-0169-4065-BF99-87DC469FF18F}" type="presOf" srcId="{510E5705-0737-4610-9F28-32A381186516}" destId="{2BF03C78-516D-4A05-AE0C-683DAD5C24D0}" srcOrd="0" destOrd="0" presId="urn:microsoft.com/office/officeart/2008/layout/LinedList"/>
    <dgm:cxn modelId="{99708B6E-12B1-4356-A7A1-1F8203033A25}" type="presOf" srcId="{0C142EB6-60D3-4479-9F6A-CD198B2DC97C}" destId="{31407EC0-8FD9-4EEF-975E-753F22457D0D}" srcOrd="0" destOrd="0" presId="urn:microsoft.com/office/officeart/2008/layout/LinedList"/>
    <dgm:cxn modelId="{F2DE346F-AA97-4585-9224-0E266994C2CB}" srcId="{510E5705-0737-4610-9F28-32A381186516}" destId="{50312F19-DC15-4F46-B4CF-2D3E933699E0}" srcOrd="1" destOrd="0" parTransId="{E77A2240-52F0-4E20-BD85-543D078D253A}" sibTransId="{E8A8368A-F0D2-4823-A0D7-60CB11DBC01F}"/>
    <dgm:cxn modelId="{EDFAC191-7052-4B36-8AF3-0755BB027C50}" srcId="{510E5705-0737-4610-9F28-32A381186516}" destId="{5F4187EE-9274-421C-A765-075C1D07A656}" srcOrd="0" destOrd="0" parTransId="{7B80F031-9D5E-4AC8-B6C6-EEB414DDEEC8}" sibTransId="{CECCB7FD-D673-4359-AAFC-F0A2DDFEDDA8}"/>
    <dgm:cxn modelId="{5EE469AF-0E0E-4CC0-A8BE-D596D252A0A5}" type="presOf" srcId="{50312F19-DC15-4F46-B4CF-2D3E933699E0}" destId="{2F03CDDA-3E26-4D66-8F12-22EA484B3CEC}" srcOrd="0" destOrd="0" presId="urn:microsoft.com/office/officeart/2008/layout/LinedList"/>
    <dgm:cxn modelId="{152A78DA-2256-4948-9176-62914DCEB1EE}" srcId="{510E5705-0737-4610-9F28-32A381186516}" destId="{0C142EB6-60D3-4479-9F6A-CD198B2DC97C}" srcOrd="2" destOrd="0" parTransId="{100D20FB-2622-4198-8064-59217D701BD8}" sibTransId="{6C6519A4-D748-464E-8A1D-0A9AFD811FE2}"/>
    <dgm:cxn modelId="{701F8BE0-C5DF-48B6-B0C0-CF2C3092494F}" type="presOf" srcId="{5F4187EE-9274-421C-A765-075C1D07A656}" destId="{890B961B-BFA5-4442-9677-2ADAB0F319A9}" srcOrd="0" destOrd="0" presId="urn:microsoft.com/office/officeart/2008/layout/LinedList"/>
    <dgm:cxn modelId="{2714D4FE-A163-4F86-A125-B2638E02B19C}" type="presParOf" srcId="{2BF03C78-516D-4A05-AE0C-683DAD5C24D0}" destId="{6CD03403-8DDC-4A75-BEA3-B6EBEB19878A}" srcOrd="0" destOrd="0" presId="urn:microsoft.com/office/officeart/2008/layout/LinedList"/>
    <dgm:cxn modelId="{425AF7CD-7943-4BFF-A224-51EBBF74D08C}" type="presParOf" srcId="{2BF03C78-516D-4A05-AE0C-683DAD5C24D0}" destId="{8260A31F-ED17-4CFA-8905-26D3A936D2B1}" srcOrd="1" destOrd="0" presId="urn:microsoft.com/office/officeart/2008/layout/LinedList"/>
    <dgm:cxn modelId="{7FC7F3A6-56E4-4369-85EB-72484918A849}" type="presParOf" srcId="{8260A31F-ED17-4CFA-8905-26D3A936D2B1}" destId="{890B961B-BFA5-4442-9677-2ADAB0F319A9}" srcOrd="0" destOrd="0" presId="urn:microsoft.com/office/officeart/2008/layout/LinedList"/>
    <dgm:cxn modelId="{B4B9DE37-46C5-4FDD-8998-5767CFDBD27B}" type="presParOf" srcId="{8260A31F-ED17-4CFA-8905-26D3A936D2B1}" destId="{B5F49B8C-E1AB-455C-9D9D-8D158DED0229}" srcOrd="1" destOrd="0" presId="urn:microsoft.com/office/officeart/2008/layout/LinedList"/>
    <dgm:cxn modelId="{31B1A5FF-F204-4A4C-8630-110B6BD6CB7C}" type="presParOf" srcId="{2BF03C78-516D-4A05-AE0C-683DAD5C24D0}" destId="{F6EA20C9-4179-4B0A-A65E-B388D8A3708C}" srcOrd="2" destOrd="0" presId="urn:microsoft.com/office/officeart/2008/layout/LinedList"/>
    <dgm:cxn modelId="{C283CCD2-F863-4CBE-B3DB-2BE370A5DE5C}" type="presParOf" srcId="{2BF03C78-516D-4A05-AE0C-683DAD5C24D0}" destId="{3896A6B3-19FA-434E-8A7D-866A9FFF8E0E}" srcOrd="3" destOrd="0" presId="urn:microsoft.com/office/officeart/2008/layout/LinedList"/>
    <dgm:cxn modelId="{C28ADB19-2B6C-4AAE-BB59-621CD1BDC2AF}" type="presParOf" srcId="{3896A6B3-19FA-434E-8A7D-866A9FFF8E0E}" destId="{2F03CDDA-3E26-4D66-8F12-22EA484B3CEC}" srcOrd="0" destOrd="0" presId="urn:microsoft.com/office/officeart/2008/layout/LinedList"/>
    <dgm:cxn modelId="{DEAC95CB-0E22-40CF-93D0-FADB1482199A}" type="presParOf" srcId="{3896A6B3-19FA-434E-8A7D-866A9FFF8E0E}" destId="{5FD0111F-9D31-4824-B19E-0E5C40BCDC12}" srcOrd="1" destOrd="0" presId="urn:microsoft.com/office/officeart/2008/layout/LinedList"/>
    <dgm:cxn modelId="{125C8B7E-FF44-4CC0-882C-08499D1EE851}" type="presParOf" srcId="{2BF03C78-516D-4A05-AE0C-683DAD5C24D0}" destId="{4BC2A055-CD7E-4766-AB85-6D72017F5C4C}" srcOrd="4" destOrd="0" presId="urn:microsoft.com/office/officeart/2008/layout/LinedList"/>
    <dgm:cxn modelId="{06E9F48B-52C7-47B0-9CD3-C5B71B2B45A4}" type="presParOf" srcId="{2BF03C78-516D-4A05-AE0C-683DAD5C24D0}" destId="{5555BE4E-B89A-4D48-8474-22575E4838C3}" srcOrd="5" destOrd="0" presId="urn:microsoft.com/office/officeart/2008/layout/LinedList"/>
    <dgm:cxn modelId="{30C57462-5C2E-4E3C-8452-8F99DB055CF0}" type="presParOf" srcId="{5555BE4E-B89A-4D48-8474-22575E4838C3}" destId="{31407EC0-8FD9-4EEF-975E-753F22457D0D}" srcOrd="0" destOrd="0" presId="urn:microsoft.com/office/officeart/2008/layout/LinedList"/>
    <dgm:cxn modelId="{F32300DD-014F-4084-AA93-333F8586C1BA}" type="presParOf" srcId="{5555BE4E-B89A-4D48-8474-22575E4838C3}" destId="{2ADFAE5E-F57B-4D0F-ACD9-30E3980973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C6D8F-6EEF-4CA2-A7D0-99D4C155DE26}">
      <dsp:nvSpPr>
        <dsp:cNvPr id="0" name=""/>
        <dsp:cNvSpPr/>
      </dsp:nvSpPr>
      <dsp:spPr>
        <a:xfrm>
          <a:off x="0" y="34192"/>
          <a:ext cx="6173409" cy="187318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latin typeface="Sagona Book"/>
            </a:rPr>
            <a:t> </a:t>
          </a:r>
          <a:r>
            <a:rPr lang="en-US" sz="2700" b="1" kern="1200" dirty="0"/>
            <a:t>git </a:t>
          </a:r>
          <a:r>
            <a:rPr lang="en-US" sz="2700" b="1" kern="1200" dirty="0" err="1"/>
            <a:t>init</a:t>
          </a:r>
          <a:r>
            <a:rPr lang="en-US" sz="2700" kern="1200" dirty="0"/>
            <a:t> : It is used to initialize a folder to work as a repository in the computer system.</a:t>
          </a:r>
        </a:p>
      </dsp:txBody>
      <dsp:txXfrm>
        <a:off x="91442" y="125634"/>
        <a:ext cx="5990525" cy="1690304"/>
      </dsp:txXfrm>
    </dsp:sp>
    <dsp:sp modelId="{FF7E6C2E-F792-43EC-AC76-E49C527E19FF}">
      <dsp:nvSpPr>
        <dsp:cNvPr id="0" name=""/>
        <dsp:cNvSpPr/>
      </dsp:nvSpPr>
      <dsp:spPr>
        <a:xfrm>
          <a:off x="0" y="1985140"/>
          <a:ext cx="6173409" cy="1873188"/>
        </a:xfrm>
        <a:prstGeom prst="roundRect">
          <a:avLst/>
        </a:prstGeom>
        <a:solidFill>
          <a:schemeClr val="accent2">
            <a:hueOff val="-74745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latin typeface="Sagona Book"/>
            </a:rPr>
            <a:t> </a:t>
          </a:r>
          <a:r>
            <a:rPr lang="en-US" sz="2700" kern="1200" dirty="0"/>
            <a:t>git </a:t>
          </a:r>
          <a:r>
            <a:rPr lang="en-US" sz="2700" kern="1200" dirty="0">
              <a:latin typeface="Sagona Book"/>
            </a:rPr>
            <a:t>config</a:t>
          </a:r>
          <a:r>
            <a:rPr lang="en-US" sz="2700" kern="1200" dirty="0"/>
            <a:t> –list : </a:t>
          </a:r>
          <a:r>
            <a:rPr lang="en-US" sz="2700" kern="1200" dirty="0">
              <a:latin typeface="Sagona Book"/>
            </a:rPr>
            <a:t> It is used to check the current configuration of a git repository.</a:t>
          </a:r>
          <a:endParaRPr lang="en-US" sz="2700" kern="1200" dirty="0"/>
        </a:p>
      </dsp:txBody>
      <dsp:txXfrm>
        <a:off x="91442" y="2076582"/>
        <a:ext cx="5990525" cy="1690304"/>
      </dsp:txXfrm>
    </dsp:sp>
    <dsp:sp modelId="{EBD47785-6069-44DE-946B-F5F30B3A739D}">
      <dsp:nvSpPr>
        <dsp:cNvPr id="0" name=""/>
        <dsp:cNvSpPr/>
      </dsp:nvSpPr>
      <dsp:spPr>
        <a:xfrm>
          <a:off x="0" y="3936088"/>
          <a:ext cx="6173409" cy="1873188"/>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latin typeface="Sagona Book"/>
            </a:rPr>
            <a:t>git config –global user.name "Name" :  It is used to configure the name of the user of a current repository to a specific name . </a:t>
          </a:r>
        </a:p>
      </dsp:txBody>
      <dsp:txXfrm>
        <a:off x="91442" y="4027530"/>
        <a:ext cx="5990525" cy="1690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137EE-BD65-487F-9020-7D4AD0BF9A40}">
      <dsp:nvSpPr>
        <dsp:cNvPr id="0" name=""/>
        <dsp:cNvSpPr/>
      </dsp:nvSpPr>
      <dsp:spPr>
        <a:xfrm>
          <a:off x="0" y="95756"/>
          <a:ext cx="6411054" cy="1076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Sagona Book"/>
            </a:rPr>
            <a:t> </a:t>
          </a:r>
          <a:r>
            <a:rPr lang="en-US" sz="2000" kern="1200" dirty="0"/>
            <a:t>git config –global user.email "email id"  : It is used to configure the email id of the user of a particular repository to a specific email address.</a:t>
          </a:r>
        </a:p>
      </dsp:txBody>
      <dsp:txXfrm>
        <a:off x="52546" y="148302"/>
        <a:ext cx="6305962" cy="971308"/>
      </dsp:txXfrm>
    </dsp:sp>
    <dsp:sp modelId="{6F0052BD-368F-4466-B9A4-9EF1D98A6013}">
      <dsp:nvSpPr>
        <dsp:cNvPr id="0" name=""/>
        <dsp:cNvSpPr/>
      </dsp:nvSpPr>
      <dsp:spPr>
        <a:xfrm>
          <a:off x="0" y="1229756"/>
          <a:ext cx="6411054" cy="1076400"/>
        </a:xfrm>
        <a:prstGeom prst="roundRect">
          <a:avLst/>
        </a:prstGeom>
        <a:solidFill>
          <a:schemeClr val="accent5">
            <a:hueOff val="-373703"/>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Sagona Book"/>
            </a:rPr>
            <a:t> </a:t>
          </a:r>
          <a:r>
            <a:rPr lang="en-US" sz="2000" kern="1200" dirty="0"/>
            <a:t>git status : It is used to check the status of the git.</a:t>
          </a:r>
        </a:p>
      </dsp:txBody>
      <dsp:txXfrm>
        <a:off x="52546" y="1282302"/>
        <a:ext cx="6305962" cy="971308"/>
      </dsp:txXfrm>
    </dsp:sp>
    <dsp:sp modelId="{F15BFE3F-7AB0-4A60-BEBB-AB978FB3A256}">
      <dsp:nvSpPr>
        <dsp:cNvPr id="0" name=""/>
        <dsp:cNvSpPr/>
      </dsp:nvSpPr>
      <dsp:spPr>
        <a:xfrm>
          <a:off x="0" y="2363756"/>
          <a:ext cx="6411054" cy="1076400"/>
        </a:xfrm>
        <a:prstGeom prst="roundRect">
          <a:avLst/>
        </a:prstGeom>
        <a:solidFill>
          <a:schemeClr val="accent5">
            <a:hueOff val="-74740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Sagona Book"/>
            </a:rPr>
            <a:t> </a:t>
          </a:r>
          <a:r>
            <a:rPr lang="en-US" sz="2000" kern="1200" dirty="0"/>
            <a:t>git add : This command is used to add a particular file or all the files of the folder to the </a:t>
          </a:r>
          <a:r>
            <a:rPr lang="en-US" sz="2000" kern="1200" dirty="0">
              <a:latin typeface="Sagona Book"/>
            </a:rPr>
            <a:t>repository</a:t>
          </a:r>
          <a:r>
            <a:rPr lang="en-US" sz="2000" kern="1200" dirty="0"/>
            <a:t> .</a:t>
          </a:r>
        </a:p>
      </dsp:txBody>
      <dsp:txXfrm>
        <a:off x="52546" y="2416302"/>
        <a:ext cx="6305962" cy="971308"/>
      </dsp:txXfrm>
    </dsp:sp>
    <dsp:sp modelId="{F60F381F-9B0C-4A95-AEBE-74E08266743B}">
      <dsp:nvSpPr>
        <dsp:cNvPr id="0" name=""/>
        <dsp:cNvSpPr/>
      </dsp:nvSpPr>
      <dsp:spPr>
        <a:xfrm>
          <a:off x="0" y="3497757"/>
          <a:ext cx="6411054" cy="1076400"/>
        </a:xfrm>
        <a:prstGeom prst="roundRect">
          <a:avLst/>
        </a:prstGeom>
        <a:solidFill>
          <a:schemeClr val="accent5">
            <a:hueOff val="-1121109"/>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For a single file - git add </a:t>
          </a:r>
          <a:r>
            <a:rPr lang="en-US" sz="2000" kern="1200" dirty="0">
              <a:latin typeface="Sagona Book"/>
            </a:rPr>
            <a:t>filename</a:t>
          </a:r>
          <a:endParaRPr lang="en-US" sz="2000" kern="1200" dirty="0"/>
        </a:p>
      </dsp:txBody>
      <dsp:txXfrm>
        <a:off x="52546" y="3550303"/>
        <a:ext cx="6305962" cy="971308"/>
      </dsp:txXfrm>
    </dsp:sp>
    <dsp:sp modelId="{AC919578-26D3-4442-AE15-AAE4F42FAE43}">
      <dsp:nvSpPr>
        <dsp:cNvPr id="0" name=""/>
        <dsp:cNvSpPr/>
      </dsp:nvSpPr>
      <dsp:spPr>
        <a:xfrm>
          <a:off x="0" y="4631757"/>
          <a:ext cx="6411054" cy="1076400"/>
        </a:xfrm>
        <a:prstGeom prst="roundRect">
          <a:avLst/>
        </a:prstGeom>
        <a:solidFill>
          <a:schemeClr val="accent5">
            <a:hueOff val="-1494813"/>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For all the files –git add .  (Note : dot(.) operator is used to add all the files to a git repository</a:t>
          </a:r>
        </a:p>
      </dsp:txBody>
      <dsp:txXfrm>
        <a:off x="52546" y="4684303"/>
        <a:ext cx="6305962" cy="971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508F5-EF83-487B-AC15-9B7F56C967BB}">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3F8163-F90E-48C5-A48E-21FEFE310B3B}">
      <dsp:nvSpPr>
        <dsp:cNvPr id="0" name=""/>
        <dsp:cNvSpPr/>
      </dsp:nvSpPr>
      <dsp:spPr>
        <a:xfrm>
          <a:off x="0" y="2853"/>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git commit –m "message" : It is used to make a commit to the repository ( A commit is like saving all the changes made to a folder ) -m stands for message , the message about commit should be included in Quotes("...") </a:t>
          </a:r>
        </a:p>
      </dsp:txBody>
      <dsp:txXfrm>
        <a:off x="0" y="2853"/>
        <a:ext cx="6173409" cy="1945920"/>
      </dsp:txXfrm>
    </dsp:sp>
    <dsp:sp modelId="{432C0993-2180-4B8F-82F7-CF261F15AD98}">
      <dsp:nvSpPr>
        <dsp:cNvPr id="0" name=""/>
        <dsp:cNvSpPr/>
      </dsp:nvSpPr>
      <dsp:spPr>
        <a:xfrm>
          <a:off x="0" y="1948774"/>
          <a:ext cx="6173409" cy="0"/>
        </a:xfrm>
        <a:prstGeom prst="line">
          <a:avLst/>
        </a:prstGeom>
        <a:solidFill>
          <a:schemeClr val="accent2">
            <a:hueOff val="-747456"/>
            <a:satOff val="-209"/>
            <a:lumOff val="3529"/>
            <a:alphaOff val="0"/>
          </a:schemeClr>
        </a:solidFill>
        <a:ln w="12700" cap="flat" cmpd="sng" algn="ctr">
          <a:solidFill>
            <a:schemeClr val="accent2">
              <a:hueOff val="-747456"/>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D6045-AFF0-423E-8B66-B4232546A6C0}">
      <dsp:nvSpPr>
        <dsp:cNvPr id="0" name=""/>
        <dsp:cNvSpPr/>
      </dsp:nvSpPr>
      <dsp:spPr>
        <a:xfrm>
          <a:off x="0" y="194877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git log : It is used to check the log details of all the commits performed in detail on a specific repository.</a:t>
          </a:r>
        </a:p>
      </dsp:txBody>
      <dsp:txXfrm>
        <a:off x="0" y="1948774"/>
        <a:ext cx="6173409" cy="1945920"/>
      </dsp:txXfrm>
    </dsp:sp>
    <dsp:sp modelId="{6003FB49-5391-41B9-9F6A-2304CEB80D42}">
      <dsp:nvSpPr>
        <dsp:cNvPr id="0" name=""/>
        <dsp:cNvSpPr/>
      </dsp:nvSpPr>
      <dsp:spPr>
        <a:xfrm>
          <a:off x="0" y="3894694"/>
          <a:ext cx="6173409" cy="0"/>
        </a:xfrm>
        <a:prstGeom prst="line">
          <a:avLst/>
        </a:prstGeom>
        <a:solidFill>
          <a:schemeClr val="accent2">
            <a:hueOff val="-1494911"/>
            <a:satOff val="-418"/>
            <a:lumOff val="7058"/>
            <a:alphaOff val="0"/>
          </a:schemeClr>
        </a:solidFill>
        <a:ln w="12700" cap="flat" cmpd="sng" algn="ctr">
          <a:solidFill>
            <a:schemeClr val="accent2">
              <a:hueOff val="-1494911"/>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A15E2-89F8-4A24-98B7-6D5E106F06AB}">
      <dsp:nvSpPr>
        <dsp:cNvPr id="0" name=""/>
        <dsp:cNvSpPr/>
      </dsp:nvSpPr>
      <dsp:spPr>
        <a:xfrm>
          <a:off x="0" y="389469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git log –oneline : It is used to check the log details as well but it will hide the background details and only view the essential details.</a:t>
          </a:r>
        </a:p>
      </dsp:txBody>
      <dsp:txXfrm>
        <a:off x="0" y="3894694"/>
        <a:ext cx="6173409" cy="1945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03403-8DDC-4A75-BEA3-B6EBEB19878A}">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0B961B-BFA5-4442-9677-2ADAB0F319A9}">
      <dsp:nvSpPr>
        <dsp:cNvPr id="0" name=""/>
        <dsp:cNvSpPr/>
      </dsp:nvSpPr>
      <dsp:spPr>
        <a:xfrm>
          <a:off x="0" y="2853"/>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git remote add origin &lt;url&gt; : Now if u want to link your offline repository to an online repository on websites such as Github or BitBucket or Gitlab then we use the remote add origin command were in the add origin means we are adding an origin i.e the link and connecting it to a remote so that we can make changes in the future.</a:t>
          </a:r>
        </a:p>
      </dsp:txBody>
      <dsp:txXfrm>
        <a:off x="0" y="2853"/>
        <a:ext cx="6173409" cy="1945920"/>
      </dsp:txXfrm>
    </dsp:sp>
    <dsp:sp modelId="{F6EA20C9-4179-4B0A-A65E-B388D8A3708C}">
      <dsp:nvSpPr>
        <dsp:cNvPr id="0" name=""/>
        <dsp:cNvSpPr/>
      </dsp:nvSpPr>
      <dsp:spPr>
        <a:xfrm>
          <a:off x="0" y="1948774"/>
          <a:ext cx="6173409" cy="0"/>
        </a:xfrm>
        <a:prstGeom prst="line">
          <a:avLst/>
        </a:prstGeom>
        <a:solidFill>
          <a:schemeClr val="accent2">
            <a:hueOff val="-747456"/>
            <a:satOff val="-209"/>
            <a:lumOff val="3529"/>
            <a:alphaOff val="0"/>
          </a:schemeClr>
        </a:solidFill>
        <a:ln w="12700" cap="flat" cmpd="sng" algn="ctr">
          <a:solidFill>
            <a:schemeClr val="accent2">
              <a:hueOff val="-747456"/>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03CDDA-3E26-4D66-8F12-22EA484B3CEC}">
      <dsp:nvSpPr>
        <dsp:cNvPr id="0" name=""/>
        <dsp:cNvSpPr/>
      </dsp:nvSpPr>
      <dsp:spPr>
        <a:xfrm>
          <a:off x="0" y="194877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git push –u origin &lt;branch name&gt; : In order to update changes made in a local repository to an online repository the git push command with origin as keyword and the branch name .</a:t>
          </a:r>
        </a:p>
      </dsp:txBody>
      <dsp:txXfrm>
        <a:off x="0" y="1948774"/>
        <a:ext cx="6173409" cy="1945920"/>
      </dsp:txXfrm>
    </dsp:sp>
    <dsp:sp modelId="{4BC2A055-CD7E-4766-AB85-6D72017F5C4C}">
      <dsp:nvSpPr>
        <dsp:cNvPr id="0" name=""/>
        <dsp:cNvSpPr/>
      </dsp:nvSpPr>
      <dsp:spPr>
        <a:xfrm>
          <a:off x="0" y="3894694"/>
          <a:ext cx="6173409" cy="0"/>
        </a:xfrm>
        <a:prstGeom prst="line">
          <a:avLst/>
        </a:prstGeom>
        <a:solidFill>
          <a:schemeClr val="accent2">
            <a:hueOff val="-1494911"/>
            <a:satOff val="-418"/>
            <a:lumOff val="7058"/>
            <a:alphaOff val="0"/>
          </a:schemeClr>
        </a:solidFill>
        <a:ln w="12700" cap="flat" cmpd="sng" algn="ctr">
          <a:solidFill>
            <a:schemeClr val="accent2">
              <a:hueOff val="-1494911"/>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07EC0-8FD9-4EEF-975E-753F22457D0D}">
      <dsp:nvSpPr>
        <dsp:cNvPr id="0" name=""/>
        <dsp:cNvSpPr/>
      </dsp:nvSpPr>
      <dsp:spPr>
        <a:xfrm>
          <a:off x="0" y="389469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Most of the time the branch name is master (main branch).</a:t>
          </a:r>
        </a:p>
      </dsp:txBody>
      <dsp:txXfrm>
        <a:off x="0" y="3894694"/>
        <a:ext cx="6173409" cy="1945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021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318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246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997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269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355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509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183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631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230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015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1985488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nux_kernel" TargetMode="External"/><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wikipedia.org/wiki/GNU_General_Public_License#Version_2" TargetMode="External"/><Relationship Id="rId4" Type="http://schemas.openxmlformats.org/officeDocument/2006/relationships/hyperlink" Target="https://en.wikipedia.org/wiki/Free_and_open-source_software"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C4A8C362-455F-404E-88F9-93BEF70E2E2B}"/>
              </a:ext>
            </a:extLst>
          </p:cNvPr>
          <p:cNvPicPr>
            <a:picLocks noChangeAspect="1"/>
          </p:cNvPicPr>
          <p:nvPr/>
        </p:nvPicPr>
        <p:blipFill rotWithShape="1">
          <a:blip r:embed="rId2">
            <a:alphaModFix amt="70000"/>
          </a:blip>
          <a:srcRect t="7982" r="6" b="1595"/>
          <a:stretch/>
        </p:blipFill>
        <p:spPr>
          <a:xfrm>
            <a:off x="20" y="10"/>
            <a:ext cx="12188932" cy="6856614"/>
          </a:xfrm>
          <a:prstGeom prst="rect">
            <a:avLst/>
          </a:prstGeom>
        </p:spPr>
      </p:pic>
      <p:sp>
        <p:nvSpPr>
          <p:cNvPr id="2" name="Title 1"/>
          <p:cNvSpPr>
            <a:spLocks noGrp="1"/>
          </p:cNvSpPr>
          <p:nvPr>
            <p:ph type="ctrTitle"/>
          </p:nvPr>
        </p:nvSpPr>
        <p:spPr>
          <a:xfrm>
            <a:off x="996275" y="744909"/>
            <a:ext cx="10190071" cy="3145855"/>
          </a:xfrm>
        </p:spPr>
        <p:txBody>
          <a:bodyPr anchor="b">
            <a:normAutofit/>
          </a:bodyPr>
          <a:lstStyle/>
          <a:p>
            <a:r>
              <a:rPr lang="en-US" sz="5400">
                <a:solidFill>
                  <a:srgbClr val="FFFFFF"/>
                </a:solidFill>
                <a:cs typeface="Calibri Light"/>
              </a:rPr>
              <a:t>GIT </a:t>
            </a:r>
            <a:endParaRPr lang="en-US" sz="5400">
              <a:solidFill>
                <a:srgbClr val="FFFFFF"/>
              </a:solidFill>
            </a:endParaRPr>
          </a:p>
        </p:txBody>
      </p:sp>
      <p:sp>
        <p:nvSpPr>
          <p:cNvPr id="3" name="Subtitle 2"/>
          <p:cNvSpPr>
            <a:spLocks noGrp="1"/>
          </p:cNvSpPr>
          <p:nvPr>
            <p:ph type="subTitle" idx="1"/>
          </p:nvPr>
        </p:nvSpPr>
        <p:spPr>
          <a:xfrm>
            <a:off x="1218708" y="4069780"/>
            <a:ext cx="9781327" cy="2056617"/>
          </a:xfrm>
        </p:spPr>
        <p:txBody>
          <a:bodyPr anchor="t">
            <a:normAutofit/>
          </a:bodyPr>
          <a:lstStyle/>
          <a:p>
            <a:endParaRPr lang="en-US" sz="2200">
              <a:solidFill>
                <a:srgbClr val="FFFFFF"/>
              </a:solidFill>
            </a:endParaRP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38"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5">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D93F8C1-EFCB-4FF8-A005-EBFC2A3024F6}"/>
              </a:ext>
            </a:extLst>
          </p:cNvPr>
          <p:cNvSpPr>
            <a:spLocks noGrp="1"/>
          </p:cNvSpPr>
          <p:nvPr>
            <p:ph type="title"/>
          </p:nvPr>
        </p:nvSpPr>
        <p:spPr>
          <a:xfrm>
            <a:off x="1198182" y="559813"/>
            <a:ext cx="4987809" cy="1664573"/>
          </a:xfrm>
        </p:spPr>
        <p:txBody>
          <a:bodyPr>
            <a:normAutofit/>
          </a:bodyPr>
          <a:lstStyle/>
          <a:p>
            <a:r>
              <a:rPr lang="en-US" dirty="0"/>
              <a:t>INTRO TO GIT </a:t>
            </a:r>
          </a:p>
        </p:txBody>
      </p:sp>
      <p:sp>
        <p:nvSpPr>
          <p:cNvPr id="8" name="Content Placeholder 7">
            <a:extLst>
              <a:ext uri="{FF2B5EF4-FFF2-40B4-BE49-F238E27FC236}">
                <a16:creationId xmlns:a16="http://schemas.microsoft.com/office/drawing/2014/main" id="{494AF1D6-1AE9-4832-9BEE-3FE9BA10E1BF}"/>
              </a:ext>
            </a:extLst>
          </p:cNvPr>
          <p:cNvSpPr>
            <a:spLocks noGrp="1"/>
          </p:cNvSpPr>
          <p:nvPr>
            <p:ph idx="1"/>
          </p:nvPr>
        </p:nvSpPr>
        <p:spPr>
          <a:xfrm>
            <a:off x="1185756" y="2384474"/>
            <a:ext cx="4987488" cy="3728613"/>
          </a:xfrm>
        </p:spPr>
        <p:txBody>
          <a:bodyPr vert="horz" lIns="91440" tIns="45720" rIns="91440" bIns="45720" rtlCol="0">
            <a:normAutofit/>
          </a:bodyPr>
          <a:lstStyle/>
          <a:p>
            <a:r>
              <a:rPr lang="en-US" sz="1800" dirty="0">
                <a:ea typeface="+mn-lt"/>
                <a:cs typeface="+mn-lt"/>
              </a:rPr>
              <a:t>Git is a free and open source distributed version control system designed to handle everything from small to very large projects with speed and efficiency. Git is easy to learn and has a tiny footprint with lightning fast performance .</a:t>
            </a:r>
            <a:endParaRPr lang="en-US" sz="1800" dirty="0"/>
          </a:p>
        </p:txBody>
      </p:sp>
      <p:pic>
        <p:nvPicPr>
          <p:cNvPr id="4" name="Picture 4" descr="Icon&#10;&#10;Description automatically generated">
            <a:extLst>
              <a:ext uri="{FF2B5EF4-FFF2-40B4-BE49-F238E27FC236}">
                <a16:creationId xmlns:a16="http://schemas.microsoft.com/office/drawing/2014/main" id="{D0F53018-950A-4F06-8BDF-CAEF35BE4331}"/>
              </a:ext>
            </a:extLst>
          </p:cNvPr>
          <p:cNvPicPr>
            <a:picLocks noChangeAspect="1"/>
          </p:cNvPicPr>
          <p:nvPr/>
        </p:nvPicPr>
        <p:blipFill rotWithShape="1">
          <a:blip r:embed="rId2"/>
          <a:srcRect r="249" b="-1"/>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4"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3" name="Freeform: Shape 54">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5181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3DAA96C-AAE2-442A-A736-A473A81B9BF9}"/>
              </a:ext>
            </a:extLst>
          </p:cNvPr>
          <p:cNvSpPr>
            <a:spLocks noGrp="1"/>
          </p:cNvSpPr>
          <p:nvPr>
            <p:ph type="title"/>
          </p:nvPr>
        </p:nvSpPr>
        <p:spPr>
          <a:xfrm>
            <a:off x="1198182" y="559813"/>
            <a:ext cx="4987809" cy="1664573"/>
          </a:xfrm>
        </p:spPr>
        <p:txBody>
          <a:bodyPr>
            <a:normAutofit/>
          </a:bodyPr>
          <a:lstStyle/>
          <a:p>
            <a:r>
              <a:rPr lang="en-US" dirty="0"/>
              <a:t>Inventor of Git</a:t>
            </a:r>
            <a:br>
              <a:rPr lang="en-US" dirty="0"/>
            </a:br>
            <a:endParaRPr lang="en-US" dirty="0"/>
          </a:p>
        </p:txBody>
      </p:sp>
      <p:sp>
        <p:nvSpPr>
          <p:cNvPr id="8" name="Content Placeholder 7">
            <a:extLst>
              <a:ext uri="{FF2B5EF4-FFF2-40B4-BE49-F238E27FC236}">
                <a16:creationId xmlns:a16="http://schemas.microsoft.com/office/drawing/2014/main" id="{DD1FA8BC-FECC-47EA-86DE-A6FE73094023}"/>
              </a:ext>
            </a:extLst>
          </p:cNvPr>
          <p:cNvSpPr>
            <a:spLocks noGrp="1"/>
          </p:cNvSpPr>
          <p:nvPr>
            <p:ph idx="1"/>
          </p:nvPr>
        </p:nvSpPr>
        <p:spPr>
          <a:xfrm>
            <a:off x="1185756" y="2384474"/>
            <a:ext cx="4987488" cy="3728613"/>
          </a:xfrm>
        </p:spPr>
        <p:txBody>
          <a:bodyPr vert="horz" lIns="91440" tIns="45720" rIns="91440" bIns="45720" rtlCol="0" anchor="t">
            <a:normAutofit/>
          </a:bodyPr>
          <a:lstStyle/>
          <a:p>
            <a:r>
              <a:rPr lang="en-US" sz="1800" dirty="0">
                <a:ea typeface="+mn-lt"/>
                <a:cs typeface="+mn-lt"/>
              </a:rPr>
              <a:t>Git was created by </a:t>
            </a:r>
            <a:r>
              <a:rPr lang="en-US" sz="1800" dirty="0">
                <a:ea typeface="+mn-lt"/>
                <a:cs typeface="+mn-lt"/>
                <a:hlinkClick r:id="rId2"/>
              </a:rPr>
              <a:t>Linus Torvalds</a:t>
            </a:r>
            <a:r>
              <a:rPr lang="en-US" sz="1800" dirty="0">
                <a:ea typeface="+mn-lt"/>
                <a:cs typeface="+mn-lt"/>
              </a:rPr>
              <a:t> in 2005 for development of the </a:t>
            </a:r>
            <a:r>
              <a:rPr lang="en-US" sz="1800" dirty="0">
                <a:ea typeface="+mn-lt"/>
                <a:cs typeface="+mn-lt"/>
                <a:hlinkClick r:id="rId3"/>
              </a:rPr>
              <a:t>Linux kernel</a:t>
            </a:r>
            <a:r>
              <a:rPr lang="en-US" sz="1800" dirty="0">
                <a:ea typeface="+mn-lt"/>
                <a:cs typeface="+mn-lt"/>
              </a:rPr>
              <a:t>, with other kernel developers contributing to its initial development.</a:t>
            </a:r>
          </a:p>
          <a:p>
            <a:endParaRPr lang="en-US" sz="1800" dirty="0">
              <a:cs typeface="Arial"/>
            </a:endParaRPr>
          </a:p>
          <a:p>
            <a:r>
              <a:rPr lang="en-US" sz="1800" dirty="0">
                <a:ea typeface="+mn-lt"/>
                <a:cs typeface="+mn-lt"/>
              </a:rPr>
              <a:t>Git is </a:t>
            </a:r>
            <a:r>
              <a:rPr lang="en-US" sz="1800" dirty="0">
                <a:ea typeface="+mn-lt"/>
                <a:cs typeface="+mn-lt"/>
                <a:hlinkClick r:id="rId4"/>
              </a:rPr>
              <a:t>free and open-source software</a:t>
            </a:r>
            <a:r>
              <a:rPr lang="en-US" sz="1800" dirty="0">
                <a:ea typeface="+mn-lt"/>
                <a:cs typeface="+mn-lt"/>
              </a:rPr>
              <a:t> distributed under </a:t>
            </a:r>
            <a:r>
              <a:rPr lang="en-US" sz="1800" u="sng" dirty="0">
                <a:ea typeface="+mn-lt"/>
                <a:cs typeface="+mn-lt"/>
                <a:hlinkClick r:id="rId5"/>
              </a:rPr>
              <a:t>GNU General Public License Version 2</a:t>
            </a:r>
            <a:r>
              <a:rPr lang="en-US" sz="1800" dirty="0">
                <a:ea typeface="+mn-lt"/>
                <a:cs typeface="+mn-lt"/>
              </a:rPr>
              <a:t>.</a:t>
            </a:r>
            <a:endParaRPr lang="en-US" sz="1800" dirty="0">
              <a:cs typeface="Arial"/>
            </a:endParaRPr>
          </a:p>
        </p:txBody>
      </p:sp>
      <p:pic>
        <p:nvPicPr>
          <p:cNvPr id="4" name="Picture 4">
            <a:extLst>
              <a:ext uri="{FF2B5EF4-FFF2-40B4-BE49-F238E27FC236}">
                <a16:creationId xmlns:a16="http://schemas.microsoft.com/office/drawing/2014/main" id="{9D1F1E0B-403A-48B0-807F-F3B8A8550AC6}"/>
              </a:ext>
            </a:extLst>
          </p:cNvPr>
          <p:cNvPicPr>
            <a:picLocks noChangeAspect="1"/>
          </p:cNvPicPr>
          <p:nvPr/>
        </p:nvPicPr>
        <p:blipFill rotWithShape="1">
          <a:blip r:embed="rId6"/>
          <a:srcRect l="22813" r="4944"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5"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 name="Freeform: Shape 25">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82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CFF71D92-DD00-48E9-94B4-DCC8714304A2}"/>
              </a:ext>
            </a:extLst>
          </p:cNvPr>
          <p:cNvSpPr>
            <a:spLocks noGrp="1"/>
          </p:cNvSpPr>
          <p:nvPr>
            <p:ph type="title"/>
          </p:nvPr>
        </p:nvSpPr>
        <p:spPr>
          <a:xfrm>
            <a:off x="1198182" y="559813"/>
            <a:ext cx="3980254" cy="5577934"/>
          </a:xfrm>
        </p:spPr>
        <p:txBody>
          <a:bodyPr>
            <a:normAutofit/>
          </a:bodyPr>
          <a:lstStyle/>
          <a:p>
            <a:r>
              <a:rPr lang="en-US" dirty="0"/>
              <a:t>Basic git commands </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E1B76435-3E59-47DA-8B63-C31A574757B0}"/>
              </a:ext>
            </a:extLst>
          </p:cNvPr>
          <p:cNvGraphicFramePr>
            <a:graphicFrameLocks noGrp="1"/>
          </p:cNvGraphicFramePr>
          <p:nvPr>
            <p:ph idx="1"/>
            <p:extLst>
              <p:ext uri="{D42A27DB-BD31-4B8C-83A1-F6EECF244321}">
                <p14:modId xmlns:p14="http://schemas.microsoft.com/office/powerpoint/2010/main" val="1550679652"/>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10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0472A36C-8D48-42A9-9B72-88F9C5B9A1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4A9DE210-AC97-4A3F-8DB7-55E5C12F3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D0CD0824-5E6C-428F-B22D-6A0878B51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796C311B-1151-4C8F-BF7C-8963C32BB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774E0BA7-3382-44A6-818F-0FE85F0BB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0F5D2D72-8B9D-4345-979E-77EBE73DD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B77A7DBA-D3D7-4414-9709-281D70141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0F5056F-D836-46AB-917A-19BF9554B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C8BC1F3-24CB-49CD-BAF4-8944E0542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3" name="Bottom Right">
            <a:extLst>
              <a:ext uri="{FF2B5EF4-FFF2-40B4-BE49-F238E27FC236}">
                <a16:creationId xmlns:a16="http://schemas.microsoft.com/office/drawing/2014/main" id="{FA953E9F-25D1-4789-9B1D-51F868DAD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E4C1EBF5-5C37-4674-912E-1B0742EA96C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835ECC46-29DB-4BC5-91B6-A3D64F0E0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5075BB92-C6AE-48B1-8134-8F4B803AE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436EFDCD-16B3-4018-824F-9334CF06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1413EE5C-6FB3-4AD8-8FAC-70402475D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F21438AC-08A0-474D-ACE1-3F9F50FF7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55127B7B-B2FF-4A7F-8008-0BA09E66A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28FE3C7-ED16-40E2-B02A-F242C2091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60660A8B-0D81-4C62-B8B3-AD8CAE9FA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7A6E27-58D9-49FA-9251-484EBC482153}"/>
              </a:ext>
            </a:extLst>
          </p:cNvPr>
          <p:cNvSpPr>
            <a:spLocks noGrp="1"/>
          </p:cNvSpPr>
          <p:nvPr>
            <p:ph type="title"/>
          </p:nvPr>
        </p:nvSpPr>
        <p:spPr>
          <a:xfrm>
            <a:off x="7192407" y="559813"/>
            <a:ext cx="4161385" cy="5577934"/>
          </a:xfrm>
        </p:spPr>
        <p:txBody>
          <a:bodyPr anchor="t">
            <a:normAutofit/>
          </a:bodyPr>
          <a:lstStyle/>
          <a:p>
            <a:r>
              <a:rPr lang="en-US" dirty="0"/>
              <a:t>Basic git commands</a:t>
            </a:r>
          </a:p>
        </p:txBody>
      </p:sp>
      <p:graphicFrame>
        <p:nvGraphicFramePr>
          <p:cNvPr id="5" name="Content Placeholder 2">
            <a:extLst>
              <a:ext uri="{FF2B5EF4-FFF2-40B4-BE49-F238E27FC236}">
                <a16:creationId xmlns:a16="http://schemas.microsoft.com/office/drawing/2014/main" id="{B000B0BC-AF60-44E2-B18E-2E6D957A9EB9}"/>
              </a:ext>
            </a:extLst>
          </p:cNvPr>
          <p:cNvGraphicFramePr>
            <a:graphicFrameLocks noGrp="1"/>
          </p:cNvGraphicFramePr>
          <p:nvPr>
            <p:ph idx="1"/>
            <p:extLst>
              <p:ext uri="{D42A27DB-BD31-4B8C-83A1-F6EECF244321}">
                <p14:modId xmlns:p14="http://schemas.microsoft.com/office/powerpoint/2010/main" val="3549559276"/>
              </p:ext>
            </p:extLst>
          </p:nvPr>
        </p:nvGraphicFramePr>
        <p:xfrm>
          <a:off x="585012" y="341166"/>
          <a:ext cx="6411054" cy="5803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53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8D84BAB-3422-4BBB-B73F-C49B5DAA5DCD}"/>
              </a:ext>
            </a:extLst>
          </p:cNvPr>
          <p:cNvSpPr>
            <a:spLocks noGrp="1"/>
          </p:cNvSpPr>
          <p:nvPr>
            <p:ph type="title"/>
          </p:nvPr>
        </p:nvSpPr>
        <p:spPr>
          <a:xfrm>
            <a:off x="1198182" y="559813"/>
            <a:ext cx="3980254" cy="5577934"/>
          </a:xfrm>
        </p:spPr>
        <p:txBody>
          <a:bodyPr>
            <a:normAutofit/>
          </a:bodyPr>
          <a:lstStyle/>
          <a:p>
            <a:r>
              <a:rPr lang="en-US" dirty="0"/>
              <a:t>Basic git commands</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D3BD70FB-70A1-4E87-B291-9BB9D7E9697D}"/>
              </a:ext>
            </a:extLst>
          </p:cNvPr>
          <p:cNvGraphicFramePr>
            <a:graphicFrameLocks noGrp="1"/>
          </p:cNvGraphicFramePr>
          <p:nvPr>
            <p:ph idx="1"/>
            <p:extLst>
              <p:ext uri="{D42A27DB-BD31-4B8C-83A1-F6EECF244321}">
                <p14:modId xmlns:p14="http://schemas.microsoft.com/office/powerpoint/2010/main" val="4239474088"/>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08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Top Left">
            <a:extLst>
              <a:ext uri="{FF2B5EF4-FFF2-40B4-BE49-F238E27FC236}">
                <a16:creationId xmlns:a16="http://schemas.microsoft.com/office/drawing/2014/main" id="{E54A7B28-A391-4BFC-953E-5DF24D6BD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1E099992-3658-4D7B-ADFE-30B9096A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6BA2E6CA-C69C-4FEE-9299-386A47693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7492BAF-B8CE-4B92-A72A-3D486B38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960DC166-AACF-4EB9-AD76-13DD27343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EAFE36E-5B92-4BE0-92D0-9A8F3F22A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3BF7690-EEA3-425E-945F-F8A31735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0DD1082-823B-4665-9BCD-CCBD9D91E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B73A85-A6CE-4C2D-9C5E-CB0407AE8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3" name="Bottom Right">
            <a:extLst>
              <a:ext uri="{FF2B5EF4-FFF2-40B4-BE49-F238E27FC236}">
                <a16:creationId xmlns:a16="http://schemas.microsoft.com/office/drawing/2014/main" id="{10B150AD-0A98-4043-A011-ADCFE88E1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D3790B0E-5CCB-49AE-8896-5D99203AA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CA57A2C9-FE59-4213-BC83-663D05E3D5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47B98F2-AF60-4CB9-AA64-B183A3873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C02BB36E-6E6C-427A-B6B5-AA1D56D9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7B85CC2-7C75-48D3-B7C9-820072D42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B74C54-0B43-4132-88D5-0506178A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04C071E-AAA7-47C0-8808-E3F7A98DC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07CDBFD-E921-4D96-97E3-CFBA71E0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1">
                <a:extLst>
                  <a:ext uri="{FF2B5EF4-FFF2-40B4-BE49-F238E27FC236}">
                    <a16:creationId xmlns:a16="http://schemas.microsoft.com/office/drawing/2014/main" id="{49E8AC8C-0516-4380-9DE9-E3E34DF6C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8226F5B9-102D-4511-8F32-CE1A3211B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58D4658-A0EF-466D-9FC2-3B0DAADA9137}"/>
              </a:ext>
            </a:extLst>
          </p:cNvPr>
          <p:cNvSpPr>
            <a:spLocks noGrp="1"/>
          </p:cNvSpPr>
          <p:nvPr>
            <p:ph type="title"/>
          </p:nvPr>
        </p:nvSpPr>
        <p:spPr>
          <a:xfrm>
            <a:off x="7192408" y="716365"/>
            <a:ext cx="3993938" cy="5421381"/>
          </a:xfrm>
        </p:spPr>
        <p:txBody>
          <a:bodyPr anchor="t">
            <a:normAutofit/>
          </a:bodyPr>
          <a:lstStyle/>
          <a:p>
            <a:r>
              <a:rPr lang="en-US" dirty="0"/>
              <a:t>Basic git commands</a:t>
            </a:r>
          </a:p>
        </p:txBody>
      </p:sp>
      <p:sp>
        <p:nvSpPr>
          <p:cNvPr id="3" name="Content Placeholder 2">
            <a:extLst>
              <a:ext uri="{FF2B5EF4-FFF2-40B4-BE49-F238E27FC236}">
                <a16:creationId xmlns:a16="http://schemas.microsoft.com/office/drawing/2014/main" id="{3ADAEF1C-28E9-4BCD-91BD-162CBF1D9F53}"/>
              </a:ext>
            </a:extLst>
          </p:cNvPr>
          <p:cNvSpPr>
            <a:spLocks noGrp="1"/>
          </p:cNvSpPr>
          <p:nvPr>
            <p:ph idx="1"/>
          </p:nvPr>
        </p:nvSpPr>
        <p:spPr>
          <a:xfrm>
            <a:off x="1012507" y="716366"/>
            <a:ext cx="5970490" cy="5396722"/>
          </a:xfrm>
        </p:spPr>
        <p:txBody>
          <a:bodyPr vert="horz" lIns="91440" tIns="45720" rIns="91440" bIns="45720" rtlCol="0" anchor="b">
            <a:normAutofit/>
          </a:bodyPr>
          <a:lstStyle/>
          <a:p>
            <a:pPr marL="0" indent="0">
              <a:buNone/>
            </a:pPr>
            <a:r>
              <a:rPr lang="en-US" sz="1800" dirty="0">
                <a:cs typeface="Arial"/>
              </a:rPr>
              <a:t>git checkout &lt;commit&gt; &lt;filename&gt; : In case you have made a commit and realize that you wanted to go back to the previous commit to revert all the changes you have made we use the git checkout command . We specify the hexadecimal code of the commit to which we wish to go back to followed by  the filename to which the commit changes have to be reverted in mentioned .</a:t>
            </a:r>
            <a:endParaRPr lang="en-US" dirty="0"/>
          </a:p>
          <a:p>
            <a:pPr marL="0" indent="0">
              <a:buNone/>
            </a:pPr>
            <a:endParaRPr lang="en-US" sz="1800" dirty="0">
              <a:cs typeface="Arial"/>
            </a:endParaRPr>
          </a:p>
          <a:p>
            <a:pPr marL="0" indent="0">
              <a:buNone/>
            </a:pPr>
            <a:endParaRPr lang="en-US" sz="1800" dirty="0">
              <a:cs typeface="Arial"/>
            </a:endParaRPr>
          </a:p>
        </p:txBody>
      </p:sp>
    </p:spTree>
    <p:extLst>
      <p:ext uri="{BB962C8B-B14F-4D97-AF65-F5344CB8AC3E}">
        <p14:creationId xmlns:p14="http://schemas.microsoft.com/office/powerpoint/2010/main" val="424234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C1AB1586-614A-470A-BA00-253DA59ED9E4}"/>
              </a:ext>
            </a:extLst>
          </p:cNvPr>
          <p:cNvSpPr>
            <a:spLocks noGrp="1"/>
          </p:cNvSpPr>
          <p:nvPr>
            <p:ph type="title"/>
          </p:nvPr>
        </p:nvSpPr>
        <p:spPr>
          <a:xfrm>
            <a:off x="1198182" y="559813"/>
            <a:ext cx="3980254" cy="5577934"/>
          </a:xfrm>
        </p:spPr>
        <p:txBody>
          <a:bodyPr>
            <a:normAutofit/>
          </a:bodyPr>
          <a:lstStyle/>
          <a:p>
            <a:r>
              <a:rPr lang="en-US" dirty="0"/>
              <a:t>Basic git commands</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B0DCA2B8-14DC-4EC4-9A7E-6DE327AF8222}"/>
              </a:ext>
            </a:extLst>
          </p:cNvPr>
          <p:cNvGraphicFramePr>
            <a:graphicFrameLocks noGrp="1"/>
          </p:cNvGraphicFramePr>
          <p:nvPr>
            <p:ph idx="1"/>
            <p:extLst>
              <p:ext uri="{D42A27DB-BD31-4B8C-83A1-F6EECF244321}">
                <p14:modId xmlns:p14="http://schemas.microsoft.com/office/powerpoint/2010/main" val="1262156064"/>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59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Freeform: Shape 8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9" name="Freeform: Shape 8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1" name="Freeform: Shape 8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9" name="Freeform: Shape 8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98" name="Freeform: Shape 9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87" name="Rectangle 10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10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5" name="Rectangle 109">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75" descr="Checkmate move on chessboard">
            <a:extLst>
              <a:ext uri="{FF2B5EF4-FFF2-40B4-BE49-F238E27FC236}">
                <a16:creationId xmlns:a16="http://schemas.microsoft.com/office/drawing/2014/main" id="{A632C0E6-0B5D-4A26-A096-BD526A2D09BF}"/>
              </a:ext>
            </a:extLst>
          </p:cNvPr>
          <p:cNvPicPr>
            <a:picLocks noChangeAspect="1"/>
          </p:cNvPicPr>
          <p:nvPr/>
        </p:nvPicPr>
        <p:blipFill rotWithShape="1">
          <a:blip r:embed="rId2">
            <a:alphaModFix amt="70000"/>
          </a:blip>
          <a:srcRect t="15289" r="6" b="6"/>
          <a:stretch/>
        </p:blipFill>
        <p:spPr>
          <a:xfrm>
            <a:off x="20" y="10"/>
            <a:ext cx="12188932" cy="6856614"/>
          </a:xfrm>
          <a:prstGeom prst="rect">
            <a:avLst/>
          </a:prstGeom>
        </p:spPr>
      </p:pic>
      <p:grpSp>
        <p:nvGrpSpPr>
          <p:cNvPr id="109"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3"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5" name="Freeform: Shape 114">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11" name="Freeform: Shape 120">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4" name="Freeform: Shape 113">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3"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25"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26" name="Freeform: Shape 125">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28"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39" name="Freeform: Shape 138">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29" name="Freeform: Shape 128">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9BCBDD2-1186-482F-8100-7FF3A4B8F8A9}"/>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a:solidFill>
                  <a:srgbClr val="FFFFFF"/>
                </a:solidFill>
                <a:latin typeface="+mj-lt"/>
                <a:ea typeface="+mj-ea"/>
                <a:cs typeface="+mj-cs"/>
              </a:rPr>
              <a:t>THE END </a:t>
            </a:r>
          </a:p>
        </p:txBody>
      </p:sp>
      <p:grpSp>
        <p:nvGrpSpPr>
          <p:cNvPr id="145"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46" name="Straight Connector 145">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47" name="Straight Connector 146">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1890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xploreVTI">
  <a:themeElements>
    <a:clrScheme name="AnalogousFromDarkSeedLeftStep">
      <a:dk1>
        <a:srgbClr val="000000"/>
      </a:dk1>
      <a:lt1>
        <a:srgbClr val="FFFFFF"/>
      </a:lt1>
      <a:dk2>
        <a:srgbClr val="311B26"/>
      </a:dk2>
      <a:lt2>
        <a:srgbClr val="F0F3F2"/>
      </a:lt2>
      <a:accent1>
        <a:srgbClr val="C34D87"/>
      </a:accent1>
      <a:accent2>
        <a:srgbClr val="B13BA7"/>
      </a:accent2>
      <a:accent3>
        <a:srgbClr val="9C4DC3"/>
      </a:accent3>
      <a:accent4>
        <a:srgbClr val="5B3DB2"/>
      </a:accent4>
      <a:accent5>
        <a:srgbClr val="4D60C3"/>
      </a:accent5>
      <a:accent6>
        <a:srgbClr val="3B7FB1"/>
      </a:accent6>
      <a:hlink>
        <a:srgbClr val="403FB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FD1114575D124699DADBD1E860A811" ma:contentTypeVersion="0" ma:contentTypeDescription="Create a new document." ma:contentTypeScope="" ma:versionID="b5721f7c9ce18956dc575d264564021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02817D-DE16-4706-AEFE-57E809FAEA17}"/>
</file>

<file path=customXml/itemProps2.xml><?xml version="1.0" encoding="utf-8"?>
<ds:datastoreItem xmlns:ds="http://schemas.openxmlformats.org/officeDocument/2006/customXml" ds:itemID="{045ECAA9-5177-4BB2-8FB0-D1FF9EED3E48}"/>
</file>

<file path=customXml/itemProps3.xml><?xml version="1.0" encoding="utf-8"?>
<ds:datastoreItem xmlns:ds="http://schemas.openxmlformats.org/officeDocument/2006/customXml" ds:itemID="{57A3A516-8AD1-41FC-95E5-6D190CF6D4CC}"/>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ExploreVTI</vt:lpstr>
      <vt:lpstr>GIT </vt:lpstr>
      <vt:lpstr>INTRO TO GIT </vt:lpstr>
      <vt:lpstr>Inventor of Git </vt:lpstr>
      <vt:lpstr>Basic git commands </vt:lpstr>
      <vt:lpstr>Basic git commands</vt:lpstr>
      <vt:lpstr>Basic git commands</vt:lpstr>
      <vt:lpstr>Basic git commands</vt:lpstr>
      <vt:lpstr>Basic git commands</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170</cp:revision>
  <dcterms:created xsi:type="dcterms:W3CDTF">2021-04-27T08:40:01Z</dcterms:created>
  <dcterms:modified xsi:type="dcterms:W3CDTF">2021-04-27T09:12:12Z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0x01010081FD1114575D124699DADBD1E860A811</vt:lpwstr>
  </property>
</Properties>
</file>