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E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CD19FB2-3AAB-4D03-B13A-2960828C78E3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59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186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968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686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783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006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852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36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95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3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8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1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6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5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4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83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8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CF1133-3259-4C45-BABA-5B62D9C6F78D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9F6D6F-223D-4D88-880F-92F454E5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47703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CASE STUDY-1</a:t>
            </a:r>
            <a:br>
              <a:rPr lang="en-US" sz="4000" dirty="0">
                <a:latin typeface="Arial Black" panose="020B0A04020102020204" pitchFamily="34" charset="0"/>
              </a:rPr>
            </a:br>
            <a:r>
              <a:rPr lang="en-US" sz="6600" dirty="0">
                <a:solidFill>
                  <a:srgbClr val="00B0F0"/>
                </a:solidFill>
                <a:latin typeface="+mn-lt"/>
              </a:rPr>
              <a:t>G</a:t>
            </a:r>
            <a:r>
              <a:rPr lang="en-US" sz="6600" dirty="0">
                <a:solidFill>
                  <a:srgbClr val="FF0000"/>
                </a:solidFill>
                <a:latin typeface="+mn-lt"/>
              </a:rPr>
              <a:t>O</a:t>
            </a:r>
            <a:r>
              <a:rPr lang="en-US" sz="6600" dirty="0">
                <a:solidFill>
                  <a:srgbClr val="FFC000"/>
                </a:solidFill>
                <a:latin typeface="+mn-lt"/>
              </a:rPr>
              <a:t>O</a:t>
            </a:r>
            <a:r>
              <a:rPr lang="en-US" sz="6600" dirty="0">
                <a:solidFill>
                  <a:srgbClr val="00B0F0"/>
                </a:solidFill>
                <a:latin typeface="+mn-lt"/>
              </a:rPr>
              <a:t>G</a:t>
            </a:r>
            <a:r>
              <a:rPr lang="en-US" sz="6600" dirty="0">
                <a:solidFill>
                  <a:srgbClr val="00B050"/>
                </a:solidFill>
                <a:latin typeface="+mn-lt"/>
              </a:rPr>
              <a:t>L</a:t>
            </a:r>
            <a:r>
              <a:rPr lang="en-US" sz="6600" dirty="0">
                <a:solidFill>
                  <a:srgbClr val="FF0000"/>
                </a:solidFill>
                <a:latin typeface="+mn-lt"/>
              </a:rPr>
              <a:t>E </a:t>
            </a:r>
            <a:r>
              <a:rPr lang="en-US" sz="6600" dirty="0">
                <a:latin typeface="+mn-lt"/>
              </a:rPr>
              <a:t>PROJECT OXYGEN</a:t>
            </a:r>
            <a:br>
              <a:rPr lang="en-US" sz="4000" i="1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dirty="0">
                <a:latin typeface="HP Simplified" panose="020B0604020204020204" pitchFamily="34" charset="0"/>
              </a:rPr>
              <a:t>(Raise an Ambitious Boss)</a:t>
            </a:r>
            <a:endParaRPr lang="en-IN" dirty="0">
              <a:latin typeface="HP Simplified" panose="020B0604020204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B82A5-FDE4-48CF-AB74-19DBA07DF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63449" y="3611880"/>
            <a:ext cx="6465102" cy="276435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Condensed" panose="020B0502040204020203" pitchFamily="34" charset="0"/>
              </a:rPr>
              <a:t>By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Condensed" panose="020B0502040204020203" pitchFamily="34" charset="0"/>
              </a:rPr>
              <a:t>SUJAY 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Condensed" panose="020B0502040204020203" pitchFamily="34" charset="0"/>
              </a:rPr>
              <a:t>VAISHAK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Condensed" panose="020B0502040204020203" pitchFamily="34" charset="0"/>
              </a:rPr>
              <a:t>THIRUMALAI SHAKTIVEL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3B0867-A3DB-47F9-BA55-C38BF8D32987}"/>
              </a:ext>
            </a:extLst>
          </p:cNvPr>
          <p:cNvSpPr/>
          <p:nvPr/>
        </p:nvSpPr>
        <p:spPr>
          <a:xfrm>
            <a:off x="331205" y="612844"/>
            <a:ext cx="61534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This case study is based on the project oxygen by the 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2400" b="1" dirty="0">
                <a:solidFill>
                  <a:srgbClr val="FF0000"/>
                </a:solidFill>
              </a:rPr>
              <a:t>o</a:t>
            </a:r>
            <a:r>
              <a:rPr lang="en-US" sz="2400" b="1" dirty="0">
                <a:solidFill>
                  <a:srgbClr val="FFC000"/>
                </a:solidFill>
              </a:rPr>
              <a:t>o</a:t>
            </a:r>
            <a:r>
              <a:rPr lang="en-US" sz="2400" b="1" dirty="0">
                <a:solidFill>
                  <a:srgbClr val="0070C0"/>
                </a:solidFill>
              </a:rPr>
              <a:t>g</a:t>
            </a:r>
            <a:r>
              <a:rPr lang="en-US" sz="2400" b="1" dirty="0">
                <a:solidFill>
                  <a:srgbClr val="00B050"/>
                </a:solidFill>
              </a:rPr>
              <a:t>l</a:t>
            </a:r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400" b="1" dirty="0"/>
              <a:t>. It mainly tells us how the 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2400" b="1" dirty="0">
                <a:solidFill>
                  <a:srgbClr val="FF0000"/>
                </a:solidFill>
              </a:rPr>
              <a:t>o</a:t>
            </a:r>
            <a:r>
              <a:rPr lang="en-US" sz="2400" b="1" dirty="0">
                <a:solidFill>
                  <a:srgbClr val="FFC000"/>
                </a:solidFill>
              </a:rPr>
              <a:t>o</a:t>
            </a:r>
            <a:r>
              <a:rPr lang="en-US" sz="2400" b="1" dirty="0">
                <a:solidFill>
                  <a:srgbClr val="0070C0"/>
                </a:solidFill>
              </a:rPr>
              <a:t>g</a:t>
            </a:r>
            <a:r>
              <a:rPr lang="en-US" sz="2400" b="1" dirty="0">
                <a:solidFill>
                  <a:srgbClr val="00B050"/>
                </a:solidFill>
              </a:rPr>
              <a:t>l</a:t>
            </a:r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400" b="1" dirty="0"/>
              <a:t> SOLD it’s engineers on management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Here are the few points:-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manager should be able to take the </a:t>
            </a:r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strong decision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the right time</a:t>
            </a:r>
            <a:r>
              <a:rPr lang="en-US" dirty="0"/>
              <a:t>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become a good manager he should be a </a:t>
            </a:r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good listener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also a </a:t>
            </a:r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good communicator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that information shared will be effective.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be having the clear </a:t>
            </a:r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vision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what should be done when and should have the </a:t>
            </a:r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strategy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the teams.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Proper </a:t>
            </a:r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project goals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get the </a:t>
            </a:r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required results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5057E-6BAB-4C34-BAB7-0334E58A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784" y="537344"/>
            <a:ext cx="5436011" cy="578331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6F3BB1-1674-4ABB-A2B9-C033CE264536}"/>
              </a:ext>
            </a:extLst>
          </p:cNvPr>
          <p:cNvSpPr/>
          <p:nvPr/>
        </p:nvSpPr>
        <p:spPr>
          <a:xfrm>
            <a:off x="9489059" y="702868"/>
            <a:ext cx="3881886" cy="5258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SUJAY GS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691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5486B9-1463-40D1-8A15-2D0C14E46547}"/>
              </a:ext>
            </a:extLst>
          </p:cNvPr>
          <p:cNvSpPr/>
          <p:nvPr/>
        </p:nvSpPr>
        <p:spPr>
          <a:xfrm>
            <a:off x="4370127" y="1246324"/>
            <a:ext cx="78945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 managers doesn’t solve the problems on the spot. They do take those </a:t>
            </a:r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challenges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teachable moment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 guide the  team. This helps the team to </a:t>
            </a:r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solve the problems on their own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the help of guidance.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managers take the decisions </a:t>
            </a:r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firmly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Once the decision is made they will stand with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good managers should </a:t>
            </a:r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work for the empowerment of the team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grant them the </a:t>
            </a:r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freedom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that they get the </a:t>
            </a:r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ability to manage their own environment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meet their objectives.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Google’s 20% time resulted in popular products such as Gmail and AdSense. While there are rumors that this is not an official policy of Google anymore, as a manager, encouraging employees to take some time to work on an innovative new project they’ve pitched can bring you great products and loyalty from motivated employees.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399EA4-3F0A-4957-A730-C7208314B425}"/>
              </a:ext>
            </a:extLst>
          </p:cNvPr>
          <p:cNvSpPr/>
          <p:nvPr/>
        </p:nvSpPr>
        <p:spPr>
          <a:xfrm>
            <a:off x="293077" y="386834"/>
            <a:ext cx="66223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Arial Black" panose="020B0A04020102020204" pitchFamily="34" charset="0"/>
              </a:rPr>
              <a:t>Few roles of a good manager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02C36F-6B45-45A4-A164-7D84D35D3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42" y="3900722"/>
            <a:ext cx="3151296" cy="2679501"/>
          </a:xfrm>
          <a:prstGeom prst="rect">
            <a:avLst/>
          </a:prstGeom>
        </p:spPr>
      </p:pic>
      <p:pic>
        <p:nvPicPr>
          <p:cNvPr id="1028" name="Picture 4" descr="Google's Oxygen project took months to find out what makes a manager great;  Cerebyte takes a day | Cerebyte">
            <a:extLst>
              <a:ext uri="{FF2B5EF4-FFF2-40B4-BE49-F238E27FC236}">
                <a16:creationId xmlns:a16="http://schemas.microsoft.com/office/drawing/2014/main" id="{A9ED0EAB-9FF2-4136-AF05-908AC308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42" y="1077597"/>
            <a:ext cx="3151296" cy="256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E30CB7-17EB-45A1-906C-7B5159768566}"/>
              </a:ext>
            </a:extLst>
          </p:cNvPr>
          <p:cNvSpPr/>
          <p:nvPr/>
        </p:nvSpPr>
        <p:spPr>
          <a:xfrm>
            <a:off x="-305341" y="6059031"/>
            <a:ext cx="4891176" cy="5258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THIRUMALAI SHAKTIVEL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370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1BD84-8634-4B71-973D-B1BE1D0BE241}"/>
              </a:ext>
            </a:extLst>
          </p:cNvPr>
          <p:cNvSpPr/>
          <p:nvPr/>
        </p:nvSpPr>
        <p:spPr>
          <a:xfrm>
            <a:off x="187569" y="302359"/>
            <a:ext cx="11816861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Project Oxygen</a:t>
            </a:r>
          </a:p>
          <a:p>
            <a:endParaRPr lang="en-US" sz="2000" dirty="0"/>
          </a:p>
          <a:p>
            <a:r>
              <a:rPr lang="en-US" sz="2000" dirty="0"/>
              <a:t>In an environment where the conventional is always challenged, Google’s People Innovation Lab started</a:t>
            </a:r>
          </a:p>
          <a:p>
            <a:r>
              <a:rPr lang="en-US" sz="2000" dirty="0"/>
              <a:t>Project Oxygen trying to prove that manager quality does not have an impact on performance.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prove this point they hired a group of statisticians to evaluate the differences between the highest and lowest rated managers.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Data was collected using past performance appraisals, employee surveys, interviews and other sources of employee feedback.</a:t>
            </a:r>
          </a:p>
          <a:p>
            <a:endParaRPr lang="en-US" sz="2000" dirty="0"/>
          </a:p>
          <a:p>
            <a:r>
              <a:rPr lang="en-US" sz="2000" dirty="0"/>
              <a:t>However, instead they proved that good management actually makes a difference. To better define what makes</a:t>
            </a:r>
          </a:p>
          <a:p>
            <a:r>
              <a:rPr lang="en-US" sz="2000" dirty="0"/>
              <a:t>a good manager they came up with a list of few qualities based on the data received.</a:t>
            </a:r>
          </a:p>
          <a:p>
            <a:endParaRPr lang="en-US" sz="2000" dirty="0"/>
          </a:p>
          <a:p>
            <a:r>
              <a:rPr lang="en-US" sz="2000" dirty="0"/>
              <a:t>Google’s Project Oxygen findings:-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Is a </a:t>
            </a:r>
            <a:r>
              <a:rPr lang="en-US" sz="2000" dirty="0">
                <a:solidFill>
                  <a:srgbClr val="00B0F0"/>
                </a:solidFill>
                <a:latin typeface="Arial Black" panose="020B0A04020102020204" pitchFamily="34" charset="0"/>
              </a:rPr>
              <a:t>good coach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Empowers the team and does not </a:t>
            </a:r>
            <a:r>
              <a:rPr lang="en-US" sz="2000" dirty="0">
                <a:solidFill>
                  <a:srgbClr val="00B0F0"/>
                </a:solidFill>
                <a:latin typeface="Arial Black" panose="020B0A04020102020204" pitchFamily="34" charset="0"/>
              </a:rPr>
              <a:t>micromanage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Expresses interest in and concern for team members’ success.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Helps with </a:t>
            </a:r>
            <a:r>
              <a:rPr lang="en-US" sz="2000" dirty="0">
                <a:solidFill>
                  <a:srgbClr val="00B0F0"/>
                </a:solidFill>
                <a:latin typeface="Arial Black" panose="020B0A04020102020204" pitchFamily="34" charset="0"/>
              </a:rPr>
              <a:t>career development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Has </a:t>
            </a:r>
            <a:r>
              <a:rPr lang="en-US" sz="2000" dirty="0">
                <a:solidFill>
                  <a:srgbClr val="00B0F0"/>
                </a:solidFill>
                <a:latin typeface="Arial Black" panose="020B0A04020102020204" pitchFamily="34" charset="0"/>
              </a:rPr>
              <a:t>key technical skills </a:t>
            </a:r>
            <a:r>
              <a:rPr lang="en-US" sz="2000" dirty="0"/>
              <a:t>that help him or her advise the team.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73F81-8E2B-4B98-BEC7-F04958B40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018" y="4630723"/>
            <a:ext cx="3086239" cy="204236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E08663-3696-4D69-BE07-229E50C7F43E}"/>
              </a:ext>
            </a:extLst>
          </p:cNvPr>
          <p:cNvSpPr/>
          <p:nvPr/>
        </p:nvSpPr>
        <p:spPr>
          <a:xfrm>
            <a:off x="9891412" y="6147245"/>
            <a:ext cx="2617225" cy="5258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VAISHAK P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350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864631-0794-419C-8825-268618DBC5D9}"/>
              </a:ext>
            </a:extLst>
          </p:cNvPr>
          <p:cNvSpPr/>
          <p:nvPr/>
        </p:nvSpPr>
        <p:spPr>
          <a:xfrm>
            <a:off x="2070445" y="2721114"/>
            <a:ext cx="80511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7200" dirty="0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4497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762</TotalTime>
  <Words>448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Bahnschrift SemiCondensed</vt:lpstr>
      <vt:lpstr>Calibri</vt:lpstr>
      <vt:lpstr>Calibri Light</vt:lpstr>
      <vt:lpstr>HP Simplified</vt:lpstr>
      <vt:lpstr>Celestial</vt:lpstr>
      <vt:lpstr>CASE STUDY-1 GOOGLE PROJECT OXYGEN (Raise an Ambitious Boss)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STUDY-1           GOOGLE PROJECT OXYGEN</dc:title>
  <dc:creator>Sujay Kaushik</dc:creator>
  <cp:lastModifiedBy>Thirumalai Shaktivel.C</cp:lastModifiedBy>
  <cp:revision>31</cp:revision>
  <dcterms:created xsi:type="dcterms:W3CDTF">2020-09-13T04:08:07Z</dcterms:created>
  <dcterms:modified xsi:type="dcterms:W3CDTF">2020-09-16T02:46:59Z</dcterms:modified>
</cp:coreProperties>
</file>