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91966" initials="9" lastIdx="1" clrIdx="0">
    <p:extLst>
      <p:ext uri="{19B8F6BF-5375-455C-9EA6-DF929625EA0E}">
        <p15:presenceInfo xmlns:p15="http://schemas.microsoft.com/office/powerpoint/2012/main" userId="91966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55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F365485-A7DB-49D4-8415-0A4B49010F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Project Oxygen - A case study 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435428-6F58-4D68-BF51-D8F0C33A3F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79FFC-97E5-4443-A0FE-7A034C4E51D5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2D278D-2A83-4BF5-9FD3-B0C1DA1A69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88D9D-40B7-4C31-8B74-AB9F5C00E3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48C0D-8C65-497B-A40E-B353C02A71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656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Project Oxygen - A case study 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8DDA9-681D-436A-813F-F9D1BC4D1817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A3270-C23A-4E45-893D-3FEDF0305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3531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78C34-8224-474D-A144-2A02E91D1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439485-7DA4-431E-AD10-656406F09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C227D-AED2-4762-8FCB-2DC5AC87C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62A9-29BA-4AEB-A0BF-9D6C7D385969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2BE34-1E05-4C5F-8E1E-C92BC5D8A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D88EE-5610-4634-9E49-3238F4F19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F55D-B4E4-4F06-8C5C-73B5B5D52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929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6773-C3E8-4550-AAE3-8FEBAB11B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E53CE1-B164-4C79-930A-E88BB8D99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DE8C3-0E74-457C-94C0-DC44FD381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62A9-29BA-4AEB-A0BF-9D6C7D385969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B55D6-5037-4705-B71D-78E89E7F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C7A70-D130-41F4-83E0-879586AF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F55D-B4E4-4F06-8C5C-73B5B5D52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48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53AFEA-4030-4A18-A9C0-AE01BEC80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97111-19A0-4371-BA0E-21C1D57C9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E3623-4124-4F78-A9F8-00407AC25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62A9-29BA-4AEB-A0BF-9D6C7D385969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96AE5-3C44-4346-B644-A324E2E1B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DEEF7-5FC2-4591-8E8C-4742552A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F55D-B4E4-4F06-8C5C-73B5B5D52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89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109F7-3CD5-445A-8E98-E6663CED5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E2805-3077-47AC-8481-D9C3F6A0B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54847-C097-47CA-B38F-D61079A2C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62A9-29BA-4AEB-A0BF-9D6C7D385969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8DCE1-03E1-45A1-A316-5C7D1A9A3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E636B-D962-4886-AEAD-2454000E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F55D-B4E4-4F06-8C5C-73B5B5D52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8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2D5E9-8EE0-40F3-9E9F-392BA2BA8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5572A-CDC9-4081-A85C-AD5055398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FC65E-BA68-4875-B749-650FAD72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62A9-29BA-4AEB-A0BF-9D6C7D385969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8D78A-98C4-4CA8-9270-3E7990CCA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C56E3-9C9F-4751-B993-A8B7E7384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F55D-B4E4-4F06-8C5C-73B5B5D52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18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66EF5-DF27-4E44-B1A5-4ABFF4F8C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6A2E1-0482-4D8F-8A6D-C275F72D3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C0A34-C9FE-410C-8DDB-12875E81D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48B6A-A31E-4EE3-81CB-285C29EE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62A9-29BA-4AEB-A0BF-9D6C7D385969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95A32-25C9-4C4A-9C29-E24DCD0C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C7BB7-F8B4-4EB3-8AC2-EC716F1CD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F55D-B4E4-4F06-8C5C-73B5B5D52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425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1720-4CE2-457F-8BEA-BEF66AAC1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17C51-1C81-4254-BBAE-1E32F4ED1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AEAC8-CBAA-4A24-A1F3-8F0354E93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B39F25-8E11-4887-9718-6EC240AB0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BB0334-0186-4FAC-9358-FF4968ADA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72AB15-7B9D-46F8-A414-6F996101C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62A9-29BA-4AEB-A0BF-9D6C7D385969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004794-E8FC-457D-9969-31D05F714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DF6C2B-B8CA-4407-A065-C708E733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F55D-B4E4-4F06-8C5C-73B5B5D52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511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164A-FC5E-4FA9-9B56-C3C9FAF18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A050F3-0748-487B-BAE4-42CFB565E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62A9-29BA-4AEB-A0BF-9D6C7D385969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98015-3F54-47D5-B763-B63EC4635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CAE23-4DA6-4126-8273-3D35D52D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F55D-B4E4-4F06-8C5C-73B5B5D52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875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B8403-181F-49F5-9F6E-394870783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62A9-29BA-4AEB-A0BF-9D6C7D385969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D3FDF2-7637-4D64-A2D3-D3697842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41421-2DCB-443E-8457-E9C93D6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F55D-B4E4-4F06-8C5C-73B5B5D52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41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7E1D5-0914-4284-BA75-4641D1A8D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DE93B-7797-4ECC-9655-CB8BC41F8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BD089-D7D9-429F-9A52-B8C5045DB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6F749-49BE-462E-AE1F-1C53FED72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62A9-29BA-4AEB-A0BF-9D6C7D385969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ACFD2-5650-4450-A2A1-6DF8D175A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ED420-3A06-4883-8018-96DE2D17D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F55D-B4E4-4F06-8C5C-73B5B5D52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473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B3DCE-1BDF-478E-81CB-D3F3F04C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1EB4EE-D214-43CE-B0EA-0EC6CB8636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3456C-4CFF-419D-A760-E8785E7FF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BC9D6-35BE-46D5-8F20-457872959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62A9-29BA-4AEB-A0BF-9D6C7D385969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CC462-ED27-419D-B60A-AC6151ADF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D8817-4C9A-4252-848D-7B93D812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F55D-B4E4-4F06-8C5C-73B5B5D52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402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85B43C-6C2A-40C1-B783-1FF72864E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D379E-5C5B-4131-B1CF-F8DD0DB48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311B9-F7F4-4C5F-9D76-B048331AC6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562A9-29BA-4AEB-A0BF-9D6C7D385969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1ED9E-FCDE-4C34-BCCA-BE5B89EB3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A58B-8EE7-4AFA-9660-E1D8D3A75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BF55D-B4E4-4F06-8C5C-73B5B5D52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842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n.search.yahoo.com/search?fr=mcafee&amp;type=E211IN826G0&amp;p=project+oxygen+by+google+ppt" TargetMode="External"/><Relationship Id="rId7" Type="http://schemas.openxmlformats.org/officeDocument/2006/relationships/hyperlink" Target="https://www.youtube.com/watch?v=F4AQPOcqeZ4&amp;feature=youtu.be" TargetMode="External"/><Relationship Id="rId2" Type="http://schemas.openxmlformats.org/officeDocument/2006/relationships/hyperlink" Target="https://hbr.org/2013/12/how-google-sold-its-engineers-on-managem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work.withgoogle.com/blog/the-evolution-of-project-oxygen/" TargetMode="External"/><Relationship Id="rId5" Type="http://schemas.openxmlformats.org/officeDocument/2006/relationships/hyperlink" Target="https://www.shrm.org/hr-today/news/hr-magazine/summer2019/pages/building-a-better-boss.aspx" TargetMode="External"/><Relationship Id="rId4" Type="http://schemas.openxmlformats.org/officeDocument/2006/relationships/hyperlink" Target="https://in.search.yahoo.com/search?fr=mcafee&amp;type=E211IN826G0&amp;p=managemen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BB6A6-37A1-4DA5-9926-249FB26CB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33425" y="419099"/>
            <a:ext cx="8553450" cy="1749425"/>
          </a:xfrm>
        </p:spPr>
        <p:txBody>
          <a:bodyPr/>
          <a:lstStyle/>
          <a:p>
            <a:r>
              <a:rPr lang="en-US" b="1" u="sng" dirty="0">
                <a:solidFill>
                  <a:srgbClr val="FFFF00"/>
                </a:solidFill>
                <a:latin typeface="+mn-lt"/>
              </a:rPr>
              <a:t>BUILDING A </a:t>
            </a:r>
            <a:br>
              <a:rPr lang="en-US" b="1" u="sng" dirty="0">
                <a:solidFill>
                  <a:srgbClr val="FFFF00"/>
                </a:solidFill>
                <a:latin typeface="+mn-lt"/>
              </a:rPr>
            </a:br>
            <a:r>
              <a:rPr lang="en-US" b="1" u="sng" dirty="0">
                <a:solidFill>
                  <a:srgbClr val="FFFF00"/>
                </a:solidFill>
                <a:latin typeface="+mn-lt"/>
              </a:rPr>
              <a:t>BETTER BOSS</a:t>
            </a:r>
            <a:endParaRPr lang="en-IN" b="1" u="sng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788DB-DFBF-48B1-BEEC-11B400A07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209675" y="2892426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STUDY: </a:t>
            </a:r>
          </a:p>
          <a:p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OXYGEN PROJECT </a:t>
            </a:r>
            <a:endParaRPr lang="en-IN" sz="4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EAAB55-C7A5-4BD9-85AB-F95F167FA208}"/>
              </a:ext>
            </a:extLst>
          </p:cNvPr>
          <p:cNvSpPr txBox="1"/>
          <p:nvPr/>
        </p:nvSpPr>
        <p:spPr>
          <a:xfrm>
            <a:off x="400050" y="4933949"/>
            <a:ext cx="23907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TEAM:</a:t>
            </a:r>
          </a:p>
          <a:p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REKHA N C</a:t>
            </a:r>
          </a:p>
          <a:p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 SOUMYA</a:t>
            </a:r>
          </a:p>
          <a:p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SRI CHANDANA P</a:t>
            </a:r>
          </a:p>
          <a:p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YOGITA RAIKAR</a:t>
            </a:r>
            <a:endParaRPr lang="en-IN" sz="20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562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60F3B-5DA1-47A6-914F-634A4D6E6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037" y="336920"/>
            <a:ext cx="7800975" cy="81560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Oxygen : Do managers matter?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BA832-FBC4-4D1D-80F5-70652DE2F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292625"/>
            <a:ext cx="7022237" cy="651621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1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Background:</a:t>
            </a:r>
          </a:p>
          <a:p>
            <a:pPr lvl="1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Engineers Myth at Google</a:t>
            </a:r>
          </a:p>
          <a:p>
            <a:pPr lvl="1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Larry and Sergey experiment(2002)</a:t>
            </a:r>
          </a:p>
          <a:p>
            <a:pPr lvl="1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Debunking Engineers Myth-2009 : Do Managers matter?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Research-1:</a:t>
            </a:r>
          </a:p>
          <a:p>
            <a:pPr lvl="1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Interviews, employee ratings and semi annual review</a:t>
            </a:r>
          </a:p>
          <a:p>
            <a:pPr lvl="1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Identified high-scoring managers and low-scoring managers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Research-1 : Outcomes</a:t>
            </a:r>
          </a:p>
          <a:p>
            <a:pPr lvl="1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 scoring manager – less turnover on their teams</a:t>
            </a:r>
          </a:p>
          <a:p>
            <a:pPr lvl="1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Quality Managers ---&gt; Happy Employee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Research-1 : Conclusion</a:t>
            </a:r>
          </a:p>
          <a:p>
            <a:pPr lvl="1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Managers indeed mattered</a:t>
            </a:r>
          </a:p>
          <a:p>
            <a:pPr lvl="1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Qualities of high scoring managers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Research-2:</a:t>
            </a:r>
          </a:p>
          <a:p>
            <a:pPr lvl="1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Interviews, performance reviews, surveys, Great-Manager Award.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Research-2 : Outcomes</a:t>
            </a:r>
          </a:p>
          <a:p>
            <a:pPr lvl="1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 key behaviors of effective Managers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Putting result into practice</a:t>
            </a:r>
          </a:p>
          <a:p>
            <a:pPr lvl="1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Assessment and training programs, UFS &amp; TMS</a:t>
            </a:r>
          </a:p>
          <a:p>
            <a:pPr lvl="1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Panel discussion and workshops for managers</a:t>
            </a:r>
          </a:p>
          <a:p>
            <a:pPr lvl="1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‘Great Manager Award’</a:t>
            </a:r>
          </a:p>
          <a:p>
            <a:pPr lvl="1"/>
            <a:endParaRPr lang="en-US" sz="1600" dirty="0"/>
          </a:p>
          <a:p>
            <a:pPr marL="0" indent="0"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EA00C0-1A90-4906-BA3C-BFC01CE8D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938" y="0"/>
            <a:ext cx="44230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33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6427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3E3F06B-196E-40A3-ACF5-DA44722F4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" y="295275"/>
            <a:ext cx="10772775" cy="611505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surveys: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Gallop’s 2017 State of workplace survey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Half of workers who quit their jobs say they left because of their managers.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Brian Kropp, group vice president of Gartner’s HR practice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says, “Having bad manager, even up to five managers ago can still have a residual effect on performance today”.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their defense, managers are juggling workloads that have increased over the past decade.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Kropp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says, “Average middle manager has 50% more direct reports than a decade ago”.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According to Society for Human Resource Management survey(2018)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37% of 1,285 managers believe its “extremely challenging” to manage the performance of others. And 38% believe its “extremely challenging” to develop the right culture for effective performance.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Managers are the most important 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pillars of an organization.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Oxygen revealed the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importance of soft skills managers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Being good manager is much more than just 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delegating tasks and managing people’s time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Its about becoming 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good leader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and 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paving way for others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after you.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218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F95B-7C23-4085-AC3C-BC063F1B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REFERENCE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095EB-8CD2-4A8E-A144-616D683B4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08450"/>
          </a:xfrm>
        </p:spPr>
        <p:txBody>
          <a:bodyPr>
            <a:normAutofit/>
          </a:bodyPr>
          <a:lstStyle/>
          <a:p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https://hbr.org/2013/12/how-google-sold-its-engineers-on-management</a:t>
            </a:r>
            <a:endParaRPr lang="en-IN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https://in.search.yahoo.com/search?fr=mcafee&amp;type=E211IN826G0&amp;p=project+oxygen+by+google+ppt</a:t>
            </a:r>
            <a:endParaRPr lang="en-IN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https://in.search.yahoo.com/search?fr=mcafee&amp;type=E211IN826G0&amp;p=management</a:t>
            </a:r>
            <a:endParaRPr lang="en-IN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/>
              </a:rPr>
              <a:t>https://www.shrm.org/hr-today/news/hr-magazine/summer2019/pages/building-a-better-boss.aspx</a:t>
            </a:r>
            <a:endParaRPr lang="en-IN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/>
              </a:rPr>
              <a:t>https://rework.withgoogle.com/blog/the-evolution-of-project-oxygen/</a:t>
            </a:r>
            <a:endParaRPr lang="en-IN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7"/>
              </a:rPr>
              <a:t>https://www.youtube.com/watch?v=F4AQPOcqeZ4&amp;feature=youtu.be</a:t>
            </a:r>
            <a:endParaRPr lang="en-IN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262457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CD62B-B893-49CF-8417-544EFF674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275" y="26320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IN" sz="80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3668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450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BUILDING A  BETTER BOSS</vt:lpstr>
      <vt:lpstr>Project Oxygen : Do managers matter?</vt:lpstr>
      <vt:lpstr>PowerPoint Presentation</vt:lpstr>
      <vt:lpstr>PowerPoint Presentation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 BETTER BOSS</dc:title>
  <dc:creator>91966</dc:creator>
  <cp:lastModifiedBy>91966</cp:lastModifiedBy>
  <cp:revision>17</cp:revision>
  <dcterms:created xsi:type="dcterms:W3CDTF">2020-09-13T12:24:08Z</dcterms:created>
  <dcterms:modified xsi:type="dcterms:W3CDTF">2020-09-14T02:43:38Z</dcterms:modified>
</cp:coreProperties>
</file>