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D4D9-9A8C-43E0-9CC8-104CBC47E23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B2D-2AC9-442F-B20A-121EE6716A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FD84-C241-4038-98AD-545FF708236A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8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38B8-2334-4B6C-A6AD-F93A9146B33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87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5C3C-F55B-4A3D-8EE1-88741AED686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5132-5FF3-439B-BDEC-76BCED7386C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3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786-D3B0-45C4-BE09-5DA251B9F13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77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1AED-2911-482C-9E91-C953F93D874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5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1BB4-AEB4-4EDF-B50E-AC0F9D4BBC1D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9BAB-3DF6-413A-A091-F3BA0EE6701D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53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84E3-127E-4A8F-8C05-1DC82A36831A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0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B970-4DA7-4593-9207-F404C2C57181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2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CD62-55D5-4FCE-85D6-DAB52CE685E0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09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7163-FC12-428B-9D31-1B540A18215F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Rekha B Venkatapur, Prof &amp; Head,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DAF9-B4D1-4BF6-B1FF-4F0F692C0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4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UNIX Programming(18CS56)</a:t>
            </a:r>
            <a:br>
              <a:rPr lang="en-US" dirty="0" smtClean="0"/>
            </a:br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305800" cy="43434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Changing User IDs and Group IDs, Interpreter Files, system Function, Process Accounting</a:t>
            </a:r>
            <a:r>
              <a:rPr lang="en-US" sz="2400" dirty="0" smtClean="0">
                <a:solidFill>
                  <a:schemeClr val="tx1"/>
                </a:solidFill>
              </a:rPr>
              <a:t>, User </a:t>
            </a:r>
            <a:r>
              <a:rPr lang="en-US" sz="2400" dirty="0">
                <a:solidFill>
                  <a:schemeClr val="tx1"/>
                </a:solidFill>
              </a:rPr>
              <a:t>Identification, Process Times, I/O Redirection.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Overview of IPC Methods</a:t>
            </a:r>
            <a:r>
              <a:rPr lang="en-US" sz="2400" dirty="0">
                <a:solidFill>
                  <a:schemeClr val="tx1"/>
                </a:solidFill>
              </a:rPr>
              <a:t>, Pipes, </a:t>
            </a:r>
            <a:r>
              <a:rPr lang="en-US" sz="2400" dirty="0" err="1">
                <a:solidFill>
                  <a:schemeClr val="tx1"/>
                </a:solidFill>
              </a:rPr>
              <a:t>popen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pclose</a:t>
            </a:r>
            <a:r>
              <a:rPr lang="en-US" sz="2400" dirty="0">
                <a:solidFill>
                  <a:schemeClr val="tx1"/>
                </a:solidFill>
              </a:rPr>
              <a:t> Functions, </a:t>
            </a:r>
            <a:r>
              <a:rPr lang="en-US" sz="2400" dirty="0" err="1">
                <a:solidFill>
                  <a:schemeClr val="tx1"/>
                </a:solidFill>
              </a:rPr>
              <a:t>Coprocesses</a:t>
            </a:r>
            <a:r>
              <a:rPr lang="en-US" sz="2400" dirty="0">
                <a:solidFill>
                  <a:schemeClr val="tx1"/>
                </a:solidFill>
              </a:rPr>
              <a:t>, FIFOs, System </a:t>
            </a:r>
            <a:r>
              <a:rPr lang="en-US" sz="2400" dirty="0" smtClean="0">
                <a:solidFill>
                  <a:schemeClr val="tx1"/>
                </a:solidFill>
              </a:rPr>
              <a:t>V IPC</a:t>
            </a:r>
            <a:r>
              <a:rPr lang="en-US" sz="2400" dirty="0">
                <a:solidFill>
                  <a:schemeClr val="tx1"/>
                </a:solidFill>
              </a:rPr>
              <a:t>, Message Queues, Semaphores.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Shared Memory</a:t>
            </a:r>
            <a:r>
              <a:rPr lang="en-US" sz="2400" dirty="0">
                <a:solidFill>
                  <a:schemeClr val="tx1"/>
                </a:solidFill>
              </a:rPr>
              <a:t>, Client-Server Properties, Stream Pipes, Passing File Descriptors, An </a:t>
            </a:r>
            <a:r>
              <a:rPr lang="en-US" sz="2400" dirty="0" smtClean="0">
                <a:solidFill>
                  <a:schemeClr val="tx1"/>
                </a:solidFill>
              </a:rPr>
              <a:t>Open Server-Version </a:t>
            </a:r>
            <a:r>
              <a:rPr lang="en-US" sz="2400" dirty="0">
                <a:solidFill>
                  <a:schemeClr val="tx1"/>
                </a:solidFill>
              </a:rPr>
              <a:t>1, Client-Server Connection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30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5351840" cy="502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94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CHANGING USER IDs AND GROUP </a:t>
            </a:r>
            <a:r>
              <a:rPr lang="en-US" b="1" smtClean="0"/>
              <a:t>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our programs need additional privileges or need to gain access to resources that they currently aren't allowed to access, they need to change their user or group ID </a:t>
            </a:r>
            <a:r>
              <a:rPr lang="en-US" b="1" dirty="0"/>
              <a:t>to an ID that has the appropriate privilege or access. </a:t>
            </a:r>
            <a:endParaRPr lang="en-US" b="1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when our programs </a:t>
            </a:r>
            <a:r>
              <a:rPr lang="en-US" b="1" dirty="0"/>
              <a:t>need to lower their privileges or prevent access to </a:t>
            </a:r>
            <a:r>
              <a:rPr lang="en-US" dirty="0"/>
              <a:t>certain resources, they do so by changing either their user ID or group ID to an ID without the privilege or ability access to the resource.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0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358"/>
            <a:ext cx="4267200" cy="128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1371600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Both return: 0 if OK, 1 on </a:t>
            </a:r>
            <a:r>
              <a:rPr lang="en-US" sz="2800" dirty="0" smtClean="0"/>
              <a:t>error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There are </a:t>
            </a:r>
            <a:r>
              <a:rPr lang="en-US" sz="2800" b="1" dirty="0"/>
              <a:t>rules</a:t>
            </a:r>
            <a:r>
              <a:rPr lang="en-US" sz="2800" dirty="0"/>
              <a:t> for who can change the IDs. Let's consider only the user ID for now. (Everything we describe for the user ID also applies to the group ID.)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If the process has </a:t>
            </a:r>
            <a:r>
              <a:rPr lang="en-US" sz="2800" b="1" dirty="0" err="1"/>
              <a:t>superuser</a:t>
            </a:r>
            <a:r>
              <a:rPr lang="en-US" sz="2800" b="1" dirty="0"/>
              <a:t> privileges</a:t>
            </a:r>
            <a:r>
              <a:rPr lang="en-US" sz="2800" dirty="0"/>
              <a:t>, the </a:t>
            </a:r>
            <a:r>
              <a:rPr lang="en-US" sz="2800" dirty="0" err="1"/>
              <a:t>setuid</a:t>
            </a:r>
            <a:r>
              <a:rPr lang="en-US" sz="2800" dirty="0"/>
              <a:t> function sets the real user ID, effective user ID, and saved set-user-ID to </a:t>
            </a:r>
            <a:r>
              <a:rPr lang="en-US" sz="2800" dirty="0" err="1"/>
              <a:t>uid</a:t>
            </a:r>
            <a:r>
              <a:rPr lang="en-US" sz="28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If the process </a:t>
            </a:r>
            <a:r>
              <a:rPr lang="en-US" sz="2800" b="1" dirty="0"/>
              <a:t>does not have </a:t>
            </a:r>
            <a:r>
              <a:rPr lang="en-US" sz="2800" b="1" dirty="0" err="1"/>
              <a:t>superuser</a:t>
            </a:r>
            <a:r>
              <a:rPr lang="en-US" sz="2800" b="1" dirty="0"/>
              <a:t> privileges</a:t>
            </a:r>
            <a:r>
              <a:rPr lang="en-US" sz="2800" dirty="0"/>
              <a:t>, but </a:t>
            </a:r>
            <a:r>
              <a:rPr lang="en-US" sz="2800" dirty="0" err="1"/>
              <a:t>uid</a:t>
            </a:r>
            <a:r>
              <a:rPr lang="en-US" sz="2800" dirty="0"/>
              <a:t> equals either the real user ID or the saved set-user-ID, </a:t>
            </a:r>
            <a:r>
              <a:rPr lang="en-US" sz="2800" dirty="0" err="1"/>
              <a:t>setuid</a:t>
            </a:r>
            <a:r>
              <a:rPr lang="en-US" sz="2800" dirty="0"/>
              <a:t> sets only the effective user ID to </a:t>
            </a:r>
            <a:r>
              <a:rPr lang="en-US" sz="2800" dirty="0" err="1"/>
              <a:t>uid</a:t>
            </a:r>
            <a:r>
              <a:rPr lang="en-US" sz="2800" dirty="0"/>
              <a:t>. The real user ID and the saved set-user-ID are not changed.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If neither of these two conditions is true, </a:t>
            </a:r>
            <a:r>
              <a:rPr lang="en-US" sz="2800" dirty="0" err="1"/>
              <a:t>errno</a:t>
            </a:r>
            <a:r>
              <a:rPr lang="en-US" sz="2800" dirty="0"/>
              <a:t> is set to EPERM, and 1 is returned.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Rekha</a:t>
            </a:r>
            <a:r>
              <a:rPr lang="en-US" dirty="0" smtClean="0"/>
              <a:t> B </a:t>
            </a:r>
            <a:r>
              <a:rPr lang="en-US" dirty="0" err="1" smtClean="0"/>
              <a:t>Venkatapur</a:t>
            </a:r>
            <a:r>
              <a:rPr lang="en-US" dirty="0" smtClean="0"/>
              <a:t>, Prof &amp; Head,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7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91600" cy="6172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We can make a few statements about the three user IDs that the kernel maintains.</a:t>
            </a:r>
          </a:p>
          <a:p>
            <a:pPr lvl="0" algn="just"/>
            <a:r>
              <a:rPr lang="en-US" sz="2400" dirty="0"/>
              <a:t>Only a </a:t>
            </a:r>
            <a:r>
              <a:rPr lang="en-US" sz="2400" b="1" dirty="0" err="1"/>
              <a:t>superuser</a:t>
            </a:r>
            <a:r>
              <a:rPr lang="en-US" sz="2400" b="1" dirty="0"/>
              <a:t> process can change the real user ID</a:t>
            </a:r>
            <a:r>
              <a:rPr lang="en-US" sz="2400" dirty="0"/>
              <a:t>. Normally, the real user ID is set by the </a:t>
            </a:r>
            <a:r>
              <a:rPr lang="en-US" sz="2400" b="1" dirty="0"/>
              <a:t>login(1) </a:t>
            </a:r>
            <a:r>
              <a:rPr lang="en-US" sz="2400" dirty="0"/>
              <a:t>program when we log in and never changes. Because login is a </a:t>
            </a:r>
            <a:r>
              <a:rPr lang="en-US" sz="2400" dirty="0" err="1"/>
              <a:t>superuser</a:t>
            </a:r>
            <a:r>
              <a:rPr lang="en-US" sz="2400" dirty="0"/>
              <a:t> process, it sets all three user IDs when it calls </a:t>
            </a:r>
            <a:r>
              <a:rPr lang="en-US" sz="2400" dirty="0" err="1"/>
              <a:t>setuid</a:t>
            </a:r>
            <a:r>
              <a:rPr lang="en-US" sz="2400" dirty="0"/>
              <a:t>.</a:t>
            </a:r>
          </a:p>
          <a:p>
            <a:pPr lvl="0" algn="just"/>
            <a:r>
              <a:rPr lang="en-US" sz="2400" dirty="0"/>
              <a:t>The </a:t>
            </a:r>
            <a:r>
              <a:rPr lang="en-US" sz="2400" b="1" dirty="0"/>
              <a:t>effective user ID is set by the exec functions only if the set-user-ID bit is set for the program file.</a:t>
            </a:r>
            <a:r>
              <a:rPr lang="en-US" sz="2400" dirty="0"/>
              <a:t> If the set-user-ID bit is not set, the exec functions leave the effective user ID as its current value. We can call </a:t>
            </a:r>
            <a:r>
              <a:rPr lang="en-US" sz="2400" dirty="0" err="1"/>
              <a:t>setuid</a:t>
            </a:r>
            <a:r>
              <a:rPr lang="en-US" sz="2400" dirty="0"/>
              <a:t> at any time to set the effective user ID to either the real user ID or the saved set-user-ID. Naturally, we can't set the effective user ID to any random value.</a:t>
            </a:r>
          </a:p>
          <a:p>
            <a:pPr lvl="0" algn="just"/>
            <a:r>
              <a:rPr lang="en-US" sz="2400" dirty="0"/>
              <a:t>The saved set-user-ID is copied from the effective user ID by </a:t>
            </a:r>
            <a:r>
              <a:rPr lang="en-US" sz="2400" b="1" dirty="0"/>
              <a:t>exec</a:t>
            </a:r>
            <a:r>
              <a:rPr lang="en-US" sz="2400" dirty="0"/>
              <a:t>. If the file's set-user-ID bit is set, this copy is saved after exec stores the effective user ID from the file's user ID.</a:t>
            </a:r>
          </a:p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8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19" y="838200"/>
            <a:ext cx="911968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76" y="1524000"/>
            <a:ext cx="910413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048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setreuid</a:t>
            </a:r>
            <a:r>
              <a:rPr lang="en-US" b="1" u="sng" dirty="0"/>
              <a:t> and </a:t>
            </a:r>
            <a:r>
              <a:rPr lang="en-US" b="1" u="sng" dirty="0" err="1"/>
              <a:t>setregid</a:t>
            </a:r>
            <a:r>
              <a:rPr lang="en-US" b="1" u="sng" dirty="0"/>
              <a:t> Functions</a:t>
            </a:r>
            <a:endParaRPr lang="en-US" dirty="0"/>
          </a:p>
          <a:p>
            <a:r>
              <a:rPr lang="en-US" dirty="0"/>
              <a:t>Swapping of the real user ID and the effective user ID with the </a:t>
            </a:r>
            <a:r>
              <a:rPr lang="en-US" dirty="0" err="1"/>
              <a:t>setreuid</a:t>
            </a:r>
            <a:r>
              <a:rPr lang="en-US" dirty="0"/>
              <a:t> function.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9930"/>
            <a:ext cx="4238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9664" y="4578589"/>
            <a:ext cx="8681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Both return : 0 if OK, -1 on error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supply a value of 1 for any of the arguments to indicate that the corresponding ID should remain unchanged.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rule is simple: an unprivileged user can always swap between the real user ID and the effective user ID.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allows a set-user-ID program to swap to the user’s normal permissions and swap back again later for set-user- ID operations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2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seteuid</a:t>
            </a:r>
            <a:r>
              <a:rPr lang="en-US" b="1" dirty="0"/>
              <a:t> and </a:t>
            </a:r>
            <a:r>
              <a:rPr lang="en-US" b="1" dirty="0" err="1"/>
              <a:t>setegid</a:t>
            </a:r>
            <a:r>
              <a:rPr lang="en-US" b="1" dirty="0"/>
              <a:t> functions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POSIX.1 </a:t>
            </a:r>
            <a:r>
              <a:rPr lang="en-US" sz="2400" dirty="0"/>
              <a:t>includes the two functions </a:t>
            </a:r>
            <a:r>
              <a:rPr lang="en-US" sz="2400" dirty="0" err="1"/>
              <a:t>seteuid</a:t>
            </a:r>
            <a:r>
              <a:rPr lang="en-US" sz="2400" dirty="0"/>
              <a:t> and </a:t>
            </a:r>
            <a:r>
              <a:rPr lang="en-US" sz="2400" dirty="0" err="1"/>
              <a:t>setegid</a:t>
            </a:r>
            <a:r>
              <a:rPr lang="en-US" sz="2400" dirty="0"/>
              <a:t>. These functions are similar to </a:t>
            </a:r>
            <a:r>
              <a:rPr lang="en-US" sz="2400" dirty="0" err="1"/>
              <a:t>setuid</a:t>
            </a:r>
            <a:r>
              <a:rPr lang="en-US" sz="2400" dirty="0"/>
              <a:t> and </a:t>
            </a:r>
            <a:r>
              <a:rPr lang="en-US" sz="2400" dirty="0" err="1"/>
              <a:t>setgid</a:t>
            </a:r>
            <a:r>
              <a:rPr lang="en-US" sz="2400" dirty="0"/>
              <a:t>, but only the effective user ID or effective group ID is changed.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6230"/>
            <a:ext cx="3810000" cy="10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191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Both return : 0 if OK, 1 on error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unprivileged user can set its effective user ID to either its real user ID or its saved set-user-ID.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a privileged user, only the effective user ID is set to </a:t>
            </a:r>
            <a:r>
              <a:rPr lang="en-US" sz="2000" dirty="0" err="1"/>
              <a:t>uid</a:t>
            </a:r>
            <a:r>
              <a:rPr lang="en-US" sz="2000" dirty="0"/>
              <a:t>. (This differs from the </a:t>
            </a:r>
            <a:r>
              <a:rPr lang="en-US" sz="2000" dirty="0" err="1"/>
              <a:t>setuid</a:t>
            </a:r>
            <a:r>
              <a:rPr lang="en-US" sz="2000" dirty="0"/>
              <a:t> function, which changes all three user IDs.)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04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990600"/>
            <a:ext cx="6553200" cy="502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33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FUNCTION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447800"/>
            <a:ext cx="441407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550" y="23622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</a:t>
            </a:r>
            <a:r>
              <a:rPr lang="en-US" sz="2000" dirty="0" err="1"/>
              <a:t>cmdstring</a:t>
            </a:r>
            <a:r>
              <a:rPr lang="en-US" sz="2000" dirty="0"/>
              <a:t> is a null pointer, system returns nonzero only if a command processor is available. This feature determines whether the system function is supported on a given operating system. Under the UNIX System, system is always available. </a:t>
            </a:r>
            <a:endParaRPr lang="en-US" sz="2000" dirty="0" smtClean="0"/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system is implemented by calling fork, exec, and </a:t>
            </a:r>
            <a:r>
              <a:rPr lang="en-US" sz="2000" dirty="0" err="1"/>
              <a:t>waitpid</a:t>
            </a:r>
            <a:r>
              <a:rPr lang="en-US" sz="2000" dirty="0"/>
              <a:t>, there are three types of return values.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either the fork fails or </a:t>
            </a:r>
            <a:r>
              <a:rPr lang="en-US" sz="2000" dirty="0" err="1"/>
              <a:t>waitpid</a:t>
            </a:r>
            <a:r>
              <a:rPr lang="en-US" sz="2000" dirty="0"/>
              <a:t> returns an error other than EINTR, system returns 1 with </a:t>
            </a:r>
            <a:r>
              <a:rPr lang="en-US" sz="2000" dirty="0" err="1"/>
              <a:t>errno</a:t>
            </a:r>
            <a:r>
              <a:rPr lang="en-US" sz="2000" dirty="0"/>
              <a:t> set to indicate the error.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exec fails, implying that the shell can't be executed, the return value is as if the shell had executed exit(127).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Otherwise</a:t>
            </a:r>
            <a:r>
              <a:rPr lang="en-US" sz="2000" dirty="0"/>
              <a:t>, all three functions fork, exec, and </a:t>
            </a:r>
            <a:r>
              <a:rPr lang="en-US" sz="2000" dirty="0" err="1"/>
              <a:t>waitpid</a:t>
            </a:r>
            <a:r>
              <a:rPr lang="en-US" sz="2000" dirty="0"/>
              <a:t> succeed, and the return value from system is the termination status of the shell, in the format specified for </a:t>
            </a:r>
            <a:r>
              <a:rPr lang="en-US" sz="2000" dirty="0" err="1"/>
              <a:t>waitpid</a:t>
            </a:r>
            <a:r>
              <a:rPr lang="en-US" sz="2000" dirty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05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228600"/>
            <a:ext cx="9182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2590801"/>
            <a:ext cx="914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Rekha B Venkatapur, Prof &amp; Head,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9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926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UNIX Programming(18CS56) Module 4</vt:lpstr>
      <vt:lpstr>CHANGING USER IDs AND GROUP IDs </vt:lpstr>
      <vt:lpstr>Slide 3</vt:lpstr>
      <vt:lpstr>Slide 4</vt:lpstr>
      <vt:lpstr>Slide 5</vt:lpstr>
      <vt:lpstr>seteuid and setegid functions : </vt:lpstr>
      <vt:lpstr>Slide 7</vt:lpstr>
      <vt:lpstr>system FUNCTION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Programming(18CS56) Module 4</dc:title>
  <dc:creator>User</dc:creator>
  <cp:lastModifiedBy>system administrator</cp:lastModifiedBy>
  <cp:revision>10</cp:revision>
  <dcterms:created xsi:type="dcterms:W3CDTF">2020-11-11T08:47:21Z</dcterms:created>
  <dcterms:modified xsi:type="dcterms:W3CDTF">2020-11-17T04:06:55Z</dcterms:modified>
</cp:coreProperties>
</file>