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handoutMasterIdLst>
    <p:handoutMasterId r:id="rId20"/>
  </p:handoutMasterIdLst>
  <p:sldIdLst>
    <p:sldId id="279" r:id="rId2"/>
    <p:sldId id="281" r:id="rId3"/>
    <p:sldId id="257" r:id="rId4"/>
    <p:sldId id="276" r:id="rId5"/>
    <p:sldId id="258" r:id="rId6"/>
    <p:sldId id="273" r:id="rId7"/>
    <p:sldId id="277" r:id="rId8"/>
    <p:sldId id="274" r:id="rId9"/>
    <p:sldId id="272" r:id="rId10"/>
    <p:sldId id="282" r:id="rId11"/>
    <p:sldId id="283" r:id="rId12"/>
    <p:sldId id="264" r:id="rId13"/>
    <p:sldId id="265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4A2A0-3129-4150-9FF5-69488A2985A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By: Vaneeta M, Associate Prof, Dept of CSE, KSIT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BBEF-A984-43F6-A60E-32B71946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560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56A0-0BED-409B-B288-41D0328A1B1F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By: Vaneeta M, Associate Prof, Dept of CSE, KSIT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7B513-9E91-4AA6-BD90-91959F2DA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07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By: Vaneeta M, Associate Prof, Dept of CSE, KSIT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7B513-9E91-4AA6-BD90-91959F2DA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8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7B513-9E91-4AA6-BD90-91959F2DACAD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Vaneeta M, Associate Prof, Dept of CSE, KSIT</a:t>
            </a:r>
          </a:p>
        </p:txBody>
      </p:sp>
    </p:spTree>
    <p:extLst>
      <p:ext uri="{BB962C8B-B14F-4D97-AF65-F5344CB8AC3E}">
        <p14:creationId xmlns:p14="http://schemas.microsoft.com/office/powerpoint/2010/main" val="203485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1EFA-B702-4E17-BFA9-F8D5DE069555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3F92-D8F3-4A3D-A6FB-384D1365E5CF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7102-D7F1-4045-94F7-28182DC981CE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51E-956F-4D47-95BF-D03964C1255C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7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7048-1245-40E7-870A-F2D601E5E7E6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CC05-37D3-4332-B4B0-260208642A2F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2EF-A064-4E99-987B-EF7FA7F2C81C}" type="datetime1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0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38E1-7F34-4A8E-9CE9-C1AAEF27D78D}" type="datetime1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FD09-AB24-4613-8248-7C43F0F994CE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09C9-7254-44D0-A5D6-E8BAB0CA2175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FCFF-ED60-4336-8499-619CAF951351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28D70-39C4-414F-BC67-69C2BEA3EB34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81EBD-E76A-4F41-A446-2C36F17D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K S Institute of Technology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Department of Computer Science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505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C0099"/>
                </a:solidFill>
              </a:rPr>
              <a:t>Welcome to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C0099"/>
                </a:solidFill>
              </a:rPr>
              <a:t>2020-21 Odd Semester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C0099"/>
                </a:solidFill>
              </a:rPr>
              <a:t>Online Class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C0099"/>
                </a:solidFill>
              </a:rPr>
              <a:t>On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CC0099"/>
                </a:solidFill>
              </a:rPr>
              <a:t>UNIX Programming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CC0099"/>
                </a:solidFill>
              </a:rPr>
              <a:t>18CS56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19200" y="4724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2136339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First </a:t>
            </a:r>
            <a:r>
              <a:rPr lang="en-US" sz="2400" dirty="0"/>
              <a:t>group has all three permissions.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file is readable, writable and executable by the </a:t>
            </a:r>
            <a:r>
              <a:rPr lang="en-US" sz="2400" u="sng" dirty="0"/>
              <a:t>owner</a:t>
            </a:r>
            <a:r>
              <a:rPr lang="en-US" sz="2400" dirty="0"/>
              <a:t> of the file.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second group has a hyphen in the middle slot, which indicates the absence of write permission by the </a:t>
            </a:r>
            <a:r>
              <a:rPr lang="en-US" sz="2400" u="sng" dirty="0"/>
              <a:t>group owner</a:t>
            </a:r>
            <a:r>
              <a:rPr lang="en-US" sz="2400" dirty="0"/>
              <a:t> of the file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The third group has the write and execute bits absent. This set of permissions is applicable to </a:t>
            </a:r>
            <a:r>
              <a:rPr lang="en-US" sz="2400" u="sng" dirty="0"/>
              <a:t>others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 Permissions  - Continued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9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Changing File Permissions 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388" y="1676400"/>
            <a:ext cx="78298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file or a directory is created with a default set of permissions, which can be determined by</a:t>
            </a:r>
            <a:r>
              <a:rPr lang="en-US" sz="2400" u="sng" dirty="0"/>
              <a:t> </a:t>
            </a:r>
            <a:r>
              <a:rPr lang="en-US" sz="2400" u="sng" dirty="0" err="1"/>
              <a:t>umask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Let </a:t>
            </a:r>
            <a:r>
              <a:rPr lang="en-US" sz="2400" dirty="0"/>
              <a:t>us assume that the file permission for the created file is -</a:t>
            </a:r>
            <a:r>
              <a:rPr lang="en-US" sz="2400" dirty="0" err="1"/>
              <a:t>rw</a:t>
            </a:r>
            <a:r>
              <a:rPr lang="en-US" sz="2400" dirty="0"/>
              <a:t>-r--r--. </a:t>
            </a:r>
            <a:endParaRPr lang="en-US" sz="2400" dirty="0" smtClean="0"/>
          </a:p>
          <a:p>
            <a:r>
              <a:rPr lang="en-US" sz="2400" b="1" dirty="0" err="1" smtClean="0"/>
              <a:t>chmod</a:t>
            </a:r>
            <a:r>
              <a:rPr lang="en-US" sz="2400" dirty="0" smtClean="0"/>
              <a:t> command-Can </a:t>
            </a:r>
            <a:r>
              <a:rPr lang="en-US" sz="2400" dirty="0"/>
              <a:t>change the file permissions and allow the owner to execute his file.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command can be used in two ways: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 </a:t>
            </a:r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u="sng" dirty="0"/>
              <a:t>relative manner</a:t>
            </a:r>
            <a:r>
              <a:rPr lang="en-US" sz="2400" dirty="0"/>
              <a:t> by specifying the changes to the </a:t>
            </a:r>
            <a:r>
              <a:rPr lang="en-US" sz="2400" u="sng" dirty="0"/>
              <a:t>current</a:t>
            </a:r>
            <a:r>
              <a:rPr lang="en-US" sz="2400" dirty="0"/>
              <a:t> permissions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an </a:t>
            </a:r>
            <a:r>
              <a:rPr lang="en-US" sz="2400" u="sng" dirty="0"/>
              <a:t>absolute manner </a:t>
            </a:r>
            <a:r>
              <a:rPr lang="en-US" sz="2400" dirty="0"/>
              <a:t>by specifying the </a:t>
            </a:r>
            <a:r>
              <a:rPr lang="en-US" sz="2400" u="sng" dirty="0"/>
              <a:t>final</a:t>
            </a:r>
            <a:r>
              <a:rPr lang="en-US" sz="2400" dirty="0"/>
              <a:t> permissions </a:t>
            </a:r>
          </a:p>
        </p:txBody>
      </p:sp>
    </p:spTree>
    <p:extLst>
      <p:ext uri="{BB962C8B-B14F-4D97-AF65-F5344CB8AC3E}">
        <p14:creationId xmlns:p14="http://schemas.microsoft.com/office/powerpoint/2010/main" val="10429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chmod</a:t>
            </a:r>
            <a:r>
              <a:rPr lang="en-US" b="1" dirty="0"/>
              <a:t> category operation permission filename(s)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chmod</a:t>
            </a:r>
            <a:r>
              <a:rPr lang="en-US" dirty="0"/>
              <a:t> takes an expression as its argument which contains:</a:t>
            </a:r>
          </a:p>
          <a:p>
            <a:r>
              <a:rPr lang="en-US" dirty="0"/>
              <a:t>	user category (user, group, others) </a:t>
            </a:r>
          </a:p>
          <a:p>
            <a:r>
              <a:rPr lang="en-US" dirty="0"/>
              <a:t>	operation to be performed (assign or remove a permission)</a:t>
            </a:r>
          </a:p>
          <a:p>
            <a:r>
              <a:rPr lang="en-US" dirty="0"/>
              <a:t>	type of permission (read, write, execute)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Changing File Permissions - Relative  Permission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Category</a:t>
            </a:r>
            <a:r>
              <a:rPr lang="en-US" b="1" dirty="0"/>
              <a:t>	operation		permission</a:t>
            </a:r>
            <a:endParaRPr lang="en-US" dirty="0"/>
          </a:p>
          <a:p>
            <a:r>
              <a:rPr lang="en-US" dirty="0"/>
              <a:t>u - user		+ assign		r - read</a:t>
            </a:r>
          </a:p>
          <a:p>
            <a:r>
              <a:rPr lang="en-US" dirty="0"/>
              <a:t>g - group		- remove		w - write</a:t>
            </a:r>
          </a:p>
          <a:p>
            <a:r>
              <a:rPr lang="en-US" dirty="0"/>
              <a:t>o - </a:t>
            </a:r>
            <a:r>
              <a:rPr lang="en-US" dirty="0" smtClean="0"/>
              <a:t>others</a:t>
            </a:r>
            <a:r>
              <a:rPr lang="en-US" dirty="0"/>
              <a:t>	= absolute		x - execute</a:t>
            </a:r>
          </a:p>
          <a:p>
            <a:r>
              <a:rPr lang="en-US" dirty="0"/>
              <a:t>a - all (</a:t>
            </a:r>
            <a:r>
              <a:rPr lang="en-US" dirty="0" err="1"/>
              <a:t>ugo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Changing File Permissions - Relative  Permission (Continued)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105400"/>
          </a:xfrm>
        </p:spPr>
        <p:txBody>
          <a:bodyPr>
            <a:normAutofit fontScale="40000" lnSpcReduction="20000"/>
          </a:bodyPr>
          <a:lstStyle/>
          <a:p>
            <a:r>
              <a:rPr lang="en-US" sz="4200" b="1" dirty="0"/>
              <a:t>$</a:t>
            </a:r>
            <a:r>
              <a:rPr lang="en-US" sz="4200" b="1" dirty="0" err="1"/>
              <a:t>chmod</a:t>
            </a:r>
            <a:r>
              <a:rPr lang="en-US" sz="4200" b="1" dirty="0"/>
              <a:t> </a:t>
            </a:r>
            <a:r>
              <a:rPr lang="en-US" sz="4200" b="1" dirty="0" err="1"/>
              <a:t>ugo+x</a:t>
            </a:r>
            <a:r>
              <a:rPr lang="en-US" sz="4200" b="1" dirty="0"/>
              <a:t> </a:t>
            </a:r>
            <a:r>
              <a:rPr lang="en-US" sz="4200" b="1" dirty="0" err="1"/>
              <a:t>xstart</a:t>
            </a:r>
            <a:r>
              <a:rPr lang="en-US" sz="4200" b="1" dirty="0"/>
              <a:t>     or</a:t>
            </a:r>
          </a:p>
          <a:p>
            <a:r>
              <a:rPr lang="en-US" sz="4200" b="1" dirty="0"/>
              <a:t>$</a:t>
            </a:r>
            <a:r>
              <a:rPr lang="en-US" sz="4200" b="1" dirty="0" err="1"/>
              <a:t>chmod</a:t>
            </a:r>
            <a:r>
              <a:rPr lang="en-US" sz="4200" b="1" dirty="0"/>
              <a:t> </a:t>
            </a:r>
            <a:r>
              <a:rPr lang="en-US" sz="4200" b="1" dirty="0" err="1"/>
              <a:t>a+x</a:t>
            </a:r>
            <a:r>
              <a:rPr lang="en-US" sz="4200" b="1" dirty="0"/>
              <a:t> </a:t>
            </a:r>
            <a:r>
              <a:rPr lang="en-US" sz="4200" b="1" dirty="0" err="1"/>
              <a:t>xstart</a:t>
            </a:r>
            <a:r>
              <a:rPr lang="en-US" sz="4200" b="1" dirty="0"/>
              <a:t>         or</a:t>
            </a:r>
          </a:p>
          <a:p>
            <a:r>
              <a:rPr lang="en-US" sz="4200" b="1" dirty="0"/>
              <a:t>$</a:t>
            </a:r>
            <a:r>
              <a:rPr lang="en-US" sz="4200" b="1" dirty="0" err="1"/>
              <a:t>chmod</a:t>
            </a:r>
            <a:r>
              <a:rPr lang="en-US" sz="4200" b="1" dirty="0"/>
              <a:t> +x </a:t>
            </a:r>
            <a:r>
              <a:rPr lang="en-US" sz="4200" b="1" dirty="0" err="1"/>
              <a:t>xstart</a:t>
            </a:r>
            <a:endParaRPr lang="en-US" sz="4200" b="1" dirty="0"/>
          </a:p>
          <a:p>
            <a:r>
              <a:rPr lang="en-US" sz="4200" b="1" dirty="0"/>
              <a:t> </a:t>
            </a:r>
          </a:p>
          <a:p>
            <a:r>
              <a:rPr lang="en-US" sz="4200" b="1" dirty="0"/>
              <a:t>-</a:t>
            </a:r>
            <a:r>
              <a:rPr lang="en-US" sz="4200" b="1" dirty="0" err="1"/>
              <a:t>rwxr</a:t>
            </a:r>
            <a:r>
              <a:rPr lang="en-US" sz="4200" b="1" dirty="0"/>
              <a:t>-</a:t>
            </a:r>
            <a:r>
              <a:rPr lang="en-US" sz="4200" b="1" dirty="0" err="1"/>
              <a:t>xr</a:t>
            </a:r>
            <a:r>
              <a:rPr lang="en-US" sz="4200" b="1" dirty="0"/>
              <a:t>-x 	1	</a:t>
            </a:r>
            <a:r>
              <a:rPr lang="en-US" sz="4200" b="1" dirty="0" err="1"/>
              <a:t>kumar</a:t>
            </a:r>
            <a:r>
              <a:rPr lang="en-US" sz="4200" b="1" dirty="0"/>
              <a:t>	  metal  1906   </a:t>
            </a:r>
            <a:r>
              <a:rPr lang="en-US" sz="4200" b="1" dirty="0" err="1"/>
              <a:t>sep</a:t>
            </a:r>
            <a:r>
              <a:rPr lang="en-US" sz="4200" b="1" dirty="0"/>
              <a:t>      23:38   </a:t>
            </a:r>
            <a:r>
              <a:rPr lang="en-US" sz="4200" b="1" dirty="0" err="1"/>
              <a:t>xstart</a:t>
            </a:r>
            <a:endParaRPr lang="en-US" sz="4200" b="1" dirty="0"/>
          </a:p>
          <a:p>
            <a:r>
              <a:rPr lang="en-US" sz="4200" b="1" dirty="0"/>
              <a:t> </a:t>
            </a:r>
          </a:p>
          <a:p>
            <a:r>
              <a:rPr lang="en-US" sz="4200" b="1" dirty="0" err="1"/>
              <a:t>chmod</a:t>
            </a:r>
            <a:r>
              <a:rPr lang="en-US" sz="4200" b="1" dirty="0"/>
              <a:t> accepts multiple file names in command line</a:t>
            </a:r>
          </a:p>
          <a:p>
            <a:r>
              <a:rPr lang="en-US" sz="4200" b="1" dirty="0"/>
              <a:t> </a:t>
            </a:r>
          </a:p>
          <a:p>
            <a:r>
              <a:rPr lang="en-US" sz="4200" b="1" dirty="0"/>
              <a:t>$</a:t>
            </a:r>
            <a:r>
              <a:rPr lang="en-US" sz="4200" b="1" dirty="0" err="1"/>
              <a:t>chmod</a:t>
            </a:r>
            <a:r>
              <a:rPr lang="en-US" sz="4200" b="1" dirty="0"/>
              <a:t> </a:t>
            </a:r>
            <a:r>
              <a:rPr lang="en-US" sz="4200" b="1" dirty="0" err="1"/>
              <a:t>u+x</a:t>
            </a:r>
            <a:r>
              <a:rPr lang="en-US" sz="4200" b="1" dirty="0"/>
              <a:t> note note1 note3</a:t>
            </a:r>
          </a:p>
          <a:p>
            <a:r>
              <a:rPr lang="en-US" sz="4200" b="1" dirty="0"/>
              <a:t> </a:t>
            </a:r>
          </a:p>
          <a:p>
            <a:r>
              <a:rPr lang="en-US" sz="4200" b="1" dirty="0"/>
              <a:t>Let initially,</a:t>
            </a:r>
          </a:p>
          <a:p>
            <a:r>
              <a:rPr lang="en-US" sz="4200" b="1" dirty="0"/>
              <a:t> </a:t>
            </a:r>
          </a:p>
          <a:p>
            <a:r>
              <a:rPr lang="en-US" sz="4200" b="1" dirty="0"/>
              <a:t>-</a:t>
            </a:r>
            <a:r>
              <a:rPr lang="en-US" sz="4200" b="1" dirty="0" err="1"/>
              <a:t>rwxr</a:t>
            </a:r>
            <a:r>
              <a:rPr lang="en-US" sz="4200" b="1" dirty="0"/>
              <a:t>-</a:t>
            </a:r>
            <a:r>
              <a:rPr lang="en-US" sz="4200" b="1" dirty="0" err="1"/>
              <a:t>xr</a:t>
            </a:r>
            <a:r>
              <a:rPr lang="en-US" sz="4200" b="1" dirty="0"/>
              <a:t>-x 	1   </a:t>
            </a:r>
            <a:r>
              <a:rPr lang="en-US" sz="4200" b="1" dirty="0" err="1"/>
              <a:t>kumar</a:t>
            </a:r>
            <a:r>
              <a:rPr lang="en-US" sz="4200" b="1" dirty="0"/>
              <a:t>   metal   1906   </a:t>
            </a:r>
            <a:r>
              <a:rPr lang="en-US" sz="4200" b="1" dirty="0" err="1"/>
              <a:t>sep</a:t>
            </a:r>
            <a:r>
              <a:rPr lang="en-US" sz="4200" b="1" dirty="0"/>
              <a:t> 23:38    </a:t>
            </a:r>
            <a:r>
              <a:rPr lang="en-US" sz="4200" b="1" dirty="0" err="1"/>
              <a:t>xstart</a:t>
            </a:r>
            <a:endParaRPr lang="en-US" sz="4200" b="1" dirty="0"/>
          </a:p>
          <a:p>
            <a:r>
              <a:rPr lang="en-US" sz="4200" b="1" dirty="0"/>
              <a:t> </a:t>
            </a:r>
          </a:p>
          <a:p>
            <a:r>
              <a:rPr lang="en-US" sz="4200" b="1" dirty="0"/>
              <a:t>$</a:t>
            </a:r>
            <a:r>
              <a:rPr lang="en-US" sz="4200" b="1" dirty="0" err="1"/>
              <a:t>chmod</a:t>
            </a:r>
            <a:r>
              <a:rPr lang="en-US" sz="4200" b="1" dirty="0"/>
              <a:t> go-r </a:t>
            </a:r>
            <a:r>
              <a:rPr lang="en-US" sz="4200" b="1" dirty="0" err="1"/>
              <a:t>xstart</a:t>
            </a:r>
            <a:endParaRPr lang="en-US" sz="4200" b="1" dirty="0"/>
          </a:p>
          <a:p>
            <a:r>
              <a:rPr lang="en-US" sz="4200" b="1" dirty="0"/>
              <a:t> </a:t>
            </a:r>
          </a:p>
          <a:p>
            <a:r>
              <a:rPr lang="en-US" sz="4200" b="1" dirty="0"/>
              <a:t>Then, it becomes </a:t>
            </a:r>
          </a:p>
          <a:p>
            <a:r>
              <a:rPr lang="en-US" sz="4200" b="1" dirty="0"/>
              <a:t> </a:t>
            </a:r>
          </a:p>
          <a:p>
            <a:r>
              <a:rPr lang="en-US" sz="4200" b="1" dirty="0"/>
              <a:t>-</a:t>
            </a:r>
            <a:r>
              <a:rPr lang="en-US" sz="4200" b="1" dirty="0" err="1"/>
              <a:t>rwx</a:t>
            </a:r>
            <a:r>
              <a:rPr lang="en-US" sz="4200" b="1" dirty="0"/>
              <a:t>--x--x 	1   </a:t>
            </a:r>
            <a:r>
              <a:rPr lang="en-US" sz="4200" b="1" dirty="0" err="1"/>
              <a:t>kumar</a:t>
            </a:r>
            <a:r>
              <a:rPr lang="en-US" sz="4200" b="1" dirty="0"/>
              <a:t>   metal   1906   </a:t>
            </a:r>
            <a:r>
              <a:rPr lang="en-US" sz="4200" b="1" dirty="0" err="1"/>
              <a:t>sep</a:t>
            </a:r>
            <a:r>
              <a:rPr lang="en-US" sz="4200" b="1" dirty="0"/>
              <a:t> 23:38    </a:t>
            </a:r>
            <a:r>
              <a:rPr lang="en-US" sz="4200" b="1" dirty="0" err="1"/>
              <a:t>xstart</a:t>
            </a:r>
            <a:endParaRPr lang="en-US" sz="4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Changing File Permissions - Relative  Permission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Absolute permission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Need </a:t>
            </a:r>
            <a:r>
              <a:rPr lang="en-US" dirty="0"/>
              <a:t>not to know the current file permissions. We can set all nine permissions explicitly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string of three octal digits is used as an expression.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permission can be represented by one octal digit for each category.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each category, we add octal digits.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Read permission – 4 (octal 100)</a:t>
            </a:r>
          </a:p>
          <a:p>
            <a:pPr lvl="0"/>
            <a:r>
              <a:rPr lang="en-US" dirty="0"/>
              <a:t>Write permission – 2 (octal 010)</a:t>
            </a:r>
          </a:p>
          <a:p>
            <a:pPr lvl="0"/>
            <a:r>
              <a:rPr lang="en-US" dirty="0"/>
              <a:t>Execute permission – 1 (octal 001)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Octal     	      Permissions       	Significance</a:t>
            </a:r>
            <a:endParaRPr lang="en-US" dirty="0"/>
          </a:p>
          <a:p>
            <a:r>
              <a:rPr lang="en-US" dirty="0"/>
              <a:t>0 			- - - 		no permissions</a:t>
            </a:r>
          </a:p>
          <a:p>
            <a:r>
              <a:rPr lang="en-US" dirty="0"/>
              <a:t>1 			- - x 		execute only</a:t>
            </a:r>
          </a:p>
          <a:p>
            <a:r>
              <a:rPr lang="en-US" dirty="0"/>
              <a:t>2 			- w - 		write only</a:t>
            </a:r>
          </a:p>
          <a:p>
            <a:r>
              <a:rPr lang="en-US" dirty="0"/>
              <a:t>3 			- w x 		write and execute</a:t>
            </a:r>
          </a:p>
          <a:p>
            <a:r>
              <a:rPr lang="en-US" dirty="0"/>
              <a:t>4 			r - - 		read only</a:t>
            </a:r>
          </a:p>
          <a:p>
            <a:r>
              <a:rPr lang="en-US" dirty="0"/>
              <a:t>5 			r - x 		read and execute</a:t>
            </a:r>
          </a:p>
          <a:p>
            <a:r>
              <a:rPr lang="en-US" dirty="0"/>
              <a:t>6 			r w - 		read and </a:t>
            </a:r>
            <a:r>
              <a:rPr lang="en-US" dirty="0" smtClean="0"/>
              <a:t>write</a:t>
            </a:r>
          </a:p>
          <a:p>
            <a:r>
              <a:rPr lang="en-US" dirty="0" smtClean="0"/>
              <a:t>7 </a:t>
            </a:r>
            <a:r>
              <a:rPr lang="en-US" dirty="0"/>
              <a:t>			r w x 		read, write and </a:t>
            </a: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b="1" dirty="0" smtClean="0"/>
              <a:t>777 </a:t>
            </a:r>
            <a:r>
              <a:rPr lang="en-US" b="1" dirty="0" smtClean="0"/>
              <a:t>indicates   read, write and execute permission for all category i.e. for user/owner, group and for others.</a:t>
            </a:r>
            <a:r>
              <a:rPr lang="en-US" b="1" dirty="0"/>
              <a:t> </a:t>
            </a:r>
            <a:r>
              <a:rPr lang="en-US" b="1" dirty="0" smtClean="0"/>
              <a:t>But </a:t>
            </a:r>
            <a:r>
              <a:rPr lang="en-US" b="1" dirty="0"/>
              <a:t>still we can prevent a file from being </a:t>
            </a:r>
            <a:r>
              <a:rPr lang="en-US" b="1" dirty="0" smtClean="0"/>
              <a:t>deleted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000 </a:t>
            </a:r>
            <a:r>
              <a:rPr lang="en-US" b="1" dirty="0"/>
              <a:t>signifies absence of all permissions for all categories, but still we can delete a file. It is the directory permissions that determine whether a file can be deleted or not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Absolute permission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Comparison of commands using relative and absolute permissions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Using relative permission, we have,</a:t>
            </a:r>
          </a:p>
          <a:p>
            <a:r>
              <a:rPr lang="en-US" b="1" dirty="0"/>
              <a:t>$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b="1" dirty="0" err="1"/>
              <a:t>a+rw</a:t>
            </a:r>
            <a:r>
              <a:rPr lang="en-US" b="1" dirty="0"/>
              <a:t> </a:t>
            </a:r>
            <a:r>
              <a:rPr lang="en-US" b="1" dirty="0" err="1"/>
              <a:t>xstart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 </a:t>
            </a:r>
          </a:p>
          <a:p>
            <a:r>
              <a:rPr lang="en-US" b="1" dirty="0"/>
              <a:t>Using absolute permission, we have,</a:t>
            </a:r>
          </a:p>
          <a:p>
            <a:pPr marL="0" indent="0">
              <a:buNone/>
            </a:pPr>
            <a:r>
              <a:rPr lang="en-US" b="1" dirty="0"/>
              <a:t> </a:t>
            </a:r>
          </a:p>
          <a:p>
            <a:r>
              <a:rPr lang="en-US" b="1" dirty="0"/>
              <a:t>	$</a:t>
            </a:r>
            <a:r>
              <a:rPr lang="en-US" b="1" dirty="0" err="1"/>
              <a:t>chmod</a:t>
            </a:r>
            <a:r>
              <a:rPr lang="en-US" b="1" dirty="0"/>
              <a:t> 666 </a:t>
            </a:r>
            <a:r>
              <a:rPr lang="en-US" b="1" dirty="0" err="1" smtClean="0"/>
              <a:t>xstart</a:t>
            </a:r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 </a:t>
            </a:r>
            <a:r>
              <a:rPr lang="en-US" b="1" dirty="0" smtClean="0"/>
              <a:t>Other examples of  absolute permissions</a:t>
            </a:r>
            <a:endParaRPr lang="en-US" b="1" dirty="0"/>
          </a:p>
          <a:p>
            <a:r>
              <a:rPr lang="en-US" b="1" dirty="0"/>
              <a:t>	 $</a:t>
            </a:r>
            <a:r>
              <a:rPr lang="en-US" b="1" dirty="0" err="1"/>
              <a:t>chmod</a:t>
            </a:r>
            <a:r>
              <a:rPr lang="en-US" b="1" dirty="0"/>
              <a:t> 644 </a:t>
            </a:r>
            <a:r>
              <a:rPr lang="en-US" b="1" dirty="0" err="1"/>
              <a:t>xstart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	 $</a:t>
            </a:r>
            <a:r>
              <a:rPr lang="en-US" b="1" dirty="0" err="1"/>
              <a:t>chmod</a:t>
            </a:r>
            <a:r>
              <a:rPr lang="en-US" b="1" dirty="0"/>
              <a:t> 761 </a:t>
            </a:r>
            <a:r>
              <a:rPr lang="en-US" b="1" dirty="0" err="1"/>
              <a:t>xstart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2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806143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7650" y="38100"/>
            <a:ext cx="7753350" cy="11049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Syllabus:  Module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 – File Attributes and permissions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smtClean="0"/>
              <a:t>File </a:t>
            </a:r>
            <a:r>
              <a:rPr lang="en-US" b="1" dirty="0"/>
              <a:t>attributes and permissions: </a:t>
            </a:r>
            <a:r>
              <a:rPr lang="en-US" dirty="0"/>
              <a:t>The </a:t>
            </a:r>
            <a:r>
              <a:rPr lang="en-US" dirty="0" err="1"/>
              <a:t>ls</a:t>
            </a:r>
            <a:r>
              <a:rPr lang="en-US" dirty="0"/>
              <a:t> command with options. Changing file permissions: the relative and absolute permissions changing methods. Recursively changing file permissions. Directory permissions.</a:t>
            </a:r>
          </a:p>
          <a:p>
            <a:r>
              <a:rPr lang="en-US" b="1" dirty="0"/>
              <a:t>The shells interpretive cycle: </a:t>
            </a:r>
            <a:r>
              <a:rPr lang="en-US" dirty="0"/>
              <a:t>Wild cards. Removing the special meanings of wild cards. Three standard files and redirection. </a:t>
            </a:r>
            <a:r>
              <a:rPr lang="en-US" b="1" dirty="0"/>
              <a:t>Connecting commands: </a:t>
            </a:r>
            <a:r>
              <a:rPr lang="en-US" dirty="0"/>
              <a:t>Pipe. Basic and Extended regular expressions. The </a:t>
            </a:r>
            <a:r>
              <a:rPr lang="en-US" dirty="0" err="1"/>
              <a:t>grep</a:t>
            </a:r>
            <a:r>
              <a:rPr lang="en-US" dirty="0"/>
              <a:t>, </a:t>
            </a:r>
            <a:r>
              <a:rPr lang="en-US" dirty="0" err="1"/>
              <a:t>egrep</a:t>
            </a:r>
            <a:r>
              <a:rPr lang="en-US" dirty="0"/>
              <a:t>. Typical examples involving different regular expressions.</a:t>
            </a:r>
          </a:p>
          <a:p>
            <a:r>
              <a:rPr lang="en-US" b="1" dirty="0"/>
              <a:t>Shell programming: </a:t>
            </a:r>
            <a:r>
              <a:rPr lang="en-US" dirty="0"/>
              <a:t>Ordinary and environment variables. The .profile. Read and </a:t>
            </a:r>
            <a:r>
              <a:rPr lang="en-US" dirty="0" err="1"/>
              <a:t>readonly</a:t>
            </a:r>
            <a:r>
              <a:rPr lang="en-US" dirty="0"/>
              <a:t> commands. Command line arguments. exit and exit status of a command. Logical operators for conditional execution. The test command and its shortcut. The if, while, for and case control statements. The set and shift commands and handling positional parameters. The here ( &lt;&lt; ) document and trap command. Simple shell program examples.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668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File attributes and permissions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/>
              <a:t>Basic File </a:t>
            </a:r>
            <a:r>
              <a:rPr lang="en-US" b="1" u="sng" dirty="0" smtClean="0"/>
              <a:t>Attributes</a:t>
            </a:r>
          </a:p>
          <a:p>
            <a:pPr marL="0" indent="0">
              <a:buNone/>
            </a:pPr>
            <a:r>
              <a:rPr lang="en-US" dirty="0"/>
              <a:t>The UNIX file system allows the user to access other files not belonging to them and without infringing on security. A file has a number of attributes (properties) that are stored in the </a:t>
            </a:r>
            <a:r>
              <a:rPr lang="en-US" dirty="0" err="1"/>
              <a:t>inode</a:t>
            </a:r>
            <a:r>
              <a:rPr lang="en-US" dirty="0"/>
              <a:t>. In this chapter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we discuss</a:t>
            </a:r>
            <a:r>
              <a:rPr lang="en-US" dirty="0" smtClean="0"/>
              <a:t>,</a:t>
            </a:r>
            <a:r>
              <a:rPr lang="en-US" dirty="0"/>
              <a:t> </a:t>
            </a:r>
          </a:p>
          <a:p>
            <a:pPr lvl="0"/>
            <a:r>
              <a:rPr lang="en-US" dirty="0" err="1"/>
              <a:t>ls</a:t>
            </a:r>
            <a:r>
              <a:rPr lang="en-US" dirty="0"/>
              <a:t> –l to display file attributes (properties)</a:t>
            </a:r>
          </a:p>
          <a:p>
            <a:pPr lvl="0"/>
            <a:r>
              <a:rPr lang="en-US" dirty="0"/>
              <a:t>Listing of a specific directory</a:t>
            </a:r>
          </a:p>
          <a:p>
            <a:pPr lvl="0"/>
            <a:r>
              <a:rPr lang="en-US" dirty="0"/>
              <a:t>Ownership and group ownership</a:t>
            </a:r>
          </a:p>
          <a:p>
            <a:pPr lvl="0"/>
            <a:r>
              <a:rPr lang="en-US" dirty="0"/>
              <a:t>Different file permissions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  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Listing File Attributes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Dr. Rekha B Venkatapur, Prof &amp; Head,CSE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command is used to obtain a list of all filenames in the current directory. The output in UNIX lingo is often referred to as the listing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It lists seven attributes of all files in the current directory and they are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File type and Permissions</a:t>
            </a:r>
          </a:p>
          <a:p>
            <a:pPr lvl="0"/>
            <a:r>
              <a:rPr lang="en-US" dirty="0"/>
              <a:t>Links</a:t>
            </a:r>
          </a:p>
          <a:p>
            <a:pPr lvl="0"/>
            <a:r>
              <a:rPr lang="en-US" dirty="0"/>
              <a:t>Ownership</a:t>
            </a:r>
          </a:p>
          <a:p>
            <a:pPr lvl="0"/>
            <a:r>
              <a:rPr lang="en-US" dirty="0"/>
              <a:t>Group ownership</a:t>
            </a:r>
          </a:p>
          <a:p>
            <a:pPr lvl="0"/>
            <a:r>
              <a:rPr lang="en-US" dirty="0"/>
              <a:t>File size</a:t>
            </a:r>
          </a:p>
          <a:p>
            <a:pPr lvl="0"/>
            <a:r>
              <a:rPr lang="en-US" dirty="0"/>
              <a:t>Last Modification date and time</a:t>
            </a:r>
          </a:p>
          <a:p>
            <a:pPr lvl="0"/>
            <a:r>
              <a:rPr lang="en-US" dirty="0"/>
              <a:t>File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Listing of Files 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command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For example</a:t>
            </a:r>
            <a:r>
              <a:rPr lang="en-US" dirty="0" smtClean="0"/>
              <a:t>,</a:t>
            </a:r>
            <a:r>
              <a:rPr lang="en-US" dirty="0"/>
              <a:t> </a:t>
            </a:r>
          </a:p>
          <a:p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–l</a:t>
            </a:r>
          </a:p>
          <a:p>
            <a:pPr marL="0" indent="0">
              <a:buNone/>
            </a:pPr>
            <a:r>
              <a:rPr lang="en-US" dirty="0"/>
              <a:t>total 72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   	1  </a:t>
            </a:r>
            <a:r>
              <a:rPr lang="en-US" dirty="0" err="1"/>
              <a:t>kumar</a:t>
            </a:r>
            <a:r>
              <a:rPr lang="en-US" dirty="0"/>
              <a:t>  metal  19514  may  10  13:45 	chap01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   	1  </a:t>
            </a:r>
            <a:r>
              <a:rPr lang="en-US" dirty="0" err="1"/>
              <a:t>kumar</a:t>
            </a:r>
            <a:r>
              <a:rPr lang="en-US" dirty="0"/>
              <a:t>  metal    4174  may  10  15:01 	chap02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rw-rw-rw</a:t>
            </a:r>
            <a:r>
              <a:rPr lang="en-US" dirty="0"/>
              <a:t>-  </a:t>
            </a:r>
            <a:r>
              <a:rPr lang="en-US" dirty="0" smtClean="0"/>
              <a:t>1  </a:t>
            </a:r>
            <a:r>
              <a:rPr lang="en-US" dirty="0" err="1"/>
              <a:t>kumar</a:t>
            </a:r>
            <a:r>
              <a:rPr lang="en-US" dirty="0"/>
              <a:t>  metal       84   </a:t>
            </a:r>
            <a:r>
              <a:rPr lang="en-US" dirty="0" err="1"/>
              <a:t>feb</a:t>
            </a:r>
            <a:r>
              <a:rPr lang="en-US" dirty="0"/>
              <a:t>   12   12:30 	</a:t>
            </a:r>
            <a:r>
              <a:rPr lang="en-US" dirty="0" err="1"/>
              <a:t>dept.lst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   	1  </a:t>
            </a:r>
            <a:r>
              <a:rPr lang="en-US" dirty="0" err="1"/>
              <a:t>kumar</a:t>
            </a:r>
            <a:r>
              <a:rPr lang="en-US" dirty="0"/>
              <a:t>  metal    9156  mar  12    1999 </a:t>
            </a:r>
            <a:r>
              <a:rPr lang="en-US" dirty="0" smtClean="0"/>
              <a:t>              genie.sh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	2  </a:t>
            </a:r>
            <a:r>
              <a:rPr lang="en-US" dirty="0" err="1"/>
              <a:t>kumar</a:t>
            </a:r>
            <a:r>
              <a:rPr lang="en-US" dirty="0"/>
              <a:t>  metal      512  may   9   10:31 	</a:t>
            </a:r>
            <a:r>
              <a:rPr lang="en-US" dirty="0" err="1"/>
              <a:t>helpdir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	2  </a:t>
            </a:r>
            <a:r>
              <a:rPr lang="en-US" dirty="0" err="1"/>
              <a:t>kumar</a:t>
            </a:r>
            <a:r>
              <a:rPr lang="en-US" dirty="0"/>
              <a:t>  metal      512  may   9   09:57 	</a:t>
            </a:r>
            <a:r>
              <a:rPr lang="en-US" dirty="0" err="1"/>
              <a:t>progs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field :The </a:t>
            </a:r>
            <a:r>
              <a:rPr lang="en-US" dirty="0"/>
              <a:t>file type and its permissions are associated with each file.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Field:Links</a:t>
            </a:r>
            <a:r>
              <a:rPr lang="en-US" dirty="0" smtClean="0"/>
              <a:t> </a:t>
            </a:r>
            <a:r>
              <a:rPr lang="en-US" dirty="0"/>
              <a:t>indicate the number of file names maintained by the </a:t>
            </a:r>
            <a:r>
              <a:rPr lang="en-US" dirty="0" smtClean="0"/>
              <a:t>system(Single  copy, Many Names)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Field:File</a:t>
            </a:r>
            <a:r>
              <a:rPr lang="en-US" dirty="0" smtClean="0"/>
              <a:t> </a:t>
            </a:r>
            <a:r>
              <a:rPr lang="en-US" dirty="0"/>
              <a:t>is created by the owner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Field:Every</a:t>
            </a:r>
            <a:r>
              <a:rPr lang="en-US" dirty="0" smtClean="0"/>
              <a:t> </a:t>
            </a:r>
            <a:r>
              <a:rPr lang="en-US" dirty="0"/>
              <a:t>user is attached to a group owner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5</a:t>
            </a:r>
            <a:r>
              <a:rPr lang="en-US" baseline="30000" dirty="0" smtClean="0"/>
              <a:t>th</a:t>
            </a:r>
            <a:r>
              <a:rPr lang="en-US" dirty="0" smtClean="0"/>
              <a:t> Field: File </a:t>
            </a:r>
            <a:r>
              <a:rPr lang="en-US" dirty="0"/>
              <a:t>size in bytes is displayed.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Field: Last </a:t>
            </a:r>
            <a:r>
              <a:rPr lang="en-US" dirty="0"/>
              <a:t>modification time is the next field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 you change only the permissions or ownership of the file, the modification time remains unchanged.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field: In </a:t>
            </a:r>
            <a:r>
              <a:rPr lang="en-US" dirty="0"/>
              <a:t>the last field, it displays the file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Listing Directory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Attributes: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Dr. Rekha B Venkatapur, Prof &amp; Head,CSE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smtClean="0"/>
              <a:t>–d</a:t>
            </a:r>
          </a:p>
          <a:p>
            <a:pPr marL="0" indent="0">
              <a:buNone/>
            </a:pPr>
            <a:r>
              <a:rPr lang="en-US" dirty="0"/>
              <a:t>will not list all subdirectories in the current directory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–</a:t>
            </a:r>
            <a:r>
              <a:rPr lang="en-US" dirty="0" err="1"/>
              <a:t>ld</a:t>
            </a:r>
            <a:r>
              <a:rPr lang="en-US" dirty="0"/>
              <a:t> </a:t>
            </a:r>
            <a:r>
              <a:rPr lang="en-US" dirty="0" err="1"/>
              <a:t>helpdir</a:t>
            </a:r>
            <a:r>
              <a:rPr lang="en-US" dirty="0"/>
              <a:t> </a:t>
            </a:r>
            <a:r>
              <a:rPr lang="en-US" dirty="0" err="1"/>
              <a:t>progs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2  </a:t>
            </a:r>
            <a:r>
              <a:rPr lang="en-US" dirty="0" err="1"/>
              <a:t>kumar</a:t>
            </a:r>
            <a:r>
              <a:rPr lang="en-US" dirty="0"/>
              <a:t>  metal      512  may   9   10:31 </a:t>
            </a:r>
            <a:r>
              <a:rPr lang="en-US" dirty="0" err="1"/>
              <a:t>helpdir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2  </a:t>
            </a:r>
            <a:r>
              <a:rPr lang="en-US" dirty="0" err="1"/>
              <a:t>kumar</a:t>
            </a:r>
            <a:r>
              <a:rPr lang="en-US" dirty="0"/>
              <a:t>  metal      512  may   9   09:57 </a:t>
            </a:r>
            <a:r>
              <a:rPr lang="en-US" dirty="0" err="1"/>
              <a:t>progs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Here</a:t>
            </a:r>
          </a:p>
          <a:p>
            <a:pPr marL="0" indent="0">
              <a:buNone/>
            </a:pPr>
            <a:r>
              <a:rPr lang="en-US" dirty="0" smtClean="0"/>
              <a:t>The First letter </a:t>
            </a:r>
            <a:r>
              <a:rPr lang="en-US" b="1" dirty="0" smtClean="0"/>
              <a:t>d</a:t>
            </a:r>
            <a:r>
              <a:rPr lang="en-US" dirty="0" smtClean="0"/>
              <a:t> indicates  directory</a:t>
            </a:r>
          </a:p>
          <a:p>
            <a:pPr marL="0" indent="0">
              <a:buNone/>
            </a:pPr>
            <a:r>
              <a:rPr lang="en-US" dirty="0" smtClean="0"/>
              <a:t>NOTE: There is no command to display only directories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who creates </a:t>
            </a:r>
            <a:r>
              <a:rPr lang="en-US" dirty="0"/>
              <a:t>a file</a:t>
            </a:r>
            <a:r>
              <a:rPr lang="en-US" dirty="0" smtClean="0"/>
              <a:t>, become </a:t>
            </a:r>
            <a:r>
              <a:rPr lang="en-US" dirty="0"/>
              <a:t>its owner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Every owner is attached to a group owner. </a:t>
            </a:r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/>
              <a:t>users may belong to a single group, but the privileges of the group are set by the owner of the file and not by the group members.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system administrator creates a user account, he has to assign these parameters to the user: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 user-id (UID) – both its name and numeric </a:t>
            </a:r>
            <a:r>
              <a:rPr lang="en-US" dirty="0" smtClean="0"/>
              <a:t>representation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 group-id (GID) – both its name and numeric representation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File Ownership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Rekha B Venkatapur, Prof &amp; Head,CSE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1EBD-E76A-4F41-A446-2C36F17D92D6}" type="slidenum">
              <a:rPr lang="en-US" smtClean="0"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Filetype</a:t>
            </a:r>
            <a:r>
              <a:rPr lang="en-US" b="1" dirty="0"/>
              <a:t> owner (</a:t>
            </a:r>
            <a:r>
              <a:rPr lang="en-US" b="1" dirty="0" err="1"/>
              <a:t>rwx</a:t>
            </a:r>
            <a:r>
              <a:rPr lang="en-US" b="1" dirty="0"/>
              <a:t>) </a:t>
            </a:r>
            <a:r>
              <a:rPr lang="en-US" b="1" dirty="0" err="1"/>
              <a:t>groupowner</a:t>
            </a:r>
            <a:r>
              <a:rPr lang="en-US" b="1" dirty="0"/>
              <a:t> (</a:t>
            </a:r>
            <a:r>
              <a:rPr lang="en-US" b="1" dirty="0" err="1"/>
              <a:t>rwx</a:t>
            </a:r>
            <a:r>
              <a:rPr lang="en-US" b="1" dirty="0"/>
              <a:t>) others (</a:t>
            </a:r>
            <a:r>
              <a:rPr lang="en-US" b="1" dirty="0" err="1"/>
              <a:t>rwx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Three-tiered </a:t>
            </a:r>
            <a:r>
              <a:rPr lang="en-US" dirty="0"/>
              <a:t>file protection system that determines a file’s access </a:t>
            </a:r>
            <a:r>
              <a:rPr lang="en-US" dirty="0" smtClean="0"/>
              <a:t>rights.</a:t>
            </a:r>
          </a:p>
          <a:p>
            <a:pPr marL="0" indent="0">
              <a:buNone/>
            </a:pPr>
            <a:r>
              <a:rPr lang="en-US" dirty="0" smtClean="0"/>
              <a:t>EX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--  1   </a:t>
            </a:r>
            <a:r>
              <a:rPr lang="en-US" dirty="0" err="1"/>
              <a:t>kumar</a:t>
            </a:r>
            <a:r>
              <a:rPr lang="en-US" dirty="0"/>
              <a:t>   metal   20500  may 10 19:21  </a:t>
            </a:r>
            <a:r>
              <a:rPr lang="en-US" dirty="0" smtClean="0"/>
              <a:t>chap02</a:t>
            </a:r>
          </a:p>
          <a:p>
            <a:pPr marL="0" indent="0">
              <a:buNone/>
            </a:pPr>
            <a:r>
              <a:rPr lang="en-US" dirty="0" err="1" smtClean="0"/>
              <a:t>Filetype</a:t>
            </a:r>
            <a:r>
              <a:rPr lang="en-US" dirty="0" smtClean="0"/>
              <a:t> – indicates ordinary file(Not a directory)</a:t>
            </a:r>
            <a:endParaRPr lang="en-US" dirty="0"/>
          </a:p>
          <a:p>
            <a:r>
              <a:rPr lang="en-US" dirty="0"/>
              <a:t>r w x		   	    r - x 		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Owner/user              group owner  </a:t>
            </a:r>
            <a:r>
              <a:rPr lang="en-US" dirty="0"/>
              <a:t>		others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 Permissions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981</Words>
  <Application>Microsoft Office PowerPoint</Application>
  <PresentationFormat>On-screen Show (4:3)</PresentationFormat>
  <Paragraphs>193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K S Institute of Technology Department of Computer Science and Engineering</vt:lpstr>
      <vt:lpstr>PowerPoint Presentation</vt:lpstr>
      <vt:lpstr>Syllabus:  Module 2 – File Attributes and permissions</vt:lpstr>
      <vt:lpstr>File attributes and permissions</vt:lpstr>
      <vt:lpstr>    Listing File Attributes</vt:lpstr>
      <vt:lpstr>Listing of Files : ls command </vt:lpstr>
      <vt:lpstr>Listing Directory Attributes: ls -d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File Permissions - Relative  Permission </vt:lpstr>
      <vt:lpstr>Absolute permission</vt:lpstr>
      <vt:lpstr>Absolute permission</vt:lpstr>
      <vt:lpstr>Comparison of commands using relative and absolute permissions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PROGRAMMING(18CS56)</dc:title>
  <dc:creator>User</dc:creator>
  <cp:lastModifiedBy>Sanket</cp:lastModifiedBy>
  <cp:revision>94</cp:revision>
  <dcterms:created xsi:type="dcterms:W3CDTF">2020-08-30T13:49:38Z</dcterms:created>
  <dcterms:modified xsi:type="dcterms:W3CDTF">2020-10-02T03:46:02Z</dcterms:modified>
</cp:coreProperties>
</file>