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5" r:id="rId3"/>
    <p:sldId id="270" r:id="rId4"/>
    <p:sldId id="275" r:id="rId5"/>
    <p:sldId id="271" r:id="rId6"/>
    <p:sldId id="269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8" name="click.wav"/>
          </p:stSnd>
        </p:sndAc>
      </p:transition>
    </mc:Choice>
    <mc:Fallback xmlns="">
      <p:transition spd="slow">
        <p:fade/>
        <p:sndAc>
          <p:stSnd>
            <p:snd r:embed="rId19" name="click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38" y="559716"/>
            <a:ext cx="10084156" cy="157388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CASE STUDY 2</a:t>
            </a:r>
            <a:b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monitoring and controlling</a:t>
            </a:r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top 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secret 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696" y="3129566"/>
            <a:ext cx="5486400" cy="31682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by: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LIKITHA.S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BHAGYASHREE.V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BI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BI</a:t>
            </a:r>
            <a:r>
              <a:rPr 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AYESHA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5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54546"/>
            <a:ext cx="8911687" cy="175045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TOP SECRET</a:t>
            </a:r>
            <a:endParaRPr lang="en-US" sz="4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530" y="991673"/>
            <a:ext cx="9328082" cy="56795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“Prisons are easier to enter than Visa’s top secrete Operations 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C</a:t>
            </a:r>
            <a:r>
              <a:rPr lang="en-US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enter 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E</a:t>
            </a:r>
            <a:r>
              <a:rPr lang="en-US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ast (OCE). It is the biggest, newest and most advanced U.S data center”.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Every day, Visa processes same 150 million retail electronic payments from around the globe.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There are hundreds of security cameras and a superb security team of former military personnel.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Although hackers are a primary concern, There’s worries about network capacity too.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OCE is described as a “Tier-4” center, which is certification from a data center organization.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867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Monitoring the data:</a:t>
            </a:r>
            <a:endParaRPr lang="en-US" sz="60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6" name="Picture 2" descr="See the source 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2275424"/>
            <a:ext cx="4313237" cy="349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alileosuite.com/wp-content/uploads/2016/07/monitoring-station-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59" y="2720816"/>
            <a:ext cx="4408354" cy="304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7108580" cy="97631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David" panose="020E0502060401010101" pitchFamily="34" charset="-79"/>
                <a:cs typeface="David" panose="020E0502060401010101" pitchFamily="34" charset="-79"/>
              </a:rPr>
              <a:t>DISCUSSION</a:t>
            </a:r>
            <a:endParaRPr lang="en-US" sz="4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4557" y="1598612"/>
            <a:ext cx="8397025" cy="46090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Is Visa being overly cautious? Why or Why not? Why is this level of controls necessary?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	Visa is not being overly cautious.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Hackers have endless abilities to steal and sell valuable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Need to make sure the information is secure.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Thus Visa has the level of control that they do.</a:t>
            </a:r>
          </a:p>
          <a:p>
            <a:endParaRPr lang="en-US" sz="2400" dirty="0"/>
          </a:p>
        </p:txBody>
      </p:sp>
      <p:pic>
        <p:nvPicPr>
          <p:cNvPr id="2050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940" y="3998890"/>
            <a:ext cx="2923504" cy="17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59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Hackers can easily hack any data:</a:t>
            </a:r>
            <a:endParaRPr lang="en-US" sz="4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050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829" y="2133600"/>
            <a:ext cx="672016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0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80304"/>
            <a:ext cx="8911687" cy="83712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HOW TO CONTROL ?</a:t>
            </a:r>
            <a:endParaRPr lang="en-US" sz="4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7887"/>
            <a:ext cx="8915400" cy="50871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Why all the precautions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Hackers are increasing.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Data is being a black-market commodity.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Instantly respond to threats.</a:t>
            </a:r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Which </a:t>
            </a:r>
            <a:r>
              <a:rPr lang="en-US" sz="28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controls would be more important to visa : feed forward, concurrent or feedback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I think , ALL these are equally important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But , concurrent controls would be very much important in helping visa.</a:t>
            </a:r>
            <a:endParaRPr 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Credit card companies are number one target for hackers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06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9559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Controlling</a:t>
            </a:r>
            <a:endParaRPr lang="en-US" sz="4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076" name="Picture 4" descr="https://projectwunderbaar.files.wordpress.com/2012/02/employee-internet-monitoring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67" y="1880316"/>
            <a:ext cx="2382592" cy="225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90" y="1687132"/>
            <a:ext cx="7662930" cy="37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6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i="1" dirty="0" smtClean="0">
                <a:latin typeface="Algerian" panose="04020705040A02060702" pitchFamily="82" charset="0"/>
              </a:rPr>
              <a:t>Thank you!</a:t>
            </a:r>
            <a:endParaRPr lang="en-US" sz="8800" i="1" dirty="0">
              <a:latin typeface="Algerian" panose="04020705040A02060702" pitchFamily="82" charset="0"/>
            </a:endParaRPr>
          </a:p>
        </p:txBody>
      </p:sp>
      <p:pic>
        <p:nvPicPr>
          <p:cNvPr id="4098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88" y="2369713"/>
            <a:ext cx="8422783" cy="41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70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588</TotalTime>
  <Words>215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Century Gothic</vt:lpstr>
      <vt:lpstr>David</vt:lpstr>
      <vt:lpstr>Wingdings</vt:lpstr>
      <vt:lpstr>Wingdings 3</vt:lpstr>
      <vt:lpstr>Wisp</vt:lpstr>
      <vt:lpstr>CASE STUDY 2 monitoring and controlling top secret </vt:lpstr>
      <vt:lpstr>TOP SECRET</vt:lpstr>
      <vt:lpstr>Monitoring the data:</vt:lpstr>
      <vt:lpstr>DISCUSSION</vt:lpstr>
      <vt:lpstr>Hackers can easily hack any data:</vt:lpstr>
      <vt:lpstr>HOW TO CONTROL ?</vt:lpstr>
      <vt:lpstr>Controlling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on: management and controlling</dc:title>
  <dc:creator>User</dc:creator>
  <cp:lastModifiedBy>User</cp:lastModifiedBy>
  <cp:revision>37</cp:revision>
  <dcterms:created xsi:type="dcterms:W3CDTF">2020-09-27T16:03:49Z</dcterms:created>
  <dcterms:modified xsi:type="dcterms:W3CDTF">2020-09-29T08:11:14Z</dcterms:modified>
</cp:coreProperties>
</file>