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048B65-FDFA-4B05-9A1B-8B4A33EA9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FA667D5-5919-45E9-AA24-21EFB779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D20A59-51E1-4A1B-9825-B46A7977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01AC47-6F8C-4B1F-8289-73298046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6B5396-5950-41BE-9C1A-F617E8F1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8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E86D2-1AAC-4BBF-9D7A-7F6F71A7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8EF7D5E-8B0D-4FFB-A779-E802EC8E7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670E30-42F8-4289-92E6-65F10800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7BC0CF-C1BC-4B06-BB36-30341F56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603776-DBC2-4C35-9494-ED0E4EE3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5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95ECB2A-F9E6-4073-B355-999848ACA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36ED749-841E-43FF-BD33-BD1DB6FDA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093F35-0ABC-46B3-9569-601B63FB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B021B7-2DA5-440E-A36E-C8B3C045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960153-E3FF-43FE-971E-C65241C6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18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5B6DCA-00D0-4694-A101-C279613A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8D74DC-2C69-401B-AA08-8A3F1732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711240-11BD-4F41-B0E8-F3741702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217264-C681-456E-BEF5-B6DF1675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72528C-1E80-4178-8539-F0AB822D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1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C5CF0F-6722-4328-A5D1-81504FA9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96F7CF-C88A-458A-B1B6-3F73A2B0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B34F4C-12A5-4F27-981A-E143B77F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E7D5BE-7804-467E-85E9-DEB51AD1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778A24-ABFF-4995-81CB-E1B0CC14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0CA102-F995-478F-8C1D-185E00ED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E07B8A-FF39-4BA4-9FCE-EE6B925A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7FD550-1D1A-4126-9224-FDC019F1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EA68F15-AD8B-4CB4-A7F6-D2837468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19642E-E3D9-47C3-85D9-7439A417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130CBC-D130-4BE8-BAFE-B3742023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73160C-BB07-4F0C-B6CE-F325D637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307516-BA75-444C-AFCE-4A34158B5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EF71193-4D77-471A-B1C8-236FBCF96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CD2CA17-30D4-4705-88D2-B8F04750E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4F52B73-0FF8-4DEA-AA53-FAE147530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6CC605-042F-48F0-8316-1AB6CC3E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B4E2E17-911D-4455-A987-E9059E55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083B76B-B9CA-42BA-8859-1116C0C8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3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3BFD4F-7EC0-47F0-B2AD-D8D56595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C722416-6D42-410B-B6CF-E8410239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550380-C73F-4583-B81E-8AA0DD89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B1FFF9-BC41-4C20-80CF-89206BC8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52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1BB34A-E0B3-4936-8328-F4CC493C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4D5DDF0-8237-4511-BC50-325841AC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6FDC97-1915-4E40-9197-65A5069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8AA4E6-A6CB-4FBA-A2DE-D5582712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CA2BAA-4425-42BF-B376-048ACCBF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D6DC85-50AE-423D-80D0-51CD75EF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8923C12-6E91-4E32-B692-05060860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0FA4BE-5669-4DF0-85F8-0145302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415EADD-34EE-4DEA-B971-64BAE7D4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6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1F269B-2019-4BE9-91D5-A795C9C2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F7FCB97-62DE-4829-A120-E0F305CB7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847F623-3285-440C-8D22-FC8FF688F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E3B056-4326-4CDA-84B7-A8B172DC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1D0B3E-97BD-4852-87BE-8992E44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CD4710-F9FA-4736-92B7-08E1E617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6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EF29669-5A77-4454-BB54-82C82E84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72CC5B-AD4E-483A-AC48-1254471F4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413B7D-7A37-448D-A927-B0DFDB44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B626-F3C6-40AA-8EE0-FBE5C2E304EB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62A632-E4FE-4FC4-8B16-E46CCBD0F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D702BA-C28C-4FCD-B916-7F411036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2CC7-8AE4-4264-9FD8-D4A32113D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8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B5B5BBC-8F0D-4A80-BFAB-B77DCA3B8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2"/>
            <a:ext cx="12188825" cy="1595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61D1A9-F5B8-44E6-A3E6-8DA7C06C85F4}"/>
              </a:ext>
            </a:extLst>
          </p:cNvPr>
          <p:cNvSpPr txBox="1"/>
          <p:nvPr/>
        </p:nvSpPr>
        <p:spPr>
          <a:xfrm>
            <a:off x="1469977" y="1595022"/>
            <a:ext cx="92520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2020-2021</a:t>
            </a:r>
          </a:p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code:18CS645 </a:t>
            </a:r>
          </a:p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System Modelling and Simulation</a:t>
            </a:r>
          </a:p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6 Section: A &amp; B</a:t>
            </a:r>
          </a:p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of online assignment  : 10-6-2021 Time : 11.15 am to 11.45p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Incharge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Rekha B Venkatapur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HOD, Professor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Dept of CSE, KSIT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30217C-AC61-4E69-A235-FAC3EAD3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084"/>
            <a:ext cx="9144000" cy="95917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B555D6-7CFF-4046-A85D-B4D816C6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6825"/>
            <a:ext cx="9144000" cy="47322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Linear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Congruential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generate Five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two digit random numbers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given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=37, a=7 and c=29. Discuss 3 cases where maximal period can be achieved  </a:t>
            </a:r>
          </a:p>
        </p:txBody>
      </p:sp>
    </p:spTree>
    <p:extLst>
      <p:ext uri="{BB962C8B-B14F-4D97-AF65-F5344CB8AC3E}">
        <p14:creationId xmlns:p14="http://schemas.microsoft.com/office/powerpoint/2010/main" val="218947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30217C-AC61-4E69-A235-FAC3EAD3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084"/>
            <a:ext cx="9144000" cy="95917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B555D6-7CFF-4046-A85D-B4D816C6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6825"/>
            <a:ext cx="9144000" cy="47322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whether the hypothesis that the  following numbers are uniformly distributed in the interval[0,1] can be rejected. Compare F(X) and 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on a graph.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0.54,0.73,0.98,0.11,0.68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=0.05 and 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=0.565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4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F7E05F0F230141BF3D73FC6DCA9766" ma:contentTypeVersion="4" ma:contentTypeDescription="Create a new document." ma:contentTypeScope="" ma:versionID="893340b3dc76272c0f6db5d6eac793b1">
  <xsd:schema xmlns:xsd="http://www.w3.org/2001/XMLSchema" xmlns:xs="http://www.w3.org/2001/XMLSchema" xmlns:p="http://schemas.microsoft.com/office/2006/metadata/properties" xmlns:ns2="fca83e87-a2ae-48e4-97a7-59b6501c6c0a" targetNamespace="http://schemas.microsoft.com/office/2006/metadata/properties" ma:root="true" ma:fieldsID="bcc5be3e717aef857598886c03450ae2" ns2:_="">
    <xsd:import namespace="fca83e87-a2ae-48e4-97a7-59b6501c6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83e87-a2ae-48e4-97a7-59b6501c6c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FF6941-CB2B-4DC6-B8D0-AFD2ECB67BBD}"/>
</file>

<file path=customXml/itemProps2.xml><?xml version="1.0" encoding="utf-8"?>
<ds:datastoreItem xmlns:ds="http://schemas.openxmlformats.org/officeDocument/2006/customXml" ds:itemID="{ACFB9211-9FCD-42EF-8136-7DD09D036CAB}"/>
</file>

<file path=customXml/itemProps3.xml><?xml version="1.0" encoding="utf-8"?>
<ds:datastoreItem xmlns:ds="http://schemas.openxmlformats.org/officeDocument/2006/customXml" ds:itemID="{7E3B682E-6550-43A6-88E3-0148B611EF86}"/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126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Question 1.</vt:lpstr>
      <vt:lpstr>Question 2.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 M Pandurangi</dc:creator>
  <cp:lastModifiedBy>Sanket</cp:lastModifiedBy>
  <cp:revision>30</cp:revision>
  <dcterms:created xsi:type="dcterms:W3CDTF">2019-02-16T00:40:37Z</dcterms:created>
  <dcterms:modified xsi:type="dcterms:W3CDTF">2021-06-10T05:24:37Z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0x010100B5F7E05F0F230141BF3D73FC6DCA9766</vt:lpwstr>
  </property>
</Properties>
</file>