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Proxima Nova"/>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bold.fntdata"/><Relationship Id="rId10" Type="http://schemas.openxmlformats.org/officeDocument/2006/relationships/slide" Target="slides/slide6.xml"/><Relationship Id="rId32" Type="http://schemas.openxmlformats.org/officeDocument/2006/relationships/font" Target="fonts/ProximaNova-regular.fntdata"/><Relationship Id="rId13" Type="http://schemas.openxmlformats.org/officeDocument/2006/relationships/slide" Target="slides/slide9.xml"/><Relationship Id="rId35" Type="http://schemas.openxmlformats.org/officeDocument/2006/relationships/font" Target="fonts/ProximaNova-boldItalic.fntdata"/><Relationship Id="rId12" Type="http://schemas.openxmlformats.org/officeDocument/2006/relationships/slide" Target="slides/slide8.xml"/><Relationship Id="rId34" Type="http://schemas.openxmlformats.org/officeDocument/2006/relationships/font" Target="fonts/ProximaNova-italic.fntdata"/><Relationship Id="rId15" Type="http://schemas.openxmlformats.org/officeDocument/2006/relationships/slide" Target="slides/slide11.xml"/><Relationship Id="rId37" Type="http://schemas.openxmlformats.org/officeDocument/2006/relationships/font" Target="fonts/OpenSans-bold.fntdata"/><Relationship Id="rId14" Type="http://schemas.openxmlformats.org/officeDocument/2006/relationships/slide" Target="slides/slide10.xml"/><Relationship Id="rId36" Type="http://schemas.openxmlformats.org/officeDocument/2006/relationships/font" Target="fonts/OpenSans-regular.fntdata"/><Relationship Id="rId17" Type="http://schemas.openxmlformats.org/officeDocument/2006/relationships/slide" Target="slides/slide13.xml"/><Relationship Id="rId39" Type="http://schemas.openxmlformats.org/officeDocument/2006/relationships/font" Target="fonts/OpenSans-boldItalic.fntdata"/><Relationship Id="rId16" Type="http://schemas.openxmlformats.org/officeDocument/2006/relationships/slide" Target="slides/slide12.xml"/><Relationship Id="rId38" Type="http://schemas.openxmlformats.org/officeDocument/2006/relationships/font" Target="fonts/Open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ab3f292c3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ab3f292c3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13ab3f292c3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3ab3f292c3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13ab3f292c3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ab3f292c3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3ab3f292c3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13ab3f292c3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ab3f292c3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ab3f292c3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13ab3f292c3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3ab3f292c3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3ab3f292c3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13ab3f292c3_0_1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ab3f292c3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ab3f292c3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13ab3f292c3_0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3ab3f292c3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g13ab3f292c3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3ab3f292c3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3ab3f292c3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13ab3f292c3_0_1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3ab3f292c3_0_2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g13ab3f292c3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3ab3f292c3_0_2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g13ab3f292c3_0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3ab3f292c3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g13ab3f292c3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3ab3f292c3_1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g13ab3f292c3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3b174e950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g13b174e950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3b174e950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g13b174e950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3b174e950d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3b174e950d_0_2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13b174e950d_0_2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3b326bf18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g13b326bf1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3ab3f292c3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3" name="Google Shape;513;g13ab3f292c3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b326bf089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13b326bf08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b326bf089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13b326bf08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45085469c_0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f45085469c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ab3f292c3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13ab3f292c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ab3f292c3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13ab3f292c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ab3f292c3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13ab3f292c3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Title Only ">
    <p:spTree>
      <p:nvGrpSpPr>
        <p:cNvPr id="12" name="Shape 12"/>
        <p:cNvGrpSpPr/>
        <p:nvPr/>
      </p:nvGrpSpPr>
      <p:grpSpPr>
        <a:xfrm>
          <a:off x="0" y="0"/>
          <a:ext cx="0" cy="0"/>
          <a:chOff x="0" y="0"/>
          <a:chExt cx="0" cy="0"/>
        </a:xfrm>
      </p:grpSpPr>
      <p:sp>
        <p:nvSpPr>
          <p:cNvPr id="13" name="Google Shape;13;p2"/>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5" name="Google Shape;15;p2"/>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B Left">
  <p:cSld name="Section Slide - B Left">
    <p:spTree>
      <p:nvGrpSpPr>
        <p:cNvPr id="79" name="Shape 79"/>
        <p:cNvGrpSpPr/>
        <p:nvPr/>
      </p:nvGrpSpPr>
      <p:grpSpPr>
        <a:xfrm>
          <a:off x="0" y="0"/>
          <a:ext cx="0" cy="0"/>
          <a:chOff x="0" y="0"/>
          <a:chExt cx="0" cy="0"/>
        </a:xfrm>
      </p:grpSpPr>
      <p:sp>
        <p:nvSpPr>
          <p:cNvPr id="80" name="Google Shape;80;p11"/>
          <p:cNvSpPr/>
          <p:nvPr>
            <p:ph idx="2" type="pic"/>
          </p:nvPr>
        </p:nvSpPr>
        <p:spPr>
          <a:xfrm>
            <a:off x="4572000" y="0"/>
            <a:ext cx="4572001" cy="5143500"/>
          </a:xfrm>
          <a:prstGeom prst="rect">
            <a:avLst/>
          </a:prstGeom>
          <a:solidFill>
            <a:schemeClr val="lt2"/>
          </a:solidFill>
          <a:ln>
            <a:noFill/>
          </a:ln>
        </p:spPr>
      </p:sp>
      <p:sp>
        <p:nvSpPr>
          <p:cNvPr id="81" name="Google Shape;81;p11"/>
          <p:cNvSpPr txBox="1"/>
          <p:nvPr>
            <p:ph idx="1" type="body"/>
          </p:nvPr>
        </p:nvSpPr>
        <p:spPr>
          <a:xfrm>
            <a:off x="647988" y="901148"/>
            <a:ext cx="3340031" cy="754891"/>
          </a:xfrm>
          <a:prstGeom prst="rect">
            <a:avLst/>
          </a:prstGeom>
          <a:noFill/>
          <a:ln>
            <a:noFill/>
          </a:ln>
        </p:spPr>
        <p:txBody>
          <a:bodyPr anchorCtr="0" anchor="b" bIns="0" lIns="0" spcFirstLastPara="1" rIns="0" wrap="square" tIns="0">
            <a:noAutofit/>
          </a:bodyPr>
          <a:lstStyle>
            <a:lvl1pPr indent="-228600" lvl="0" marL="457200" algn="r">
              <a:lnSpc>
                <a:spcPct val="100000"/>
              </a:lnSpc>
              <a:spcBef>
                <a:spcPts val="750"/>
              </a:spcBef>
              <a:spcAft>
                <a:spcPts val="0"/>
              </a:spcAft>
              <a:buSzPts val="2400"/>
              <a:buNone/>
              <a:defRPr b="1" i="0" sz="24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82" name="Google Shape;82;p11"/>
          <p:cNvCxnSpPr/>
          <p:nvPr/>
        </p:nvCxnSpPr>
        <p:spPr>
          <a:xfrm>
            <a:off x="2616419" y="1987826"/>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83" name="Google Shape;83;p11"/>
          <p:cNvSpPr txBox="1"/>
          <p:nvPr>
            <p:ph idx="3" type="body"/>
          </p:nvPr>
        </p:nvSpPr>
        <p:spPr>
          <a:xfrm>
            <a:off x="647988" y="2292350"/>
            <a:ext cx="3340031" cy="1697038"/>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0"/>
              </a:spcBef>
              <a:spcAft>
                <a:spcPts val="0"/>
              </a:spcAft>
              <a:buSzPts val="1600"/>
              <a:buNone/>
              <a:defRPr sz="16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84" name="Google Shape;84;p11"/>
          <p:cNvCxnSpPr/>
          <p:nvPr/>
        </p:nvCxnSpPr>
        <p:spPr>
          <a:xfrm rot="10800000">
            <a:off x="6858000" y="0"/>
            <a:ext cx="0" cy="2233402"/>
          </a:xfrm>
          <a:prstGeom prst="straightConnector1">
            <a:avLst/>
          </a:prstGeom>
          <a:noFill/>
          <a:ln cap="flat" cmpd="sng" w="9525">
            <a:solidFill>
              <a:srgbClr val="B3B3B3"/>
            </a:solidFill>
            <a:prstDash val="solid"/>
            <a:round/>
            <a:headEnd len="sm" w="sm" type="none"/>
            <a:tailEnd len="med" w="med" type="triangle"/>
          </a:ln>
        </p:spPr>
      </p:cxnSp>
      <p:cxnSp>
        <p:nvCxnSpPr>
          <p:cNvPr id="85" name="Google Shape;85;p11"/>
          <p:cNvCxnSpPr/>
          <p:nvPr/>
        </p:nvCxnSpPr>
        <p:spPr>
          <a:xfrm rot="10800000">
            <a:off x="4572000" y="2571750"/>
            <a:ext cx="1408013" cy="0"/>
          </a:xfrm>
          <a:prstGeom prst="straightConnector1">
            <a:avLst/>
          </a:prstGeom>
          <a:noFill/>
          <a:ln cap="flat" cmpd="sng" w="9525">
            <a:solidFill>
              <a:srgbClr val="B3B3B3"/>
            </a:solidFill>
            <a:prstDash val="solid"/>
            <a:round/>
            <a:headEnd len="sm" w="sm" type="none"/>
            <a:tailEnd len="med" w="med" type="triangle"/>
          </a:ln>
        </p:spPr>
      </p:cxnSp>
      <p:cxnSp>
        <p:nvCxnSpPr>
          <p:cNvPr id="86" name="Google Shape;86;p11"/>
          <p:cNvCxnSpPr/>
          <p:nvPr/>
        </p:nvCxnSpPr>
        <p:spPr>
          <a:xfrm>
            <a:off x="7719801" y="2571750"/>
            <a:ext cx="1424199" cy="0"/>
          </a:xfrm>
          <a:prstGeom prst="straightConnector1">
            <a:avLst/>
          </a:prstGeom>
          <a:noFill/>
          <a:ln cap="flat" cmpd="sng" w="9525">
            <a:solidFill>
              <a:srgbClr val="B3B3B3"/>
            </a:solidFill>
            <a:prstDash val="solid"/>
            <a:round/>
            <a:headEnd len="sm" w="sm" type="none"/>
            <a:tailEnd len="med" w="med" type="triangle"/>
          </a:ln>
        </p:spPr>
      </p:cxnSp>
      <p:cxnSp>
        <p:nvCxnSpPr>
          <p:cNvPr id="87" name="Google Shape;87;p11"/>
          <p:cNvCxnSpPr/>
          <p:nvPr/>
        </p:nvCxnSpPr>
        <p:spPr>
          <a:xfrm>
            <a:off x="6858000" y="2994053"/>
            <a:ext cx="0" cy="2149447"/>
          </a:xfrm>
          <a:prstGeom prst="straightConnector1">
            <a:avLst/>
          </a:prstGeom>
          <a:noFill/>
          <a:ln cap="flat" cmpd="sng" w="9525">
            <a:solidFill>
              <a:srgbClr val="B3B3B3"/>
            </a:solidFill>
            <a:prstDash val="solid"/>
            <a:round/>
            <a:headEnd len="sm" w="sm" type="none"/>
            <a:tailEnd len="med" w="med" type="triangle"/>
          </a:ln>
        </p:spPr>
      </p:cxnSp>
      <p:sp>
        <p:nvSpPr>
          <p:cNvPr id="88" name="Google Shape;88;p11"/>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Visual Copy - Left">
  <p:cSld name="2/3 Visual Copy - Left">
    <p:spTree>
      <p:nvGrpSpPr>
        <p:cNvPr id="89" name="Shape 89"/>
        <p:cNvGrpSpPr/>
        <p:nvPr/>
      </p:nvGrpSpPr>
      <p:grpSpPr>
        <a:xfrm>
          <a:off x="0" y="0"/>
          <a:ext cx="0" cy="0"/>
          <a:chOff x="0" y="0"/>
          <a:chExt cx="0" cy="0"/>
        </a:xfrm>
      </p:grpSpPr>
      <p:sp>
        <p:nvSpPr>
          <p:cNvPr id="90" name="Google Shape;90;p12"/>
          <p:cNvSpPr/>
          <p:nvPr>
            <p:ph idx="2" type="pic"/>
          </p:nvPr>
        </p:nvSpPr>
        <p:spPr>
          <a:xfrm>
            <a:off x="6346993" y="1206499"/>
            <a:ext cx="2336800" cy="3333750"/>
          </a:xfrm>
          <a:prstGeom prst="rect">
            <a:avLst/>
          </a:prstGeom>
          <a:solidFill>
            <a:schemeClr val="lt2"/>
          </a:solidFill>
          <a:ln>
            <a:noFill/>
          </a:ln>
        </p:spPr>
      </p:sp>
      <p:sp>
        <p:nvSpPr>
          <p:cNvPr id="91" name="Google Shape;91;p12"/>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 type="body"/>
          </p:nvPr>
        </p:nvSpPr>
        <p:spPr>
          <a:xfrm>
            <a:off x="457864" y="1206499"/>
            <a:ext cx="5532120"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solidFill>
                  <a:schemeClr val="dk1"/>
                </a:solidFill>
              </a:defRPr>
            </a:lvl1pPr>
            <a:lvl2pPr indent="-317500" lvl="1" marL="914400" algn="l">
              <a:lnSpc>
                <a:spcPct val="100000"/>
              </a:lnSpc>
              <a:spcBef>
                <a:spcPts val="375"/>
              </a:spcBef>
              <a:spcAft>
                <a:spcPts val="0"/>
              </a:spcAft>
              <a:buSzPts val="1400"/>
              <a:buChar char="•"/>
              <a:defRPr sz="1400">
                <a:solidFill>
                  <a:schemeClr val="dk1"/>
                </a:solidFill>
              </a:defRPr>
            </a:lvl2pPr>
            <a:lvl3pPr indent="-330200" lvl="2" marL="1371600" algn="l">
              <a:lnSpc>
                <a:spcPct val="100000"/>
              </a:lnSpc>
              <a:spcBef>
                <a:spcPts val="375"/>
              </a:spcBef>
              <a:spcAft>
                <a:spcPts val="0"/>
              </a:spcAft>
              <a:buSzPts val="1600"/>
              <a:buChar char="•"/>
              <a:defRPr>
                <a:solidFill>
                  <a:schemeClr val="dk1"/>
                </a:solidFill>
              </a:defRPr>
            </a:lvl3pPr>
            <a:lvl4pPr indent="-317500" lvl="3" marL="1828800" algn="l">
              <a:lnSpc>
                <a:spcPct val="100000"/>
              </a:lnSpc>
              <a:spcBef>
                <a:spcPts val="375"/>
              </a:spcBef>
              <a:spcAft>
                <a:spcPts val="0"/>
              </a:spcAft>
              <a:buSzPts val="1400"/>
              <a:buChar char="•"/>
              <a:defRPr>
                <a:solidFill>
                  <a:schemeClr val="dk1"/>
                </a:solidFill>
              </a:defRPr>
            </a:lvl4pPr>
            <a:lvl5pPr indent="-317500" lvl="4" marL="2286000" algn="l">
              <a:lnSpc>
                <a:spcPct val="100000"/>
              </a:lnSpc>
              <a:spcBef>
                <a:spcPts val="375"/>
              </a:spcBef>
              <a:spcAft>
                <a:spcPts val="0"/>
              </a:spcAft>
              <a:buSzPts val="1400"/>
              <a:buChar char="•"/>
              <a:defRPr>
                <a:solidFill>
                  <a:schemeClr val="dk1"/>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3" name="Google Shape;93;p12"/>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94" name="Google Shape;94;p12"/>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Visual Copy - Right">
  <p:cSld name="2/3 Visual Copy - Right">
    <p:spTree>
      <p:nvGrpSpPr>
        <p:cNvPr id="95" name="Shape 95"/>
        <p:cNvGrpSpPr/>
        <p:nvPr/>
      </p:nvGrpSpPr>
      <p:grpSpPr>
        <a:xfrm>
          <a:off x="0" y="0"/>
          <a:ext cx="0" cy="0"/>
          <a:chOff x="0" y="0"/>
          <a:chExt cx="0" cy="0"/>
        </a:xfrm>
      </p:grpSpPr>
      <p:sp>
        <p:nvSpPr>
          <p:cNvPr id="96" name="Google Shape;96;p13"/>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 type="body"/>
          </p:nvPr>
        </p:nvSpPr>
        <p:spPr>
          <a:xfrm>
            <a:off x="3154015" y="1206499"/>
            <a:ext cx="5532120"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solidFill>
                  <a:schemeClr val="dk1"/>
                </a:solidFill>
              </a:defRPr>
            </a:lvl1pPr>
            <a:lvl2pPr indent="-317500" lvl="1" marL="914400" algn="l">
              <a:lnSpc>
                <a:spcPct val="100000"/>
              </a:lnSpc>
              <a:spcBef>
                <a:spcPts val="375"/>
              </a:spcBef>
              <a:spcAft>
                <a:spcPts val="0"/>
              </a:spcAft>
              <a:buSzPts val="1400"/>
              <a:buChar char="•"/>
              <a:defRPr sz="1400">
                <a:solidFill>
                  <a:schemeClr val="dk1"/>
                </a:solidFill>
              </a:defRPr>
            </a:lvl2pPr>
            <a:lvl3pPr indent="-330200" lvl="2" marL="1371600" algn="l">
              <a:lnSpc>
                <a:spcPct val="100000"/>
              </a:lnSpc>
              <a:spcBef>
                <a:spcPts val="375"/>
              </a:spcBef>
              <a:spcAft>
                <a:spcPts val="0"/>
              </a:spcAft>
              <a:buSzPts val="1600"/>
              <a:buChar char="•"/>
              <a:defRPr>
                <a:solidFill>
                  <a:schemeClr val="dk1"/>
                </a:solidFill>
              </a:defRPr>
            </a:lvl3pPr>
            <a:lvl4pPr indent="-317500" lvl="3" marL="1828800" algn="l">
              <a:lnSpc>
                <a:spcPct val="100000"/>
              </a:lnSpc>
              <a:spcBef>
                <a:spcPts val="375"/>
              </a:spcBef>
              <a:spcAft>
                <a:spcPts val="0"/>
              </a:spcAft>
              <a:buSzPts val="1400"/>
              <a:buChar char="•"/>
              <a:defRPr>
                <a:solidFill>
                  <a:schemeClr val="dk1"/>
                </a:solidFill>
              </a:defRPr>
            </a:lvl4pPr>
            <a:lvl5pPr indent="-317500" lvl="4" marL="2286000" algn="l">
              <a:lnSpc>
                <a:spcPct val="100000"/>
              </a:lnSpc>
              <a:spcBef>
                <a:spcPts val="375"/>
              </a:spcBef>
              <a:spcAft>
                <a:spcPts val="0"/>
              </a:spcAft>
              <a:buSzPts val="1400"/>
              <a:buChar char="•"/>
              <a:defRPr>
                <a:solidFill>
                  <a:schemeClr val="dk1"/>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8" name="Google Shape;98;p13"/>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99" name="Google Shape;99;p13"/>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
        <p:nvSpPr>
          <p:cNvPr id="100" name="Google Shape;100;p13"/>
          <p:cNvSpPr/>
          <p:nvPr>
            <p:ph idx="2" type="pic"/>
          </p:nvPr>
        </p:nvSpPr>
        <p:spPr>
          <a:xfrm>
            <a:off x="457864" y="1206499"/>
            <a:ext cx="2336800" cy="3333750"/>
          </a:xfrm>
          <a:prstGeom prst="rect">
            <a:avLst/>
          </a:pr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Visual Copy - Left">
  <p:cSld name="1/5 Visual Copy - Left">
    <p:spTree>
      <p:nvGrpSpPr>
        <p:cNvPr id="101" name="Shape 101"/>
        <p:cNvGrpSpPr/>
        <p:nvPr/>
      </p:nvGrpSpPr>
      <p:grpSpPr>
        <a:xfrm>
          <a:off x="0" y="0"/>
          <a:ext cx="0" cy="0"/>
          <a:chOff x="0" y="0"/>
          <a:chExt cx="0" cy="0"/>
        </a:xfrm>
      </p:grpSpPr>
      <p:sp>
        <p:nvSpPr>
          <p:cNvPr id="102" name="Google Shape;102;p14"/>
          <p:cNvSpPr txBox="1"/>
          <p:nvPr>
            <p:ph idx="1" type="body"/>
          </p:nvPr>
        </p:nvSpPr>
        <p:spPr>
          <a:xfrm>
            <a:off x="4749666" y="1206499"/>
            <a:ext cx="3934127" cy="3333602"/>
          </a:xfrm>
          <a:prstGeom prst="rect">
            <a:avLst/>
          </a:prstGeom>
          <a:solidFill>
            <a:schemeClr val="lt2"/>
          </a:solid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lvl1pPr>
            <a:lvl2pPr indent="-317500" lvl="1" marL="914400" algn="l">
              <a:lnSpc>
                <a:spcPct val="100000"/>
              </a:lnSpc>
              <a:spcBef>
                <a:spcPts val="375"/>
              </a:spcBef>
              <a:spcAft>
                <a:spcPts val="0"/>
              </a:spcAft>
              <a:buSzPts val="1400"/>
              <a:buChar char="•"/>
              <a:defRPr sz="1400"/>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3" name="Google Shape;103;p14"/>
          <p:cNvSpPr txBox="1"/>
          <p:nvPr>
            <p:ph idx="2" type="body"/>
          </p:nvPr>
        </p:nvSpPr>
        <p:spPr>
          <a:xfrm>
            <a:off x="457863" y="1206499"/>
            <a:ext cx="3934127"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lvl1pPr>
            <a:lvl2pPr indent="-317500" lvl="1" marL="914400" algn="l">
              <a:lnSpc>
                <a:spcPct val="100000"/>
              </a:lnSpc>
              <a:spcBef>
                <a:spcPts val="375"/>
              </a:spcBef>
              <a:spcAft>
                <a:spcPts val="0"/>
              </a:spcAft>
              <a:buSzPts val="1400"/>
              <a:buChar char="•"/>
              <a:defRPr sz="1400"/>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4" name="Google Shape;104;p14"/>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4"/>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06" name="Google Shape;106;p14"/>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Visual Copy - Right">
  <p:cSld name="1/2 Visual Copy - Right">
    <p:spTree>
      <p:nvGrpSpPr>
        <p:cNvPr id="107" name="Shape 107"/>
        <p:cNvGrpSpPr/>
        <p:nvPr/>
      </p:nvGrpSpPr>
      <p:grpSpPr>
        <a:xfrm>
          <a:off x="0" y="0"/>
          <a:ext cx="0" cy="0"/>
          <a:chOff x="0" y="0"/>
          <a:chExt cx="0" cy="0"/>
        </a:xfrm>
      </p:grpSpPr>
      <p:sp>
        <p:nvSpPr>
          <p:cNvPr id="108" name="Google Shape;108;p15"/>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5"/>
          <p:cNvSpPr txBox="1"/>
          <p:nvPr>
            <p:ph idx="1" type="body"/>
          </p:nvPr>
        </p:nvSpPr>
        <p:spPr>
          <a:xfrm>
            <a:off x="4752007" y="1206499"/>
            <a:ext cx="3934127"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lvl1pPr>
            <a:lvl2pPr indent="-317500" lvl="1" marL="914400" algn="l">
              <a:lnSpc>
                <a:spcPct val="100000"/>
              </a:lnSpc>
              <a:spcBef>
                <a:spcPts val="375"/>
              </a:spcBef>
              <a:spcAft>
                <a:spcPts val="0"/>
              </a:spcAft>
              <a:buSzPts val="1400"/>
              <a:buChar char="•"/>
              <a:defRPr sz="1400"/>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0" name="Google Shape;110;p15"/>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11" name="Google Shape;111;p15"/>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
        <p:nvSpPr>
          <p:cNvPr id="112" name="Google Shape;112;p15"/>
          <p:cNvSpPr txBox="1"/>
          <p:nvPr>
            <p:ph idx="2" type="body"/>
          </p:nvPr>
        </p:nvSpPr>
        <p:spPr>
          <a:xfrm>
            <a:off x="457864" y="1206499"/>
            <a:ext cx="3934127" cy="3333602"/>
          </a:xfrm>
          <a:prstGeom prst="rect">
            <a:avLst/>
          </a:prstGeom>
          <a:solidFill>
            <a:schemeClr val="lt2"/>
          </a:solid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600"/>
              <a:buNone/>
              <a:defRPr sz="1600"/>
            </a:lvl1pPr>
            <a:lvl2pPr indent="-317500" lvl="1" marL="914400" algn="l">
              <a:lnSpc>
                <a:spcPct val="100000"/>
              </a:lnSpc>
              <a:spcBef>
                <a:spcPts val="375"/>
              </a:spcBef>
              <a:spcAft>
                <a:spcPts val="0"/>
              </a:spcAft>
              <a:buSzPts val="1400"/>
              <a:buChar char="•"/>
              <a:defRPr sz="1400"/>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5307138" y="2774950"/>
            <a:ext cx="2978785"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6" name="Google Shape;116;p16"/>
          <p:cNvSpPr/>
          <p:nvPr>
            <p:ph idx="2" type="pic"/>
          </p:nvPr>
        </p:nvSpPr>
        <p:spPr>
          <a:xfrm>
            <a:off x="1669412" y="1195107"/>
            <a:ext cx="1238250" cy="1238250"/>
          </a:xfrm>
          <a:prstGeom prst="ellipse">
            <a:avLst/>
          </a:prstGeom>
          <a:solidFill>
            <a:schemeClr val="lt2"/>
          </a:solidFill>
          <a:ln>
            <a:noFill/>
          </a:ln>
        </p:spPr>
      </p:sp>
      <p:sp>
        <p:nvSpPr>
          <p:cNvPr id="117" name="Google Shape;117;p16"/>
          <p:cNvSpPr/>
          <p:nvPr>
            <p:ph idx="3" type="pic"/>
          </p:nvPr>
        </p:nvSpPr>
        <p:spPr>
          <a:xfrm>
            <a:off x="6177405" y="1195107"/>
            <a:ext cx="1238250" cy="1238250"/>
          </a:xfrm>
          <a:prstGeom prst="ellipse">
            <a:avLst/>
          </a:prstGeom>
          <a:solidFill>
            <a:schemeClr val="lt2"/>
          </a:solidFill>
          <a:ln>
            <a:noFill/>
          </a:ln>
        </p:spPr>
      </p:sp>
      <p:cxnSp>
        <p:nvCxnSpPr>
          <p:cNvPr id="118" name="Google Shape;118;p16"/>
          <p:cNvCxnSpPr/>
          <p:nvPr/>
        </p:nvCxnSpPr>
        <p:spPr>
          <a:xfrm>
            <a:off x="4572000"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19" name="Google Shape;119;p16"/>
          <p:cNvSpPr txBox="1"/>
          <p:nvPr>
            <p:ph idx="4" type="body"/>
          </p:nvPr>
        </p:nvSpPr>
        <p:spPr>
          <a:xfrm>
            <a:off x="799145" y="2774950"/>
            <a:ext cx="2978785"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 name="Google Shape;120;p16"/>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21" name="Google Shape;121;p16"/>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122" name="Shape 122"/>
        <p:cNvGrpSpPr/>
        <p:nvPr/>
      </p:nvGrpSpPr>
      <p:grpSpPr>
        <a:xfrm>
          <a:off x="0" y="0"/>
          <a:ext cx="0" cy="0"/>
          <a:chOff x="0" y="0"/>
          <a:chExt cx="0" cy="0"/>
        </a:xfrm>
      </p:grpSpPr>
      <p:sp>
        <p:nvSpPr>
          <p:cNvPr id="123" name="Google Shape;123;p17"/>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7"/>
          <p:cNvSpPr txBox="1"/>
          <p:nvPr>
            <p:ph idx="1" type="body"/>
          </p:nvPr>
        </p:nvSpPr>
        <p:spPr>
          <a:xfrm>
            <a:off x="631904" y="2774950"/>
            <a:ext cx="2371487"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5" name="Google Shape;125;p17"/>
          <p:cNvSpPr/>
          <p:nvPr>
            <p:ph idx="2" type="pic"/>
          </p:nvPr>
        </p:nvSpPr>
        <p:spPr>
          <a:xfrm>
            <a:off x="1278880" y="1367364"/>
            <a:ext cx="1073895" cy="1073895"/>
          </a:xfrm>
          <a:prstGeom prst="ellipse">
            <a:avLst/>
          </a:prstGeom>
          <a:solidFill>
            <a:schemeClr val="lt2"/>
          </a:solidFill>
          <a:ln>
            <a:noFill/>
          </a:ln>
        </p:spPr>
      </p:sp>
      <p:cxnSp>
        <p:nvCxnSpPr>
          <p:cNvPr id="126" name="Google Shape;126;p17"/>
          <p:cNvCxnSpPr/>
          <p:nvPr/>
        </p:nvCxnSpPr>
        <p:spPr>
          <a:xfrm>
            <a:off x="5949898"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27" name="Google Shape;127;p17"/>
          <p:cNvCxnSpPr/>
          <p:nvPr/>
        </p:nvCxnSpPr>
        <p:spPr>
          <a:xfrm>
            <a:off x="3216360"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28" name="Google Shape;128;p17"/>
          <p:cNvSpPr/>
          <p:nvPr>
            <p:ph idx="3" type="pic"/>
          </p:nvPr>
        </p:nvSpPr>
        <p:spPr>
          <a:xfrm>
            <a:off x="4035052" y="1359461"/>
            <a:ext cx="1073895" cy="1073895"/>
          </a:xfrm>
          <a:prstGeom prst="ellipse">
            <a:avLst/>
          </a:prstGeom>
          <a:solidFill>
            <a:schemeClr val="lt2"/>
          </a:solidFill>
          <a:ln>
            <a:noFill/>
          </a:ln>
        </p:spPr>
      </p:sp>
      <p:sp>
        <p:nvSpPr>
          <p:cNvPr id="129" name="Google Shape;129;p17"/>
          <p:cNvSpPr/>
          <p:nvPr>
            <p:ph idx="4" type="pic"/>
          </p:nvPr>
        </p:nvSpPr>
        <p:spPr>
          <a:xfrm>
            <a:off x="6773123" y="1367364"/>
            <a:ext cx="1073895" cy="1073895"/>
          </a:xfrm>
          <a:prstGeom prst="ellipse">
            <a:avLst/>
          </a:prstGeom>
          <a:solidFill>
            <a:schemeClr val="lt2"/>
          </a:solidFill>
          <a:ln>
            <a:noFill/>
          </a:ln>
        </p:spPr>
      </p:sp>
      <p:sp>
        <p:nvSpPr>
          <p:cNvPr id="130" name="Google Shape;130;p17"/>
          <p:cNvSpPr txBox="1"/>
          <p:nvPr>
            <p:ph idx="5" type="body"/>
          </p:nvPr>
        </p:nvSpPr>
        <p:spPr>
          <a:xfrm>
            <a:off x="3386255" y="2774950"/>
            <a:ext cx="2371487"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1" name="Google Shape;131;p17"/>
          <p:cNvSpPr txBox="1"/>
          <p:nvPr>
            <p:ph idx="6" type="body"/>
          </p:nvPr>
        </p:nvSpPr>
        <p:spPr>
          <a:xfrm>
            <a:off x="6142055" y="2774950"/>
            <a:ext cx="2371487"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400"/>
              <a:buNone/>
              <a:defRPr sz="14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2" name="Google Shape;132;p17"/>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33" name="Google Shape;133;p17"/>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p:cSld name="Four Column">
    <p:spTree>
      <p:nvGrpSpPr>
        <p:cNvPr id="134" name="Shape 134"/>
        <p:cNvGrpSpPr/>
        <p:nvPr/>
      </p:nvGrpSpPr>
      <p:grpSpPr>
        <a:xfrm>
          <a:off x="0" y="0"/>
          <a:ext cx="0" cy="0"/>
          <a:chOff x="0" y="0"/>
          <a:chExt cx="0" cy="0"/>
        </a:xfrm>
      </p:grpSpPr>
      <p:sp>
        <p:nvSpPr>
          <p:cNvPr id="135" name="Google Shape;135;p18"/>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a:off x="572762" y="2774950"/>
            <a:ext cx="1839933"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300"/>
              <a:buNone/>
              <a:defRPr sz="13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7" name="Google Shape;137;p18"/>
          <p:cNvSpPr txBox="1"/>
          <p:nvPr>
            <p:ph idx="2" type="body"/>
          </p:nvPr>
        </p:nvSpPr>
        <p:spPr>
          <a:xfrm>
            <a:off x="12270616" y="2774950"/>
            <a:ext cx="2146300"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600"/>
              <a:buNone/>
              <a:defRPr sz="1600">
                <a:solidFill>
                  <a:schemeClr val="accent5"/>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8" name="Google Shape;138;p18"/>
          <p:cNvSpPr txBox="1"/>
          <p:nvPr>
            <p:ph idx="3" type="body"/>
          </p:nvPr>
        </p:nvSpPr>
        <p:spPr>
          <a:xfrm>
            <a:off x="15318616" y="2774950"/>
            <a:ext cx="2146300"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600"/>
              <a:buNone/>
              <a:defRPr sz="1600">
                <a:solidFill>
                  <a:schemeClr val="accent5"/>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9" name="Google Shape;139;p18"/>
          <p:cNvSpPr/>
          <p:nvPr>
            <p:ph idx="4" type="pic"/>
          </p:nvPr>
        </p:nvSpPr>
        <p:spPr>
          <a:xfrm>
            <a:off x="909277" y="1367364"/>
            <a:ext cx="1073895" cy="1073895"/>
          </a:xfrm>
          <a:prstGeom prst="ellipse">
            <a:avLst/>
          </a:prstGeom>
          <a:solidFill>
            <a:schemeClr val="lt2"/>
          </a:solidFill>
          <a:ln>
            <a:noFill/>
          </a:ln>
        </p:spPr>
      </p:sp>
      <p:sp>
        <p:nvSpPr>
          <p:cNvPr id="140" name="Google Shape;140;p18"/>
          <p:cNvSpPr/>
          <p:nvPr>
            <p:ph idx="5" type="pic"/>
          </p:nvPr>
        </p:nvSpPr>
        <p:spPr>
          <a:xfrm>
            <a:off x="12724640" y="1195107"/>
            <a:ext cx="1238250" cy="1238250"/>
          </a:xfrm>
          <a:prstGeom prst="ellipse">
            <a:avLst/>
          </a:prstGeom>
          <a:solidFill>
            <a:schemeClr val="lt2"/>
          </a:solidFill>
          <a:ln>
            <a:noFill/>
          </a:ln>
        </p:spPr>
      </p:sp>
      <p:sp>
        <p:nvSpPr>
          <p:cNvPr id="141" name="Google Shape;141;p18"/>
          <p:cNvSpPr/>
          <p:nvPr>
            <p:ph idx="6" type="pic"/>
          </p:nvPr>
        </p:nvSpPr>
        <p:spPr>
          <a:xfrm>
            <a:off x="15772644" y="1195107"/>
            <a:ext cx="1238250" cy="1238250"/>
          </a:xfrm>
          <a:prstGeom prst="ellipse">
            <a:avLst/>
          </a:prstGeom>
          <a:solidFill>
            <a:schemeClr val="lt2"/>
          </a:solidFill>
          <a:ln>
            <a:noFill/>
          </a:ln>
        </p:spPr>
      </p:sp>
      <p:cxnSp>
        <p:nvCxnSpPr>
          <p:cNvPr id="142" name="Google Shape;142;p18"/>
          <p:cNvCxnSpPr/>
          <p:nvPr/>
        </p:nvCxnSpPr>
        <p:spPr>
          <a:xfrm>
            <a:off x="4577394"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43" name="Google Shape;143;p18"/>
          <p:cNvCxnSpPr/>
          <p:nvPr/>
        </p:nvCxnSpPr>
        <p:spPr>
          <a:xfrm>
            <a:off x="6637159"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44" name="Google Shape;144;p18"/>
          <p:cNvCxnSpPr/>
          <p:nvPr/>
        </p:nvCxnSpPr>
        <p:spPr>
          <a:xfrm>
            <a:off x="2517629"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45" name="Google Shape;145;p18"/>
          <p:cNvSpPr txBox="1"/>
          <p:nvPr>
            <p:ph idx="7" type="body"/>
          </p:nvPr>
        </p:nvSpPr>
        <p:spPr>
          <a:xfrm>
            <a:off x="2621025" y="2774950"/>
            <a:ext cx="1839933"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300"/>
              <a:buNone/>
              <a:defRPr sz="13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6" name="Google Shape;146;p18"/>
          <p:cNvSpPr/>
          <p:nvPr>
            <p:ph idx="8" type="pic"/>
          </p:nvPr>
        </p:nvSpPr>
        <p:spPr>
          <a:xfrm>
            <a:off x="3000897" y="1359461"/>
            <a:ext cx="1073895" cy="1073895"/>
          </a:xfrm>
          <a:prstGeom prst="ellipse">
            <a:avLst/>
          </a:prstGeom>
          <a:solidFill>
            <a:schemeClr val="lt2"/>
          </a:solidFill>
          <a:ln>
            <a:noFill/>
          </a:ln>
        </p:spPr>
      </p:sp>
      <p:sp>
        <p:nvSpPr>
          <p:cNvPr id="147" name="Google Shape;147;p18"/>
          <p:cNvSpPr txBox="1"/>
          <p:nvPr>
            <p:ph idx="9" type="body"/>
          </p:nvPr>
        </p:nvSpPr>
        <p:spPr>
          <a:xfrm>
            <a:off x="4682329" y="2774950"/>
            <a:ext cx="1839933"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300"/>
              <a:buNone/>
              <a:defRPr sz="13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8" name="Google Shape;148;p18"/>
          <p:cNvSpPr/>
          <p:nvPr>
            <p:ph idx="13" type="pic"/>
          </p:nvPr>
        </p:nvSpPr>
        <p:spPr>
          <a:xfrm>
            <a:off x="5060662" y="1367364"/>
            <a:ext cx="1073895" cy="1073895"/>
          </a:xfrm>
          <a:prstGeom prst="ellipse">
            <a:avLst/>
          </a:prstGeom>
          <a:solidFill>
            <a:schemeClr val="lt2"/>
          </a:solidFill>
          <a:ln>
            <a:noFill/>
          </a:ln>
        </p:spPr>
      </p:sp>
      <p:sp>
        <p:nvSpPr>
          <p:cNvPr id="149" name="Google Shape;149;p18"/>
          <p:cNvSpPr txBox="1"/>
          <p:nvPr>
            <p:ph idx="14" type="body"/>
          </p:nvPr>
        </p:nvSpPr>
        <p:spPr>
          <a:xfrm>
            <a:off x="6736406" y="2774950"/>
            <a:ext cx="1839933"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300"/>
              <a:buNone/>
              <a:defRPr sz="13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0" name="Google Shape;150;p18"/>
          <p:cNvSpPr/>
          <p:nvPr>
            <p:ph idx="15" type="pic"/>
          </p:nvPr>
        </p:nvSpPr>
        <p:spPr>
          <a:xfrm>
            <a:off x="7124515" y="1367364"/>
            <a:ext cx="1073895" cy="1073895"/>
          </a:xfrm>
          <a:prstGeom prst="ellipse">
            <a:avLst/>
          </a:prstGeom>
          <a:solidFill>
            <a:schemeClr val="lt2"/>
          </a:solidFill>
          <a:ln>
            <a:noFill/>
          </a:ln>
        </p:spPr>
      </p:sp>
      <p:sp>
        <p:nvSpPr>
          <p:cNvPr id="151" name="Google Shape;151;p18"/>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52" name="Google Shape;152;p18"/>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
  <p:cSld name="Five Column">
    <p:spTree>
      <p:nvGrpSpPr>
        <p:cNvPr id="153" name="Shape 153"/>
        <p:cNvGrpSpPr/>
        <p:nvPr/>
      </p:nvGrpSpPr>
      <p:grpSpPr>
        <a:xfrm>
          <a:off x="0" y="0"/>
          <a:ext cx="0" cy="0"/>
          <a:chOff x="0" y="0"/>
          <a:chExt cx="0" cy="0"/>
        </a:xfrm>
      </p:grpSpPr>
      <p:sp>
        <p:nvSpPr>
          <p:cNvPr id="154" name="Google Shape;154;p19"/>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55" name="Google Shape;155;p19"/>
          <p:cNvCxnSpPr/>
          <p:nvPr/>
        </p:nvCxnSpPr>
        <p:spPr>
          <a:xfrm>
            <a:off x="3761516"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56" name="Google Shape;156;p19"/>
          <p:cNvCxnSpPr/>
          <p:nvPr/>
        </p:nvCxnSpPr>
        <p:spPr>
          <a:xfrm>
            <a:off x="7044596"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cxnSp>
        <p:nvCxnSpPr>
          <p:cNvPr id="157" name="Google Shape;157;p19"/>
          <p:cNvCxnSpPr/>
          <p:nvPr/>
        </p:nvCxnSpPr>
        <p:spPr>
          <a:xfrm>
            <a:off x="2119976"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58" name="Google Shape;158;p19"/>
          <p:cNvSpPr txBox="1"/>
          <p:nvPr>
            <p:ph idx="1" type="body"/>
          </p:nvPr>
        </p:nvSpPr>
        <p:spPr>
          <a:xfrm>
            <a:off x="7124515"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9" name="Google Shape;159;p19"/>
          <p:cNvSpPr/>
          <p:nvPr>
            <p:ph idx="2" type="pic"/>
          </p:nvPr>
        </p:nvSpPr>
        <p:spPr>
          <a:xfrm>
            <a:off x="7399979" y="1431021"/>
            <a:ext cx="930774" cy="930774"/>
          </a:xfrm>
          <a:prstGeom prst="ellipse">
            <a:avLst/>
          </a:prstGeom>
          <a:solidFill>
            <a:schemeClr val="lt2"/>
          </a:solidFill>
          <a:ln>
            <a:noFill/>
          </a:ln>
        </p:spPr>
      </p:sp>
      <p:cxnSp>
        <p:nvCxnSpPr>
          <p:cNvPr id="160" name="Google Shape;160;p19"/>
          <p:cNvCxnSpPr/>
          <p:nvPr/>
        </p:nvCxnSpPr>
        <p:spPr>
          <a:xfrm>
            <a:off x="5403056" y="1168400"/>
            <a:ext cx="0" cy="3295650"/>
          </a:xfrm>
          <a:prstGeom prst="straightConnector1">
            <a:avLst/>
          </a:prstGeom>
          <a:noFill/>
          <a:ln cap="flat" cmpd="sng" w="12700">
            <a:solidFill>
              <a:srgbClr val="A5A5A5">
                <a:alpha val="14117"/>
              </a:srgbClr>
            </a:solidFill>
            <a:prstDash val="solid"/>
            <a:miter lim="800000"/>
            <a:headEnd len="sm" w="sm" type="none"/>
            <a:tailEnd len="sm" w="sm" type="none"/>
          </a:ln>
        </p:spPr>
      </p:cxnSp>
      <p:sp>
        <p:nvSpPr>
          <p:cNvPr id="161" name="Google Shape;161;p19"/>
          <p:cNvSpPr txBox="1"/>
          <p:nvPr>
            <p:ph idx="3" type="body"/>
          </p:nvPr>
        </p:nvSpPr>
        <p:spPr>
          <a:xfrm>
            <a:off x="5497914"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2" name="Google Shape;162;p19"/>
          <p:cNvSpPr/>
          <p:nvPr>
            <p:ph idx="4" type="pic"/>
          </p:nvPr>
        </p:nvSpPr>
        <p:spPr>
          <a:xfrm>
            <a:off x="5773378" y="1431021"/>
            <a:ext cx="930774" cy="930774"/>
          </a:xfrm>
          <a:prstGeom prst="ellipse">
            <a:avLst/>
          </a:prstGeom>
          <a:solidFill>
            <a:schemeClr val="lt2"/>
          </a:solidFill>
          <a:ln>
            <a:noFill/>
          </a:ln>
        </p:spPr>
      </p:sp>
      <p:sp>
        <p:nvSpPr>
          <p:cNvPr id="163" name="Google Shape;163;p19"/>
          <p:cNvSpPr txBox="1"/>
          <p:nvPr>
            <p:ph idx="5" type="body"/>
          </p:nvPr>
        </p:nvSpPr>
        <p:spPr>
          <a:xfrm>
            <a:off x="3856374"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4" name="Google Shape;164;p19"/>
          <p:cNvSpPr/>
          <p:nvPr>
            <p:ph idx="6" type="pic"/>
          </p:nvPr>
        </p:nvSpPr>
        <p:spPr>
          <a:xfrm>
            <a:off x="4131838" y="1431021"/>
            <a:ext cx="930774" cy="930774"/>
          </a:xfrm>
          <a:prstGeom prst="ellipse">
            <a:avLst/>
          </a:prstGeom>
          <a:solidFill>
            <a:schemeClr val="lt2"/>
          </a:solidFill>
          <a:ln>
            <a:noFill/>
          </a:ln>
        </p:spPr>
      </p:sp>
      <p:sp>
        <p:nvSpPr>
          <p:cNvPr id="165" name="Google Shape;165;p19"/>
          <p:cNvSpPr txBox="1"/>
          <p:nvPr>
            <p:ph idx="7" type="body"/>
          </p:nvPr>
        </p:nvSpPr>
        <p:spPr>
          <a:xfrm>
            <a:off x="2214834"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6" name="Google Shape;166;p19"/>
          <p:cNvSpPr/>
          <p:nvPr>
            <p:ph idx="8" type="pic"/>
          </p:nvPr>
        </p:nvSpPr>
        <p:spPr>
          <a:xfrm>
            <a:off x="2490298" y="1431021"/>
            <a:ext cx="930774" cy="930774"/>
          </a:xfrm>
          <a:prstGeom prst="ellipse">
            <a:avLst/>
          </a:prstGeom>
          <a:solidFill>
            <a:schemeClr val="lt2"/>
          </a:solidFill>
          <a:ln>
            <a:noFill/>
          </a:ln>
        </p:spPr>
      </p:sp>
      <p:sp>
        <p:nvSpPr>
          <p:cNvPr id="167" name="Google Shape;167;p19"/>
          <p:cNvSpPr txBox="1"/>
          <p:nvPr>
            <p:ph idx="9" type="body"/>
          </p:nvPr>
        </p:nvSpPr>
        <p:spPr>
          <a:xfrm>
            <a:off x="573294" y="2774950"/>
            <a:ext cx="1451824" cy="1689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200"/>
              <a:buNone/>
              <a:defRPr sz="12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8" name="Google Shape;168;p19"/>
          <p:cNvSpPr/>
          <p:nvPr>
            <p:ph idx="13" type="pic"/>
          </p:nvPr>
        </p:nvSpPr>
        <p:spPr>
          <a:xfrm>
            <a:off x="848758" y="1431021"/>
            <a:ext cx="930774" cy="930774"/>
          </a:xfrm>
          <a:prstGeom prst="ellipse">
            <a:avLst/>
          </a:prstGeom>
          <a:solidFill>
            <a:schemeClr val="lt2"/>
          </a:solidFill>
          <a:ln>
            <a:noFill/>
          </a:ln>
        </p:spPr>
      </p:sp>
      <p:sp>
        <p:nvSpPr>
          <p:cNvPr id="169" name="Google Shape;169;p19"/>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170" name="Google Shape;170;p19"/>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Sky Blue">
  <p:cSld name="Section Slide - Sky Blue">
    <p:bg>
      <p:bgPr>
        <a:solidFill>
          <a:schemeClr val="lt1"/>
        </a:solidFill>
      </p:bgPr>
    </p:bg>
    <p:spTree>
      <p:nvGrpSpPr>
        <p:cNvPr id="171" name="Shape 171"/>
        <p:cNvGrpSpPr/>
        <p:nvPr/>
      </p:nvGrpSpPr>
      <p:grpSpPr>
        <a:xfrm>
          <a:off x="0" y="0"/>
          <a:ext cx="0" cy="0"/>
          <a:chOff x="0" y="0"/>
          <a:chExt cx="0" cy="0"/>
        </a:xfrm>
      </p:grpSpPr>
      <p:sp>
        <p:nvSpPr>
          <p:cNvPr id="172" name="Google Shape;172;p20"/>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73" name="Google Shape;173;p20"/>
          <p:cNvSpPr txBox="1"/>
          <p:nvPr>
            <p:ph type="ctrTitle"/>
          </p:nvPr>
        </p:nvSpPr>
        <p:spPr>
          <a:xfrm>
            <a:off x="800100" y="2571750"/>
            <a:ext cx="7543800" cy="45889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Shape&#10;&#10;Description automatically generated with low confidence" id="174" name="Google Shape;174;p20"/>
          <p:cNvPicPr preferRelativeResize="0"/>
          <p:nvPr/>
        </p:nvPicPr>
        <p:blipFill rotWithShape="1">
          <a:blip r:embed="rId2">
            <a:alphaModFix/>
          </a:blip>
          <a:srcRect b="0" l="0" r="0" t="0"/>
          <a:stretch/>
        </p:blipFill>
        <p:spPr>
          <a:xfrm>
            <a:off x="4110166" y="1575152"/>
            <a:ext cx="923667" cy="92366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1">
  <p:cSld name="Cover Slide 1">
    <p:spTree>
      <p:nvGrpSpPr>
        <p:cNvPr id="16" name="Shape 16"/>
        <p:cNvGrpSpPr/>
        <p:nvPr/>
      </p:nvGrpSpPr>
      <p:grpSpPr>
        <a:xfrm>
          <a:off x="0" y="0"/>
          <a:ext cx="0" cy="0"/>
          <a:chOff x="0" y="0"/>
          <a:chExt cx="0" cy="0"/>
        </a:xfrm>
      </p:grpSpPr>
      <p:sp>
        <p:nvSpPr>
          <p:cNvPr id="17" name="Google Shape;17;p3"/>
          <p:cNvSpPr txBox="1"/>
          <p:nvPr>
            <p:ph type="ctrTitle"/>
          </p:nvPr>
        </p:nvSpPr>
        <p:spPr>
          <a:xfrm>
            <a:off x="800100" y="3359189"/>
            <a:ext cx="7543800" cy="458899"/>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 name="Google Shape;18;p3"/>
          <p:cNvCxnSpPr/>
          <p:nvPr/>
        </p:nvCxnSpPr>
        <p:spPr>
          <a:xfrm>
            <a:off x="3886200" y="4080347"/>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19" name="Google Shape;19;p3"/>
          <p:cNvSpPr/>
          <p:nvPr>
            <p:ph idx="2" type="pic"/>
          </p:nvPr>
        </p:nvSpPr>
        <p:spPr>
          <a:xfrm>
            <a:off x="0" y="0"/>
            <a:ext cx="9144000" cy="2834671"/>
          </a:xfrm>
          <a:prstGeom prst="rect">
            <a:avLst/>
          </a:prstGeom>
          <a:solidFill>
            <a:schemeClr val="lt2"/>
          </a:solidFill>
          <a:ln>
            <a:noFill/>
          </a:ln>
        </p:spPr>
      </p:sp>
      <p:sp>
        <p:nvSpPr>
          <p:cNvPr id="20" name="Google Shape;20;p3"/>
          <p:cNvSpPr txBox="1"/>
          <p:nvPr>
            <p:ph idx="1" type="subTitle"/>
          </p:nvPr>
        </p:nvSpPr>
        <p:spPr>
          <a:xfrm>
            <a:off x="800100" y="4342606"/>
            <a:ext cx="7543800" cy="20080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0" sz="1400">
                <a:solidFill>
                  <a:schemeClr val="dk1"/>
                </a:solidFill>
                <a:latin typeface="Proxima Nova"/>
                <a:ea typeface="Proxima Nova"/>
                <a:cs typeface="Proxima Nova"/>
                <a:sym typeface="Proxima Nova"/>
              </a:defRPr>
            </a:lvl1pPr>
            <a:lvl2pPr lvl="1" algn="ctr">
              <a:lnSpc>
                <a:spcPct val="100000"/>
              </a:lnSpc>
              <a:spcBef>
                <a:spcPts val="375"/>
              </a:spcBef>
              <a:spcAft>
                <a:spcPts val="0"/>
              </a:spcAft>
              <a:buSzPts val="1500"/>
              <a:buNone/>
              <a:defRPr sz="1500"/>
            </a:lvl2pPr>
            <a:lvl3pPr lvl="2" algn="ctr">
              <a:lnSpc>
                <a:spcPct val="100000"/>
              </a:lnSpc>
              <a:spcBef>
                <a:spcPts val="375"/>
              </a:spcBef>
              <a:spcAft>
                <a:spcPts val="0"/>
              </a:spcAft>
              <a:buSzPts val="1350"/>
              <a:buNone/>
              <a:defRPr sz="1350"/>
            </a:lvl3pPr>
            <a:lvl4pPr lvl="3" algn="ctr">
              <a:lnSpc>
                <a:spcPct val="100000"/>
              </a:lnSpc>
              <a:spcBef>
                <a:spcPts val="375"/>
              </a:spcBef>
              <a:spcAft>
                <a:spcPts val="0"/>
              </a:spcAft>
              <a:buSzPts val="1200"/>
              <a:buNone/>
              <a:defRPr sz="1200"/>
            </a:lvl4pPr>
            <a:lvl5pPr lvl="4" algn="ctr">
              <a:lnSpc>
                <a:spcPct val="10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cxnSp>
        <p:nvCxnSpPr>
          <p:cNvPr id="21" name="Google Shape;21;p3"/>
          <p:cNvCxnSpPr>
            <a:endCxn id="19" idx="0"/>
          </p:cNvCxnSpPr>
          <p:nvPr/>
        </p:nvCxnSpPr>
        <p:spPr>
          <a:xfrm rot="10800000">
            <a:off x="4572000" y="0"/>
            <a:ext cx="0" cy="1104600"/>
          </a:xfrm>
          <a:prstGeom prst="straightConnector1">
            <a:avLst/>
          </a:prstGeom>
          <a:noFill/>
          <a:ln cap="flat" cmpd="sng" w="9525">
            <a:solidFill>
              <a:srgbClr val="B3B3B3"/>
            </a:solidFill>
            <a:prstDash val="solid"/>
            <a:round/>
            <a:headEnd len="sm" w="sm" type="none"/>
            <a:tailEnd len="med" w="med" type="triangle"/>
          </a:ln>
        </p:spPr>
      </p:cxnSp>
      <p:cxnSp>
        <p:nvCxnSpPr>
          <p:cNvPr id="22" name="Google Shape;22;p3"/>
          <p:cNvCxnSpPr>
            <a:endCxn id="19" idx="1"/>
          </p:cNvCxnSpPr>
          <p:nvPr/>
        </p:nvCxnSpPr>
        <p:spPr>
          <a:xfrm rot="10800000">
            <a:off x="0" y="1417336"/>
            <a:ext cx="3795300" cy="0"/>
          </a:xfrm>
          <a:prstGeom prst="straightConnector1">
            <a:avLst/>
          </a:prstGeom>
          <a:noFill/>
          <a:ln cap="flat" cmpd="sng" w="9525">
            <a:solidFill>
              <a:srgbClr val="B3B3B3"/>
            </a:solidFill>
            <a:prstDash val="solid"/>
            <a:round/>
            <a:headEnd len="sm" w="sm" type="none"/>
            <a:tailEnd len="med" w="med" type="triangle"/>
          </a:ln>
        </p:spPr>
      </p:cxnSp>
      <p:cxnSp>
        <p:nvCxnSpPr>
          <p:cNvPr id="23" name="Google Shape;23;p3"/>
          <p:cNvCxnSpPr>
            <a:endCxn id="19" idx="3"/>
          </p:cNvCxnSpPr>
          <p:nvPr/>
        </p:nvCxnSpPr>
        <p:spPr>
          <a:xfrm>
            <a:off x="5257800" y="1417336"/>
            <a:ext cx="3886200" cy="0"/>
          </a:xfrm>
          <a:prstGeom prst="straightConnector1">
            <a:avLst/>
          </a:prstGeom>
          <a:noFill/>
          <a:ln cap="flat" cmpd="sng" w="9525">
            <a:solidFill>
              <a:srgbClr val="B3B3B3"/>
            </a:solidFill>
            <a:prstDash val="solid"/>
            <a:round/>
            <a:headEnd len="sm" w="sm" type="none"/>
            <a:tailEnd len="med" w="med" type="triangle"/>
          </a:ln>
        </p:spPr>
      </p:cxnSp>
      <p:cxnSp>
        <p:nvCxnSpPr>
          <p:cNvPr id="24" name="Google Shape;24;p3"/>
          <p:cNvCxnSpPr>
            <a:endCxn id="19" idx="2"/>
          </p:cNvCxnSpPr>
          <p:nvPr/>
        </p:nvCxnSpPr>
        <p:spPr>
          <a:xfrm>
            <a:off x="4572000" y="1784371"/>
            <a:ext cx="0" cy="1050300"/>
          </a:xfrm>
          <a:prstGeom prst="straightConnector1">
            <a:avLst/>
          </a:prstGeom>
          <a:noFill/>
          <a:ln cap="flat" cmpd="sng" w="9525">
            <a:solidFill>
              <a:srgbClr val="B3B3B3"/>
            </a:solidFill>
            <a:prstDash val="solid"/>
            <a:round/>
            <a:headEnd len="sm" w="sm" type="none"/>
            <a:tailEnd len="med" w="med" type="triangle"/>
          </a:ln>
        </p:spPr>
      </p:cxnSp>
      <p:pic>
        <p:nvPicPr>
          <p:cNvPr id="25" name="Google Shape;25;p3"/>
          <p:cNvPicPr preferRelativeResize="0"/>
          <p:nvPr/>
        </p:nvPicPr>
        <p:blipFill rotWithShape="1">
          <a:blip r:embed="rId2">
            <a:alphaModFix/>
          </a:blip>
          <a:srcRect b="8868" l="3745" r="4818" t="6894"/>
          <a:stretch/>
        </p:blipFill>
        <p:spPr>
          <a:xfrm>
            <a:off x="0" y="4618693"/>
            <a:ext cx="1424129" cy="524807"/>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Sun Orange">
  <p:cSld name="Section Slide - Sun Orange">
    <p:bg>
      <p:bgPr>
        <a:solidFill>
          <a:schemeClr val="lt1"/>
        </a:solidFill>
      </p:bgPr>
    </p:bg>
    <p:spTree>
      <p:nvGrpSpPr>
        <p:cNvPr id="175" name="Shape 175"/>
        <p:cNvGrpSpPr/>
        <p:nvPr/>
      </p:nvGrpSpPr>
      <p:grpSpPr>
        <a:xfrm>
          <a:off x="0" y="0"/>
          <a:ext cx="0" cy="0"/>
          <a:chOff x="0" y="0"/>
          <a:chExt cx="0" cy="0"/>
        </a:xfrm>
      </p:grpSpPr>
      <p:sp>
        <p:nvSpPr>
          <p:cNvPr id="176" name="Google Shape;176;p21"/>
          <p:cNvSpPr/>
          <p:nvPr/>
        </p:nvSpPr>
        <p:spPr>
          <a:xfrm>
            <a:off x="0" y="0"/>
            <a:ext cx="9144000" cy="51435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77" name="Google Shape;177;p21"/>
          <p:cNvSpPr txBox="1"/>
          <p:nvPr>
            <p:ph type="ctrTitle"/>
          </p:nvPr>
        </p:nvSpPr>
        <p:spPr>
          <a:xfrm>
            <a:off x="800100" y="2571750"/>
            <a:ext cx="7543800" cy="45889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Shape&#10;&#10;Description automatically generated with low confidence" id="178" name="Google Shape;178;p21"/>
          <p:cNvPicPr preferRelativeResize="0"/>
          <p:nvPr/>
        </p:nvPicPr>
        <p:blipFill rotWithShape="1">
          <a:blip r:embed="rId2">
            <a:alphaModFix/>
          </a:blip>
          <a:srcRect b="0" l="0" r="0" t="0"/>
          <a:stretch/>
        </p:blipFill>
        <p:spPr>
          <a:xfrm>
            <a:off x="4110166" y="1575152"/>
            <a:ext cx="923667" cy="92366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Ocean Blue">
  <p:cSld name="Section Slide - Ocean Blue">
    <p:bg>
      <p:bgPr>
        <a:solidFill>
          <a:schemeClr val="lt1"/>
        </a:solidFill>
      </p:bgPr>
    </p:bg>
    <p:spTree>
      <p:nvGrpSpPr>
        <p:cNvPr id="179" name="Shape 179"/>
        <p:cNvGrpSpPr/>
        <p:nvPr/>
      </p:nvGrpSpPr>
      <p:grpSpPr>
        <a:xfrm>
          <a:off x="0" y="0"/>
          <a:ext cx="0" cy="0"/>
          <a:chOff x="0" y="0"/>
          <a:chExt cx="0" cy="0"/>
        </a:xfrm>
      </p:grpSpPr>
      <p:sp>
        <p:nvSpPr>
          <p:cNvPr id="180" name="Google Shape;180;p22"/>
          <p:cNvSpPr/>
          <p:nvPr/>
        </p:nvSpPr>
        <p:spPr>
          <a:xfrm>
            <a:off x="0" y="0"/>
            <a:ext cx="9144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81" name="Google Shape;181;p22"/>
          <p:cNvSpPr txBox="1"/>
          <p:nvPr>
            <p:ph type="ctrTitle"/>
          </p:nvPr>
        </p:nvSpPr>
        <p:spPr>
          <a:xfrm>
            <a:off x="800100" y="2571750"/>
            <a:ext cx="7543800" cy="45889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Shape&#10;&#10;Description automatically generated with low confidence" id="182" name="Google Shape;182;p22"/>
          <p:cNvPicPr preferRelativeResize="0"/>
          <p:nvPr/>
        </p:nvPicPr>
        <p:blipFill rotWithShape="1">
          <a:blip r:embed="rId2">
            <a:alphaModFix/>
          </a:blip>
          <a:srcRect b="0" l="0" r="0" t="0"/>
          <a:stretch/>
        </p:blipFill>
        <p:spPr>
          <a:xfrm>
            <a:off x="4110166" y="1575152"/>
            <a:ext cx="923667" cy="923667"/>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Earth Green">
  <p:cSld name="Section Slide - Earth Green">
    <p:bg>
      <p:bgPr>
        <a:solidFill>
          <a:schemeClr val="lt1"/>
        </a:solidFill>
      </p:bgPr>
    </p:bg>
    <p:spTree>
      <p:nvGrpSpPr>
        <p:cNvPr id="183" name="Shape 183"/>
        <p:cNvGrpSpPr/>
        <p:nvPr/>
      </p:nvGrpSpPr>
      <p:grpSpPr>
        <a:xfrm>
          <a:off x="0" y="0"/>
          <a:ext cx="0" cy="0"/>
          <a:chOff x="0" y="0"/>
          <a:chExt cx="0" cy="0"/>
        </a:xfrm>
      </p:grpSpPr>
      <p:sp>
        <p:nvSpPr>
          <p:cNvPr id="184" name="Google Shape;184;p23"/>
          <p:cNvSpPr/>
          <p:nvPr/>
        </p:nvSpPr>
        <p:spPr>
          <a:xfrm>
            <a:off x="0" y="0"/>
            <a:ext cx="9144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85" name="Google Shape;185;p23"/>
          <p:cNvSpPr txBox="1"/>
          <p:nvPr>
            <p:ph type="ctrTitle"/>
          </p:nvPr>
        </p:nvSpPr>
        <p:spPr>
          <a:xfrm>
            <a:off x="800100" y="2571750"/>
            <a:ext cx="7543800" cy="45889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Shape&#10;&#10;Description automatically generated with low confidence" id="186" name="Google Shape;186;p23"/>
          <p:cNvPicPr preferRelativeResize="0"/>
          <p:nvPr/>
        </p:nvPicPr>
        <p:blipFill rotWithShape="1">
          <a:blip r:embed="rId2">
            <a:alphaModFix/>
          </a:blip>
          <a:srcRect b="0" l="0" r="0" t="0"/>
          <a:stretch/>
        </p:blipFill>
        <p:spPr>
          <a:xfrm>
            <a:off x="4110166" y="1575152"/>
            <a:ext cx="923667" cy="923667"/>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Display Text Left">
  <p:cSld name="Photo + Display Text Left">
    <p:spTree>
      <p:nvGrpSpPr>
        <p:cNvPr id="187" name="Shape 187"/>
        <p:cNvGrpSpPr/>
        <p:nvPr/>
      </p:nvGrpSpPr>
      <p:grpSpPr>
        <a:xfrm>
          <a:off x="0" y="0"/>
          <a:ext cx="0" cy="0"/>
          <a:chOff x="0" y="0"/>
          <a:chExt cx="0" cy="0"/>
        </a:xfrm>
      </p:grpSpPr>
      <p:sp>
        <p:nvSpPr>
          <p:cNvPr id="188" name="Google Shape;188;p24"/>
          <p:cNvSpPr/>
          <p:nvPr>
            <p:ph idx="2" type="pic"/>
          </p:nvPr>
        </p:nvSpPr>
        <p:spPr>
          <a:xfrm>
            <a:off x="1" y="1"/>
            <a:ext cx="9143999" cy="5143500"/>
          </a:xfrm>
          <a:prstGeom prst="rect">
            <a:avLst/>
          </a:prstGeom>
          <a:solidFill>
            <a:schemeClr val="lt2"/>
          </a:solidFill>
          <a:ln>
            <a:noFill/>
          </a:ln>
        </p:spPr>
      </p:sp>
      <p:sp>
        <p:nvSpPr>
          <p:cNvPr id="189" name="Google Shape;189;p24"/>
          <p:cNvSpPr txBox="1"/>
          <p:nvPr>
            <p:ph idx="1" type="body"/>
          </p:nvPr>
        </p:nvSpPr>
        <p:spPr>
          <a:xfrm>
            <a:off x="587195" y="655763"/>
            <a:ext cx="2586701"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0" name="Google Shape;190;p24"/>
          <p:cNvSpPr txBox="1"/>
          <p:nvPr>
            <p:ph idx="3" type="body"/>
          </p:nvPr>
        </p:nvSpPr>
        <p:spPr>
          <a:xfrm>
            <a:off x="587195" y="1155495"/>
            <a:ext cx="3130040"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1" name="Google Shape;191;p24"/>
          <p:cNvSpPr txBox="1"/>
          <p:nvPr>
            <p:ph idx="4" type="body"/>
          </p:nvPr>
        </p:nvSpPr>
        <p:spPr>
          <a:xfrm>
            <a:off x="587196" y="1655227"/>
            <a:ext cx="1897587"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192" name="Google Shape;192;p24"/>
          <p:cNvCxnSpPr/>
          <p:nvPr/>
        </p:nvCxnSpPr>
        <p:spPr>
          <a:xfrm rot="10800000">
            <a:off x="4543679" y="0"/>
            <a:ext cx="0" cy="2233402"/>
          </a:xfrm>
          <a:prstGeom prst="straightConnector1">
            <a:avLst/>
          </a:prstGeom>
          <a:noFill/>
          <a:ln cap="flat" cmpd="sng" w="9525">
            <a:solidFill>
              <a:srgbClr val="B3B3B3"/>
            </a:solidFill>
            <a:prstDash val="solid"/>
            <a:round/>
            <a:headEnd len="sm" w="sm" type="none"/>
            <a:tailEnd len="med" w="med" type="triangle"/>
          </a:ln>
        </p:spPr>
      </p:cxnSp>
      <p:cxnSp>
        <p:nvCxnSpPr>
          <p:cNvPr id="193" name="Google Shape;193;p24"/>
          <p:cNvCxnSpPr/>
          <p:nvPr/>
        </p:nvCxnSpPr>
        <p:spPr>
          <a:xfrm>
            <a:off x="4543679" y="2994053"/>
            <a:ext cx="0" cy="2149447"/>
          </a:xfrm>
          <a:prstGeom prst="straightConnector1">
            <a:avLst/>
          </a:prstGeom>
          <a:noFill/>
          <a:ln cap="flat" cmpd="sng" w="9525">
            <a:solidFill>
              <a:srgbClr val="B3B3B3"/>
            </a:solidFill>
            <a:prstDash val="solid"/>
            <a:round/>
            <a:headEnd len="sm" w="sm" type="none"/>
            <a:tailEnd len="med" w="med" type="triangle"/>
          </a:ln>
        </p:spPr>
      </p:cxnSp>
      <p:cxnSp>
        <p:nvCxnSpPr>
          <p:cNvPr id="194" name="Google Shape;194;p24"/>
          <p:cNvCxnSpPr/>
          <p:nvPr/>
        </p:nvCxnSpPr>
        <p:spPr>
          <a:xfrm rot="10800000">
            <a:off x="1" y="2580921"/>
            <a:ext cx="2921224" cy="0"/>
          </a:xfrm>
          <a:prstGeom prst="straightConnector1">
            <a:avLst/>
          </a:prstGeom>
          <a:noFill/>
          <a:ln cap="flat" cmpd="sng" w="9525">
            <a:solidFill>
              <a:srgbClr val="B3B3B3"/>
            </a:solidFill>
            <a:prstDash val="solid"/>
            <a:round/>
            <a:headEnd len="sm" w="sm" type="none"/>
            <a:tailEnd len="med" w="med" type="triangle"/>
          </a:ln>
        </p:spPr>
      </p:cxnSp>
      <p:cxnSp>
        <p:nvCxnSpPr>
          <p:cNvPr id="195" name="Google Shape;195;p24"/>
          <p:cNvCxnSpPr/>
          <p:nvPr/>
        </p:nvCxnSpPr>
        <p:spPr>
          <a:xfrm>
            <a:off x="6352248" y="2571750"/>
            <a:ext cx="2791753" cy="9171"/>
          </a:xfrm>
          <a:prstGeom prst="straightConnector1">
            <a:avLst/>
          </a:prstGeom>
          <a:noFill/>
          <a:ln cap="flat" cmpd="sng" w="9525">
            <a:solidFill>
              <a:srgbClr val="B3B3B3"/>
            </a:solidFill>
            <a:prstDash val="solid"/>
            <a:round/>
            <a:headEnd len="sm" w="sm" type="none"/>
            <a:tailEnd len="med" w="med" type="triangl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Display Text Centered">
  <p:cSld name="Photo + Display Text Centered">
    <p:spTree>
      <p:nvGrpSpPr>
        <p:cNvPr id="196" name="Shape 196"/>
        <p:cNvGrpSpPr/>
        <p:nvPr/>
      </p:nvGrpSpPr>
      <p:grpSpPr>
        <a:xfrm>
          <a:off x="0" y="0"/>
          <a:ext cx="0" cy="0"/>
          <a:chOff x="0" y="0"/>
          <a:chExt cx="0" cy="0"/>
        </a:xfrm>
      </p:grpSpPr>
      <p:sp>
        <p:nvSpPr>
          <p:cNvPr id="197" name="Google Shape;197;p25"/>
          <p:cNvSpPr/>
          <p:nvPr>
            <p:ph idx="2" type="pic"/>
          </p:nvPr>
        </p:nvSpPr>
        <p:spPr>
          <a:xfrm>
            <a:off x="1" y="0"/>
            <a:ext cx="9144000" cy="5143500"/>
          </a:xfrm>
          <a:prstGeom prst="rect">
            <a:avLst/>
          </a:prstGeom>
          <a:solidFill>
            <a:schemeClr val="lt2"/>
          </a:solidFill>
          <a:ln>
            <a:noFill/>
          </a:ln>
        </p:spPr>
      </p:sp>
      <p:sp>
        <p:nvSpPr>
          <p:cNvPr id="198" name="Google Shape;198;p25"/>
          <p:cNvSpPr txBox="1"/>
          <p:nvPr>
            <p:ph idx="1" type="body"/>
          </p:nvPr>
        </p:nvSpPr>
        <p:spPr>
          <a:xfrm>
            <a:off x="3278650" y="1855098"/>
            <a:ext cx="2586701"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9" name="Google Shape;199;p25"/>
          <p:cNvSpPr txBox="1"/>
          <p:nvPr>
            <p:ph idx="3" type="body"/>
          </p:nvPr>
        </p:nvSpPr>
        <p:spPr>
          <a:xfrm>
            <a:off x="3006980" y="2354830"/>
            <a:ext cx="3130040"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0" name="Google Shape;200;p25"/>
          <p:cNvSpPr txBox="1"/>
          <p:nvPr>
            <p:ph idx="4" type="body"/>
          </p:nvPr>
        </p:nvSpPr>
        <p:spPr>
          <a:xfrm>
            <a:off x="3623207" y="2854562"/>
            <a:ext cx="1897587"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201" name="Google Shape;201;p25"/>
          <p:cNvCxnSpPr/>
          <p:nvPr/>
        </p:nvCxnSpPr>
        <p:spPr>
          <a:xfrm rot="10800000">
            <a:off x="4543679" y="0"/>
            <a:ext cx="0" cy="1731696"/>
          </a:xfrm>
          <a:prstGeom prst="straightConnector1">
            <a:avLst/>
          </a:prstGeom>
          <a:noFill/>
          <a:ln cap="flat" cmpd="sng" w="9525">
            <a:solidFill>
              <a:srgbClr val="B3B3B3"/>
            </a:solidFill>
            <a:prstDash val="solid"/>
            <a:round/>
            <a:headEnd len="sm" w="sm" type="none"/>
            <a:tailEnd len="med" w="med" type="triangle"/>
          </a:ln>
        </p:spPr>
      </p:cxnSp>
      <p:cxnSp>
        <p:nvCxnSpPr>
          <p:cNvPr id="202" name="Google Shape;202;p25"/>
          <p:cNvCxnSpPr/>
          <p:nvPr/>
        </p:nvCxnSpPr>
        <p:spPr>
          <a:xfrm rot="10800000">
            <a:off x="1" y="2580921"/>
            <a:ext cx="2921224" cy="0"/>
          </a:xfrm>
          <a:prstGeom prst="straightConnector1">
            <a:avLst/>
          </a:prstGeom>
          <a:noFill/>
          <a:ln cap="flat" cmpd="sng" w="9525">
            <a:solidFill>
              <a:srgbClr val="B3B3B3"/>
            </a:solidFill>
            <a:prstDash val="solid"/>
            <a:round/>
            <a:headEnd len="sm" w="sm" type="none"/>
            <a:tailEnd len="med" w="med" type="triangle"/>
          </a:ln>
        </p:spPr>
      </p:cxnSp>
      <p:cxnSp>
        <p:nvCxnSpPr>
          <p:cNvPr id="203" name="Google Shape;203;p25"/>
          <p:cNvCxnSpPr/>
          <p:nvPr/>
        </p:nvCxnSpPr>
        <p:spPr>
          <a:xfrm>
            <a:off x="6352248" y="2571750"/>
            <a:ext cx="2791753" cy="9171"/>
          </a:xfrm>
          <a:prstGeom prst="straightConnector1">
            <a:avLst/>
          </a:prstGeom>
          <a:noFill/>
          <a:ln cap="flat" cmpd="sng" w="9525">
            <a:solidFill>
              <a:srgbClr val="B3B3B3"/>
            </a:solidFill>
            <a:prstDash val="solid"/>
            <a:round/>
            <a:headEnd len="sm" w="sm" type="none"/>
            <a:tailEnd len="med" w="med" type="triangle"/>
          </a:ln>
        </p:spPr>
      </p:cxnSp>
      <p:cxnSp>
        <p:nvCxnSpPr>
          <p:cNvPr id="204" name="Google Shape;204;p25"/>
          <p:cNvCxnSpPr/>
          <p:nvPr/>
        </p:nvCxnSpPr>
        <p:spPr>
          <a:xfrm>
            <a:off x="4543679" y="3560496"/>
            <a:ext cx="0" cy="1583004"/>
          </a:xfrm>
          <a:prstGeom prst="straightConnector1">
            <a:avLst/>
          </a:prstGeom>
          <a:noFill/>
          <a:ln cap="flat" cmpd="sng" w="9525">
            <a:solidFill>
              <a:srgbClr val="B3B3B3"/>
            </a:solidFill>
            <a:prstDash val="solid"/>
            <a:round/>
            <a:headEnd len="sm" w="sm" type="none"/>
            <a:tailEnd len="med" w="med" type="triangl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3">
  <p:cSld name="Cover Slide 3">
    <p:bg>
      <p:bgPr>
        <a:solidFill>
          <a:schemeClr val="dk2"/>
        </a:solidFill>
      </p:bgPr>
    </p:bg>
    <p:spTree>
      <p:nvGrpSpPr>
        <p:cNvPr id="205" name="Shape 205"/>
        <p:cNvGrpSpPr/>
        <p:nvPr/>
      </p:nvGrpSpPr>
      <p:grpSpPr>
        <a:xfrm>
          <a:off x="0" y="0"/>
          <a:ext cx="0" cy="0"/>
          <a:chOff x="0" y="0"/>
          <a:chExt cx="0" cy="0"/>
        </a:xfrm>
      </p:grpSpPr>
      <p:sp>
        <p:nvSpPr>
          <p:cNvPr id="206" name="Google Shape;206;p26"/>
          <p:cNvSpPr txBox="1"/>
          <p:nvPr>
            <p:ph type="ctrTitle"/>
          </p:nvPr>
        </p:nvSpPr>
        <p:spPr>
          <a:xfrm>
            <a:off x="800100" y="1894021"/>
            <a:ext cx="7543800" cy="458899"/>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lt1"/>
              </a:buClr>
              <a:buSzPts val="2800"/>
              <a:buFont typeface="Proxima Nova"/>
              <a:buNone/>
              <a:defRPr b="1" i="0" sz="2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7" name="Google Shape;207;p26"/>
          <p:cNvCxnSpPr/>
          <p:nvPr/>
        </p:nvCxnSpPr>
        <p:spPr>
          <a:xfrm>
            <a:off x="3886200" y="2615179"/>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208" name="Google Shape;208;p26"/>
          <p:cNvSpPr txBox="1"/>
          <p:nvPr>
            <p:ph idx="1" type="subTitle"/>
          </p:nvPr>
        </p:nvSpPr>
        <p:spPr>
          <a:xfrm>
            <a:off x="800100" y="2877438"/>
            <a:ext cx="7543800" cy="20080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0" sz="1400">
                <a:solidFill>
                  <a:schemeClr val="lt1"/>
                </a:solidFill>
                <a:latin typeface="Proxima Nova"/>
                <a:ea typeface="Proxima Nova"/>
                <a:cs typeface="Proxima Nova"/>
                <a:sym typeface="Proxima Nova"/>
              </a:defRPr>
            </a:lvl1pPr>
            <a:lvl2pPr lvl="1" algn="ctr">
              <a:lnSpc>
                <a:spcPct val="100000"/>
              </a:lnSpc>
              <a:spcBef>
                <a:spcPts val="375"/>
              </a:spcBef>
              <a:spcAft>
                <a:spcPts val="0"/>
              </a:spcAft>
              <a:buSzPts val="1500"/>
              <a:buNone/>
              <a:defRPr sz="1500"/>
            </a:lvl2pPr>
            <a:lvl3pPr lvl="2" algn="ctr">
              <a:lnSpc>
                <a:spcPct val="100000"/>
              </a:lnSpc>
              <a:spcBef>
                <a:spcPts val="375"/>
              </a:spcBef>
              <a:spcAft>
                <a:spcPts val="0"/>
              </a:spcAft>
              <a:buSzPts val="1350"/>
              <a:buNone/>
              <a:defRPr sz="1350"/>
            </a:lvl3pPr>
            <a:lvl4pPr lvl="3" algn="ctr">
              <a:lnSpc>
                <a:spcPct val="100000"/>
              </a:lnSpc>
              <a:spcBef>
                <a:spcPts val="375"/>
              </a:spcBef>
              <a:spcAft>
                <a:spcPts val="0"/>
              </a:spcAft>
              <a:buSzPts val="1200"/>
              <a:buNone/>
              <a:defRPr sz="1200"/>
            </a:lvl4pPr>
            <a:lvl5pPr lvl="4" algn="ctr">
              <a:lnSpc>
                <a:spcPct val="100000"/>
              </a:lnSpc>
              <a:spcBef>
                <a:spcPts val="375"/>
              </a:spcBef>
              <a:spcAft>
                <a:spcPts val="0"/>
              </a:spcAft>
              <a:buSzPts val="1200"/>
              <a:buNone/>
              <a:defRPr sz="1200"/>
            </a:lvl5pPr>
            <a:lvl6pPr lvl="5" algn="ctr">
              <a:lnSpc>
                <a:spcPct val="90000"/>
              </a:lnSpc>
              <a:spcBef>
                <a:spcPts val="375"/>
              </a:spcBef>
              <a:spcAft>
                <a:spcPts val="0"/>
              </a:spcAft>
              <a:buClr>
                <a:schemeClr val="lt1"/>
              </a:buClr>
              <a:buSzPts val="1200"/>
              <a:buNone/>
              <a:defRPr sz="1200"/>
            </a:lvl6pPr>
            <a:lvl7pPr lvl="6" algn="ctr">
              <a:lnSpc>
                <a:spcPct val="90000"/>
              </a:lnSpc>
              <a:spcBef>
                <a:spcPts val="375"/>
              </a:spcBef>
              <a:spcAft>
                <a:spcPts val="0"/>
              </a:spcAft>
              <a:buClr>
                <a:schemeClr val="lt1"/>
              </a:buClr>
              <a:buSzPts val="1200"/>
              <a:buNone/>
              <a:defRPr sz="1200"/>
            </a:lvl7pPr>
            <a:lvl8pPr lvl="7" algn="ctr">
              <a:lnSpc>
                <a:spcPct val="90000"/>
              </a:lnSpc>
              <a:spcBef>
                <a:spcPts val="375"/>
              </a:spcBef>
              <a:spcAft>
                <a:spcPts val="0"/>
              </a:spcAft>
              <a:buClr>
                <a:schemeClr val="lt1"/>
              </a:buClr>
              <a:buSzPts val="1200"/>
              <a:buNone/>
              <a:defRPr sz="1200"/>
            </a:lvl8pPr>
            <a:lvl9pPr lvl="8" algn="ctr">
              <a:lnSpc>
                <a:spcPct val="90000"/>
              </a:lnSpc>
              <a:spcBef>
                <a:spcPts val="375"/>
              </a:spcBef>
              <a:spcAft>
                <a:spcPts val="0"/>
              </a:spcAft>
              <a:buClr>
                <a:schemeClr val="lt1"/>
              </a:buClr>
              <a:buSzPts val="1200"/>
              <a:buNone/>
              <a:defRPr sz="1200"/>
            </a:lvl9pPr>
          </a:lstStyle>
          <a:p/>
        </p:txBody>
      </p:sp>
      <p:pic>
        <p:nvPicPr>
          <p:cNvPr descr="A picture containing text, clipart&#10;&#10;Description automatically generated" id="209" name="Google Shape;209;p26"/>
          <p:cNvPicPr preferRelativeResize="0"/>
          <p:nvPr/>
        </p:nvPicPr>
        <p:blipFill rotWithShape="1">
          <a:blip r:embed="rId2">
            <a:alphaModFix/>
          </a:blip>
          <a:srcRect b="0" l="0" r="0" t="0"/>
          <a:stretch/>
        </p:blipFill>
        <p:spPr>
          <a:xfrm>
            <a:off x="108194" y="4713100"/>
            <a:ext cx="1212606" cy="36094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py">
  <p:cSld name="Title + Copy">
    <p:spTree>
      <p:nvGrpSpPr>
        <p:cNvPr id="210" name="Shape 210"/>
        <p:cNvGrpSpPr/>
        <p:nvPr/>
      </p:nvGrpSpPr>
      <p:grpSpPr>
        <a:xfrm>
          <a:off x="0" y="0"/>
          <a:ext cx="0" cy="0"/>
          <a:chOff x="0" y="0"/>
          <a:chExt cx="0" cy="0"/>
        </a:xfrm>
      </p:grpSpPr>
      <p:sp>
        <p:nvSpPr>
          <p:cNvPr id="211" name="Google Shape;211;p27"/>
          <p:cNvSpPr txBox="1"/>
          <p:nvPr>
            <p:ph idx="1" type="body"/>
          </p:nvPr>
        </p:nvSpPr>
        <p:spPr>
          <a:xfrm>
            <a:off x="457863" y="1206500"/>
            <a:ext cx="8228271"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Clr>
                <a:schemeClr val="dk1"/>
              </a:buClr>
              <a:buSzPts val="1600"/>
              <a:buNone/>
              <a:defRPr sz="1600">
                <a:solidFill>
                  <a:schemeClr val="dk1"/>
                </a:solidFill>
              </a:defRPr>
            </a:lvl1pPr>
            <a:lvl2pPr indent="-317500" lvl="1" marL="914400" algn="l">
              <a:lnSpc>
                <a:spcPct val="100000"/>
              </a:lnSpc>
              <a:spcBef>
                <a:spcPts val="375"/>
              </a:spcBef>
              <a:spcAft>
                <a:spcPts val="0"/>
              </a:spcAft>
              <a:buClr>
                <a:schemeClr val="dk1"/>
              </a:buClr>
              <a:buSzPts val="1400"/>
              <a:buChar char="•"/>
              <a:defRPr sz="1400">
                <a:solidFill>
                  <a:schemeClr val="dk1"/>
                </a:solidFill>
              </a:defRPr>
            </a:lvl2pPr>
            <a:lvl3pPr indent="-228600" lvl="2" marL="1371600" marR="0" algn="l">
              <a:lnSpc>
                <a:spcPct val="100000"/>
              </a:lnSpc>
              <a:spcBef>
                <a:spcPts val="375"/>
              </a:spcBef>
              <a:spcAft>
                <a:spcPts val="0"/>
              </a:spcAft>
              <a:buClr>
                <a:schemeClr val="accent2"/>
              </a:buClr>
              <a:buSzPts val="1600"/>
              <a:buFont typeface="Arial"/>
              <a:buNone/>
              <a:defRPr>
                <a:solidFill>
                  <a:schemeClr val="accent5"/>
                </a:solidFill>
              </a:defRPr>
            </a:lvl3pPr>
            <a:lvl4pPr indent="-317500" lvl="3" marL="1828800" algn="l">
              <a:lnSpc>
                <a:spcPct val="100000"/>
              </a:lnSpc>
              <a:spcBef>
                <a:spcPts val="375"/>
              </a:spcBef>
              <a:spcAft>
                <a:spcPts val="0"/>
              </a:spcAft>
              <a:buClr>
                <a:schemeClr val="accent2"/>
              </a:buClr>
              <a:buSzPts val="1400"/>
              <a:buChar char="•"/>
              <a:defRPr>
                <a:solidFill>
                  <a:schemeClr val="accent5"/>
                </a:solidFill>
              </a:defRPr>
            </a:lvl4pPr>
            <a:lvl5pPr indent="-317500" lvl="4" marL="2286000" algn="l">
              <a:lnSpc>
                <a:spcPct val="100000"/>
              </a:lnSpc>
              <a:spcBef>
                <a:spcPts val="375"/>
              </a:spcBef>
              <a:spcAft>
                <a:spcPts val="0"/>
              </a:spcAft>
              <a:buClr>
                <a:schemeClr val="accent2"/>
              </a:buClr>
              <a:buSzPts val="1400"/>
              <a:buChar char="•"/>
              <a:defRPr>
                <a:solidFill>
                  <a:schemeClr val="accent5"/>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2" name="Google Shape;212;p27"/>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b="1" i="0" sz="24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27"/>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214" name="Google Shape;214;p27"/>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Dark">
  <p:cSld name="Section Slide - Dark">
    <p:bg>
      <p:bgPr>
        <a:solidFill>
          <a:schemeClr val="dk2"/>
        </a:solidFill>
      </p:bgPr>
    </p:bg>
    <p:spTree>
      <p:nvGrpSpPr>
        <p:cNvPr id="215" name="Shape 215"/>
        <p:cNvGrpSpPr/>
        <p:nvPr/>
      </p:nvGrpSpPr>
      <p:grpSpPr>
        <a:xfrm>
          <a:off x="0" y="0"/>
          <a:ext cx="0" cy="0"/>
          <a:chOff x="0" y="0"/>
          <a:chExt cx="0" cy="0"/>
        </a:xfrm>
      </p:grpSpPr>
      <p:sp>
        <p:nvSpPr>
          <p:cNvPr id="216" name="Google Shape;216;p28"/>
          <p:cNvSpPr txBox="1"/>
          <p:nvPr>
            <p:ph type="ctrTitle"/>
          </p:nvPr>
        </p:nvSpPr>
        <p:spPr>
          <a:xfrm>
            <a:off x="800098" y="2313999"/>
            <a:ext cx="7543800" cy="458899"/>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lt1"/>
              </a:buClr>
              <a:buSzPts val="3600"/>
              <a:buFont typeface="Proxima Nova"/>
              <a:buNone/>
              <a:defRPr b="1" i="0" sz="36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28"/>
          <p:cNvSpPr txBox="1"/>
          <p:nvPr>
            <p:ph idx="1" type="body"/>
          </p:nvPr>
        </p:nvSpPr>
        <p:spPr>
          <a:xfrm>
            <a:off x="2135186" y="3159537"/>
            <a:ext cx="4873625" cy="37941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750"/>
              </a:spcBef>
              <a:spcAft>
                <a:spcPts val="0"/>
              </a:spcAft>
              <a:buSzPts val="1800"/>
              <a:buNone/>
              <a:defRPr b="0" i="0" sz="18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cxnSp>
        <p:nvCxnSpPr>
          <p:cNvPr id="218" name="Google Shape;218;p28"/>
          <p:cNvCxnSpPr/>
          <p:nvPr/>
        </p:nvCxnSpPr>
        <p:spPr>
          <a:xfrm>
            <a:off x="3886200" y="2967164"/>
            <a:ext cx="1371600" cy="0"/>
          </a:xfrm>
          <a:prstGeom prst="straightConnector1">
            <a:avLst/>
          </a:prstGeom>
          <a:noFill/>
          <a:ln cap="flat" cmpd="sng" w="38100">
            <a:solidFill>
              <a:schemeClr val="accent1"/>
            </a:solidFill>
            <a:prstDash val="solid"/>
            <a:miter lim="800000"/>
            <a:headEnd len="sm" w="sm" type="none"/>
            <a:tailEnd len="sm" w="sm" type="none"/>
          </a:ln>
        </p:spPr>
      </p:cxnSp>
      <p:pic>
        <p:nvPicPr>
          <p:cNvPr id="219" name="Google Shape;219;p28"/>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Light">
  <p:cSld name="Section Slide - Light">
    <p:bg>
      <p:bgPr>
        <a:solidFill>
          <a:schemeClr val="lt2"/>
        </a:solidFill>
      </p:bgPr>
    </p:bg>
    <p:spTree>
      <p:nvGrpSpPr>
        <p:cNvPr id="220" name="Shape 220"/>
        <p:cNvGrpSpPr/>
        <p:nvPr/>
      </p:nvGrpSpPr>
      <p:grpSpPr>
        <a:xfrm>
          <a:off x="0" y="0"/>
          <a:ext cx="0" cy="0"/>
          <a:chOff x="0" y="0"/>
          <a:chExt cx="0" cy="0"/>
        </a:xfrm>
      </p:grpSpPr>
      <p:sp>
        <p:nvSpPr>
          <p:cNvPr id="221" name="Google Shape;221;p29"/>
          <p:cNvSpPr txBox="1"/>
          <p:nvPr>
            <p:ph type="ctrTitle"/>
          </p:nvPr>
        </p:nvSpPr>
        <p:spPr>
          <a:xfrm>
            <a:off x="800098" y="2313999"/>
            <a:ext cx="7543800" cy="458899"/>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dk1"/>
              </a:buClr>
              <a:buSzPts val="3600"/>
              <a:buFont typeface="Proxima Nova"/>
              <a:buNone/>
              <a:defRPr b="1" i="0" sz="36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29"/>
          <p:cNvSpPr txBox="1"/>
          <p:nvPr>
            <p:ph idx="1" type="body"/>
          </p:nvPr>
        </p:nvSpPr>
        <p:spPr>
          <a:xfrm>
            <a:off x="2135186" y="3159537"/>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800"/>
              <a:buNone/>
              <a:defRPr b="0" i="0" sz="18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223" name="Google Shape;223;p29"/>
          <p:cNvCxnSpPr/>
          <p:nvPr/>
        </p:nvCxnSpPr>
        <p:spPr>
          <a:xfrm>
            <a:off x="3886200" y="2967164"/>
            <a:ext cx="1371600" cy="0"/>
          </a:xfrm>
          <a:prstGeom prst="straightConnector1">
            <a:avLst/>
          </a:prstGeom>
          <a:noFill/>
          <a:ln cap="flat" cmpd="sng" w="38100">
            <a:solidFill>
              <a:schemeClr val="accent1"/>
            </a:solidFill>
            <a:prstDash val="solid"/>
            <a:miter lim="800000"/>
            <a:headEnd len="sm" w="sm" type="none"/>
            <a:tailEnd len="sm" w="sm" type="none"/>
          </a:ln>
        </p:spPr>
      </p:cxnSp>
      <p:pic>
        <p:nvPicPr>
          <p:cNvPr id="224" name="Google Shape;224;p29"/>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225" name="Shape 2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2">
  <p:cSld name="Cover Slide 2">
    <p:spTree>
      <p:nvGrpSpPr>
        <p:cNvPr id="26" name="Shape 26"/>
        <p:cNvGrpSpPr/>
        <p:nvPr/>
      </p:nvGrpSpPr>
      <p:grpSpPr>
        <a:xfrm>
          <a:off x="0" y="0"/>
          <a:ext cx="0" cy="0"/>
          <a:chOff x="0" y="0"/>
          <a:chExt cx="0" cy="0"/>
        </a:xfrm>
      </p:grpSpPr>
      <p:sp>
        <p:nvSpPr>
          <p:cNvPr id="27" name="Google Shape;27;p4"/>
          <p:cNvSpPr txBox="1"/>
          <p:nvPr>
            <p:ph type="ctrTitle"/>
          </p:nvPr>
        </p:nvSpPr>
        <p:spPr>
          <a:xfrm>
            <a:off x="800100" y="1894021"/>
            <a:ext cx="7543800" cy="458899"/>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dk1"/>
              </a:buClr>
              <a:buSzPts val="2800"/>
              <a:buFont typeface="Proxima Nova"/>
              <a:buNone/>
              <a:defRPr b="1" i="0" sz="28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8" name="Google Shape;28;p4"/>
          <p:cNvCxnSpPr/>
          <p:nvPr/>
        </p:nvCxnSpPr>
        <p:spPr>
          <a:xfrm>
            <a:off x="3886200" y="2615179"/>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29" name="Google Shape;29;p4"/>
          <p:cNvSpPr txBox="1"/>
          <p:nvPr>
            <p:ph idx="1" type="subTitle"/>
          </p:nvPr>
        </p:nvSpPr>
        <p:spPr>
          <a:xfrm>
            <a:off x="800100" y="2877438"/>
            <a:ext cx="7543800" cy="20080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0" sz="1400">
                <a:solidFill>
                  <a:schemeClr val="dk1"/>
                </a:solidFill>
                <a:latin typeface="Proxima Nova"/>
                <a:ea typeface="Proxima Nova"/>
                <a:cs typeface="Proxima Nova"/>
                <a:sym typeface="Proxima Nova"/>
              </a:defRPr>
            </a:lvl1pPr>
            <a:lvl2pPr lvl="1" algn="ctr">
              <a:lnSpc>
                <a:spcPct val="100000"/>
              </a:lnSpc>
              <a:spcBef>
                <a:spcPts val="375"/>
              </a:spcBef>
              <a:spcAft>
                <a:spcPts val="0"/>
              </a:spcAft>
              <a:buSzPts val="1500"/>
              <a:buNone/>
              <a:defRPr sz="1500"/>
            </a:lvl2pPr>
            <a:lvl3pPr lvl="2" algn="ctr">
              <a:lnSpc>
                <a:spcPct val="100000"/>
              </a:lnSpc>
              <a:spcBef>
                <a:spcPts val="375"/>
              </a:spcBef>
              <a:spcAft>
                <a:spcPts val="0"/>
              </a:spcAft>
              <a:buSzPts val="1350"/>
              <a:buNone/>
              <a:defRPr sz="1350"/>
            </a:lvl3pPr>
            <a:lvl4pPr lvl="3" algn="ctr">
              <a:lnSpc>
                <a:spcPct val="100000"/>
              </a:lnSpc>
              <a:spcBef>
                <a:spcPts val="375"/>
              </a:spcBef>
              <a:spcAft>
                <a:spcPts val="0"/>
              </a:spcAft>
              <a:buSzPts val="1200"/>
              <a:buNone/>
              <a:defRPr sz="1200"/>
            </a:lvl4pPr>
            <a:lvl5pPr lvl="4" algn="ctr">
              <a:lnSpc>
                <a:spcPct val="10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30" name="Google Shape;30;p4"/>
          <p:cNvPicPr preferRelativeResize="0"/>
          <p:nvPr/>
        </p:nvPicPr>
        <p:blipFill rotWithShape="1">
          <a:blip r:embed="rId2">
            <a:alphaModFix/>
          </a:blip>
          <a:srcRect b="8868" l="3745" r="4818" t="6894"/>
          <a:stretch/>
        </p:blipFill>
        <p:spPr>
          <a:xfrm>
            <a:off x="0" y="4618693"/>
            <a:ext cx="1424129" cy="524807"/>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Dark">
  <p:cSld name="Thank You - Dark">
    <p:bg>
      <p:bgPr>
        <a:solidFill>
          <a:schemeClr val="dk2"/>
        </a:solidFill>
      </p:bgPr>
    </p:bg>
    <p:spTree>
      <p:nvGrpSpPr>
        <p:cNvPr id="226" name="Shape 226"/>
        <p:cNvGrpSpPr/>
        <p:nvPr/>
      </p:nvGrpSpPr>
      <p:grpSpPr>
        <a:xfrm>
          <a:off x="0" y="0"/>
          <a:ext cx="0" cy="0"/>
          <a:chOff x="0" y="0"/>
          <a:chExt cx="0" cy="0"/>
        </a:xfrm>
      </p:grpSpPr>
      <p:sp>
        <p:nvSpPr>
          <p:cNvPr id="227" name="Google Shape;227;p31"/>
          <p:cNvSpPr txBox="1"/>
          <p:nvPr>
            <p:ph type="ctrTitle"/>
          </p:nvPr>
        </p:nvSpPr>
        <p:spPr>
          <a:xfrm>
            <a:off x="800098" y="2313999"/>
            <a:ext cx="7543800" cy="458899"/>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lt1"/>
              </a:buClr>
              <a:buSzPts val="4400"/>
              <a:buFont typeface="Proxima Nova"/>
              <a:buNone/>
              <a:defRPr b="1" i="0" sz="4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31"/>
          <p:cNvSpPr txBox="1"/>
          <p:nvPr>
            <p:ph idx="1" type="body"/>
          </p:nvPr>
        </p:nvSpPr>
        <p:spPr>
          <a:xfrm>
            <a:off x="2135186" y="3198614"/>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400"/>
              <a:buNone/>
              <a:defRPr b="0" i="0" sz="1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229" name="Google Shape;229;p31"/>
          <p:cNvSpPr txBox="1"/>
          <p:nvPr>
            <p:ph idx="2" type="body"/>
          </p:nvPr>
        </p:nvSpPr>
        <p:spPr>
          <a:xfrm>
            <a:off x="2135186" y="4755446"/>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200"/>
              <a:buNone/>
              <a:defRPr b="0" i="0" sz="12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cxnSp>
        <p:nvCxnSpPr>
          <p:cNvPr id="230" name="Google Shape;230;p31"/>
          <p:cNvCxnSpPr/>
          <p:nvPr/>
        </p:nvCxnSpPr>
        <p:spPr>
          <a:xfrm>
            <a:off x="3886200" y="2967164"/>
            <a:ext cx="1371600" cy="0"/>
          </a:xfrm>
          <a:prstGeom prst="straightConnector1">
            <a:avLst/>
          </a:prstGeom>
          <a:noFill/>
          <a:ln cap="flat" cmpd="sng" w="38100">
            <a:solidFill>
              <a:schemeClr val="accent1"/>
            </a:solidFill>
            <a:prstDash val="solid"/>
            <a:miter lim="800000"/>
            <a:headEnd len="sm" w="sm" type="none"/>
            <a:tailEnd len="sm" w="sm" type="none"/>
          </a:ln>
        </p:spPr>
      </p:cxnSp>
      <p:pic>
        <p:nvPicPr>
          <p:cNvPr id="231" name="Google Shape;231;p31"/>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White">
  <p:cSld name="Thank You - White">
    <p:bg>
      <p:bgPr>
        <a:solidFill>
          <a:schemeClr val="lt1"/>
        </a:solidFill>
      </p:bgPr>
    </p:bg>
    <p:spTree>
      <p:nvGrpSpPr>
        <p:cNvPr id="232" name="Shape 232"/>
        <p:cNvGrpSpPr/>
        <p:nvPr/>
      </p:nvGrpSpPr>
      <p:grpSpPr>
        <a:xfrm>
          <a:off x="0" y="0"/>
          <a:ext cx="0" cy="0"/>
          <a:chOff x="0" y="0"/>
          <a:chExt cx="0" cy="0"/>
        </a:xfrm>
      </p:grpSpPr>
      <p:sp>
        <p:nvSpPr>
          <p:cNvPr id="233" name="Google Shape;233;p32"/>
          <p:cNvSpPr txBox="1"/>
          <p:nvPr>
            <p:ph type="ctrTitle"/>
          </p:nvPr>
        </p:nvSpPr>
        <p:spPr>
          <a:xfrm>
            <a:off x="800098" y="2313999"/>
            <a:ext cx="7543800" cy="458899"/>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dk1"/>
              </a:buClr>
              <a:buSzPts val="4400"/>
              <a:buFont typeface="Proxima Nova"/>
              <a:buNone/>
              <a:defRPr b="1" i="0" sz="44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32"/>
          <p:cNvSpPr txBox="1"/>
          <p:nvPr>
            <p:ph idx="1" type="body"/>
          </p:nvPr>
        </p:nvSpPr>
        <p:spPr>
          <a:xfrm>
            <a:off x="2135186" y="3198614"/>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400"/>
              <a:buNone/>
              <a:defRPr b="0" i="0" sz="14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235" name="Google Shape;235;p32"/>
          <p:cNvSpPr txBox="1"/>
          <p:nvPr>
            <p:ph idx="2" type="body"/>
          </p:nvPr>
        </p:nvSpPr>
        <p:spPr>
          <a:xfrm>
            <a:off x="2135186" y="4755446"/>
            <a:ext cx="4873625" cy="3794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750"/>
              </a:spcBef>
              <a:spcAft>
                <a:spcPts val="0"/>
              </a:spcAft>
              <a:buSzPts val="1200"/>
              <a:buNone/>
              <a:defRPr b="0" i="0" sz="12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cxnSp>
        <p:nvCxnSpPr>
          <p:cNvPr id="236" name="Google Shape;236;p32"/>
          <p:cNvCxnSpPr/>
          <p:nvPr/>
        </p:nvCxnSpPr>
        <p:spPr>
          <a:xfrm>
            <a:off x="3886200" y="2967164"/>
            <a:ext cx="1371600" cy="0"/>
          </a:xfrm>
          <a:prstGeom prst="straightConnector1">
            <a:avLst/>
          </a:prstGeom>
          <a:noFill/>
          <a:ln cap="flat" cmpd="sng" w="38100">
            <a:solidFill>
              <a:schemeClr val="accent1"/>
            </a:solidFill>
            <a:prstDash val="solid"/>
            <a:miter lim="800000"/>
            <a:headEnd len="sm" w="sm" type="none"/>
            <a:tailEnd len="sm" w="sm" type="none"/>
          </a:ln>
        </p:spPr>
      </p:cxnSp>
      <p:pic>
        <p:nvPicPr>
          <p:cNvPr id="237" name="Google Shape;237;p32"/>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 - Title + Subhead + Copy">
  <p:cSld name="Title + Subhead + Copy_1">
    <p:spTree>
      <p:nvGrpSpPr>
        <p:cNvPr id="238" name="Shape 238"/>
        <p:cNvGrpSpPr/>
        <p:nvPr/>
      </p:nvGrpSpPr>
      <p:grpSpPr>
        <a:xfrm>
          <a:off x="0" y="0"/>
          <a:ext cx="0" cy="0"/>
          <a:chOff x="0" y="0"/>
          <a:chExt cx="0" cy="0"/>
        </a:xfrm>
      </p:grpSpPr>
      <p:sp>
        <p:nvSpPr>
          <p:cNvPr id="239" name="Google Shape;239;p33"/>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400"/>
              <a:buFont typeface="Proxima Nova"/>
              <a:buNone/>
              <a:defRPr b="1" i="0" sz="2400">
                <a:solidFill>
                  <a:schemeClr val="dk1"/>
                </a:solidFill>
                <a:latin typeface="Proxima Nova"/>
                <a:ea typeface="Proxima Nova"/>
                <a:cs typeface="Proxima Nova"/>
                <a:sym typeface="Proxima Nov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0" name="Google Shape;240;p33"/>
          <p:cNvSpPr txBox="1"/>
          <p:nvPr/>
        </p:nvSpPr>
        <p:spPr>
          <a:xfrm>
            <a:off x="247828" y="4809581"/>
            <a:ext cx="4569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0" i="0" lang="en-US" sz="800">
                <a:solidFill>
                  <a:srgbClr val="A5A5A5"/>
                </a:solidFill>
                <a:latin typeface="Proxima Nova"/>
                <a:ea typeface="Proxima Nova"/>
                <a:cs typeface="Proxima Nova"/>
                <a:sym typeface="Proxima Nova"/>
              </a:rPr>
              <a:t>‹#›</a:t>
            </a:fld>
            <a:endParaRPr b="0" i="0" sz="800">
              <a:solidFill>
                <a:srgbClr val="A5A5A5"/>
              </a:solidFill>
              <a:latin typeface="Proxima Nova"/>
              <a:ea typeface="Proxima Nova"/>
              <a:cs typeface="Proxima Nova"/>
              <a:sym typeface="Proxima Nova"/>
            </a:endParaRPr>
          </a:p>
        </p:txBody>
      </p:sp>
      <p:pic>
        <p:nvPicPr>
          <p:cNvPr id="241" name="Google Shape;241;p33"/>
          <p:cNvPicPr preferRelativeResize="0"/>
          <p:nvPr/>
        </p:nvPicPr>
        <p:blipFill rotWithShape="1">
          <a:blip r:embed="rId2">
            <a:alphaModFix/>
          </a:blip>
          <a:srcRect b="0" l="0" r="0" t="0"/>
          <a:stretch/>
        </p:blipFill>
        <p:spPr>
          <a:xfrm>
            <a:off x="8709598" y="4759191"/>
            <a:ext cx="373146" cy="3731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ooter" type="blank">
  <p:cSld name="BLANK">
    <p:spTree>
      <p:nvGrpSpPr>
        <p:cNvPr id="31" name="Shape 31"/>
        <p:cNvGrpSpPr/>
        <p:nvPr/>
      </p:nvGrpSpPr>
      <p:grpSpPr>
        <a:xfrm>
          <a:off x="0" y="0"/>
          <a:ext cx="0" cy="0"/>
          <a:chOff x="0" y="0"/>
          <a:chExt cx="0" cy="0"/>
        </a:xfrm>
      </p:grpSpPr>
      <p:sp>
        <p:nvSpPr>
          <p:cNvPr id="32" name="Google Shape;32;p5"/>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33" name="Google Shape;33;p5"/>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py + Bullets">
  <p:cSld name="Title + Copy + Bullets">
    <p:spTree>
      <p:nvGrpSpPr>
        <p:cNvPr id="34" name="Shape 34"/>
        <p:cNvGrpSpPr/>
        <p:nvPr/>
      </p:nvGrpSpPr>
      <p:grpSpPr>
        <a:xfrm>
          <a:off x="0" y="0"/>
          <a:ext cx="0" cy="0"/>
          <a:chOff x="0" y="0"/>
          <a:chExt cx="0" cy="0"/>
        </a:xfrm>
      </p:grpSpPr>
      <p:sp>
        <p:nvSpPr>
          <p:cNvPr id="35" name="Google Shape;35;p6"/>
          <p:cNvSpPr txBox="1"/>
          <p:nvPr>
            <p:ph idx="1" type="body"/>
          </p:nvPr>
        </p:nvSpPr>
        <p:spPr>
          <a:xfrm>
            <a:off x="457863" y="1206500"/>
            <a:ext cx="8228271" cy="333360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Clr>
                <a:schemeClr val="dk1"/>
              </a:buClr>
              <a:buSzPts val="1600"/>
              <a:buNone/>
              <a:defRPr sz="1600">
                <a:solidFill>
                  <a:schemeClr val="dk1"/>
                </a:solidFill>
              </a:defRPr>
            </a:lvl1pPr>
            <a:lvl2pPr indent="-317500" lvl="1" marL="914400" algn="l">
              <a:lnSpc>
                <a:spcPct val="100000"/>
              </a:lnSpc>
              <a:spcBef>
                <a:spcPts val="375"/>
              </a:spcBef>
              <a:spcAft>
                <a:spcPts val="0"/>
              </a:spcAft>
              <a:buClr>
                <a:schemeClr val="dk1"/>
              </a:buClr>
              <a:buSzPts val="1400"/>
              <a:buChar char="•"/>
              <a:defRPr sz="1400">
                <a:solidFill>
                  <a:schemeClr val="dk1"/>
                </a:solidFill>
              </a:defRPr>
            </a:lvl2pPr>
            <a:lvl3pPr indent="-317500" lvl="2" marL="1371600" algn="l">
              <a:lnSpc>
                <a:spcPct val="100000"/>
              </a:lnSpc>
              <a:spcBef>
                <a:spcPts val="375"/>
              </a:spcBef>
              <a:spcAft>
                <a:spcPts val="0"/>
              </a:spcAft>
              <a:buClr>
                <a:schemeClr val="dk1"/>
              </a:buClr>
              <a:buSzPts val="1400"/>
              <a:buChar char="•"/>
              <a:defRPr sz="1400">
                <a:solidFill>
                  <a:schemeClr val="dk1"/>
                </a:solidFill>
              </a:defRPr>
            </a:lvl3pPr>
            <a:lvl4pPr indent="-304800" lvl="3" marL="1828800" algn="l">
              <a:lnSpc>
                <a:spcPct val="100000"/>
              </a:lnSpc>
              <a:spcBef>
                <a:spcPts val="375"/>
              </a:spcBef>
              <a:spcAft>
                <a:spcPts val="0"/>
              </a:spcAft>
              <a:buClr>
                <a:schemeClr val="dk1"/>
              </a:buClr>
              <a:buSzPts val="1200"/>
              <a:buChar char="•"/>
              <a:defRPr sz="1200">
                <a:solidFill>
                  <a:schemeClr val="dk1"/>
                </a:solidFill>
              </a:defRPr>
            </a:lvl4pPr>
            <a:lvl5pPr indent="-304800" lvl="4" marL="2286000" algn="l">
              <a:lnSpc>
                <a:spcPct val="100000"/>
              </a:lnSpc>
              <a:spcBef>
                <a:spcPts val="375"/>
              </a:spcBef>
              <a:spcAft>
                <a:spcPts val="0"/>
              </a:spcAft>
              <a:buClr>
                <a:schemeClr val="dk1"/>
              </a:buClr>
              <a:buSzPts val="1200"/>
              <a:buChar char="•"/>
              <a:defRPr sz="1200">
                <a:solidFill>
                  <a:schemeClr val="dk1"/>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b="1" i="0" sz="24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38" name="Google Shape;38;p6"/>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head + Copy">
  <p:cSld name="Title + Subhead + Copy">
    <p:spTree>
      <p:nvGrpSpPr>
        <p:cNvPr id="39" name="Shape 39"/>
        <p:cNvGrpSpPr/>
        <p:nvPr/>
      </p:nvGrpSpPr>
      <p:grpSpPr>
        <a:xfrm>
          <a:off x="0" y="0"/>
          <a:ext cx="0" cy="0"/>
          <a:chOff x="0" y="0"/>
          <a:chExt cx="0" cy="0"/>
        </a:xfrm>
      </p:grpSpPr>
      <p:sp>
        <p:nvSpPr>
          <p:cNvPr id="40" name="Google Shape;40;p7"/>
          <p:cNvSpPr txBox="1"/>
          <p:nvPr>
            <p:ph idx="1" type="body"/>
          </p:nvPr>
        </p:nvSpPr>
        <p:spPr>
          <a:xfrm>
            <a:off x="457863" y="1382558"/>
            <a:ext cx="8228271" cy="315754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Clr>
                <a:schemeClr val="dk1"/>
              </a:buClr>
              <a:buSzPts val="1600"/>
              <a:buNone/>
              <a:defRPr sz="1600">
                <a:solidFill>
                  <a:schemeClr val="dk1"/>
                </a:solidFill>
              </a:defRPr>
            </a:lvl1pPr>
            <a:lvl2pPr indent="-317500" lvl="1" marL="914400" algn="l">
              <a:lnSpc>
                <a:spcPct val="100000"/>
              </a:lnSpc>
              <a:spcBef>
                <a:spcPts val="375"/>
              </a:spcBef>
              <a:spcAft>
                <a:spcPts val="0"/>
              </a:spcAft>
              <a:buClr>
                <a:schemeClr val="dk1"/>
              </a:buClr>
              <a:buSzPts val="1400"/>
              <a:buChar char="•"/>
              <a:defRPr sz="1400">
                <a:solidFill>
                  <a:schemeClr val="dk1"/>
                </a:solidFill>
              </a:defRPr>
            </a:lvl2pPr>
            <a:lvl3pPr indent="-330200" lvl="2" marL="1371600" algn="l">
              <a:lnSpc>
                <a:spcPct val="100000"/>
              </a:lnSpc>
              <a:spcBef>
                <a:spcPts val="375"/>
              </a:spcBef>
              <a:spcAft>
                <a:spcPts val="0"/>
              </a:spcAft>
              <a:buClr>
                <a:schemeClr val="accent2"/>
              </a:buClr>
              <a:buSzPts val="1600"/>
              <a:buChar char="•"/>
              <a:defRPr>
                <a:solidFill>
                  <a:schemeClr val="accent5"/>
                </a:solidFill>
              </a:defRPr>
            </a:lvl3pPr>
            <a:lvl4pPr indent="-317500" lvl="3" marL="1828800" algn="l">
              <a:lnSpc>
                <a:spcPct val="100000"/>
              </a:lnSpc>
              <a:spcBef>
                <a:spcPts val="375"/>
              </a:spcBef>
              <a:spcAft>
                <a:spcPts val="0"/>
              </a:spcAft>
              <a:buClr>
                <a:schemeClr val="accent2"/>
              </a:buClr>
              <a:buSzPts val="1400"/>
              <a:buChar char="•"/>
              <a:defRPr>
                <a:solidFill>
                  <a:schemeClr val="accent5"/>
                </a:solidFill>
              </a:defRPr>
            </a:lvl4pPr>
            <a:lvl5pPr indent="-317500" lvl="4" marL="2286000" algn="l">
              <a:lnSpc>
                <a:spcPct val="100000"/>
              </a:lnSpc>
              <a:spcBef>
                <a:spcPts val="375"/>
              </a:spcBef>
              <a:spcAft>
                <a:spcPts val="0"/>
              </a:spcAft>
              <a:buClr>
                <a:schemeClr val="accent2"/>
              </a:buClr>
              <a:buSzPts val="1400"/>
              <a:buChar char="•"/>
              <a:defRPr>
                <a:solidFill>
                  <a:schemeClr val="accent5"/>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7"/>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400"/>
              <a:buFont typeface="Proxima Nova"/>
              <a:buNone/>
              <a:defRPr b="1" i="0" sz="2400">
                <a:solidFill>
                  <a:schemeClr val="dk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2" type="body"/>
          </p:nvPr>
        </p:nvSpPr>
        <p:spPr>
          <a:xfrm>
            <a:off x="457863" y="877790"/>
            <a:ext cx="8228272" cy="504767"/>
          </a:xfrm>
          <a:prstGeom prst="rect">
            <a:avLst/>
          </a:prstGeom>
          <a:no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SzPts val="1600"/>
              <a:buNone/>
              <a:defRPr sz="1600">
                <a:solidFill>
                  <a:schemeClr val="accent1"/>
                </a:solidFill>
                <a:latin typeface="Open Sans"/>
                <a:ea typeface="Open Sans"/>
                <a:cs typeface="Open Sans"/>
                <a:sym typeface="Open Sans"/>
              </a:defRPr>
            </a:lvl1pPr>
            <a:lvl2pPr indent="-330200" lvl="1" marL="914400" algn="l">
              <a:lnSpc>
                <a:spcPct val="100000"/>
              </a:lnSpc>
              <a:spcBef>
                <a:spcPts val="375"/>
              </a:spcBef>
              <a:spcAft>
                <a:spcPts val="0"/>
              </a:spcAft>
              <a:buSzPts val="1600"/>
              <a:buChar char="•"/>
              <a:defRPr>
                <a:solidFill>
                  <a:schemeClr val="accent3"/>
                </a:solidFill>
                <a:latin typeface="Calibri"/>
                <a:ea typeface="Calibri"/>
                <a:cs typeface="Calibri"/>
                <a:sym typeface="Calibri"/>
              </a:defRPr>
            </a:lvl2pPr>
            <a:lvl3pPr indent="-330200" lvl="2" marL="1371600" algn="l">
              <a:lnSpc>
                <a:spcPct val="100000"/>
              </a:lnSpc>
              <a:spcBef>
                <a:spcPts val="375"/>
              </a:spcBef>
              <a:spcAft>
                <a:spcPts val="0"/>
              </a:spcAft>
              <a:buSzPts val="1600"/>
              <a:buChar char="•"/>
              <a:defRPr>
                <a:solidFill>
                  <a:schemeClr val="accent3"/>
                </a:solidFill>
                <a:latin typeface="Calibri"/>
                <a:ea typeface="Calibri"/>
                <a:cs typeface="Calibri"/>
                <a:sym typeface="Calibri"/>
              </a:defRPr>
            </a:lvl3pPr>
            <a:lvl4pPr indent="-317500" lvl="3" marL="1828800" algn="l">
              <a:lnSpc>
                <a:spcPct val="100000"/>
              </a:lnSpc>
              <a:spcBef>
                <a:spcPts val="375"/>
              </a:spcBef>
              <a:spcAft>
                <a:spcPts val="0"/>
              </a:spcAft>
              <a:buSzPts val="1400"/>
              <a:buChar char="•"/>
              <a:defRPr>
                <a:solidFill>
                  <a:schemeClr val="accent3"/>
                </a:solidFill>
                <a:latin typeface="Calibri"/>
                <a:ea typeface="Calibri"/>
                <a:cs typeface="Calibri"/>
                <a:sym typeface="Calibri"/>
              </a:defRPr>
            </a:lvl4pPr>
            <a:lvl5pPr indent="-317500" lvl="4" marL="2286000" algn="l">
              <a:lnSpc>
                <a:spcPct val="100000"/>
              </a:lnSpc>
              <a:spcBef>
                <a:spcPts val="375"/>
              </a:spcBef>
              <a:spcAft>
                <a:spcPts val="0"/>
              </a:spcAft>
              <a:buSzPts val="1400"/>
              <a:buChar char="•"/>
              <a:defRPr>
                <a:solidFill>
                  <a:schemeClr val="accent3"/>
                </a:solidFill>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7"/>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44" name="Google Shape;44;p7"/>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A Right">
  <p:cSld name="Section Slide - A Right">
    <p:spTree>
      <p:nvGrpSpPr>
        <p:cNvPr id="45" name="Shape 45"/>
        <p:cNvGrpSpPr/>
        <p:nvPr/>
      </p:nvGrpSpPr>
      <p:grpSpPr>
        <a:xfrm>
          <a:off x="0" y="0"/>
          <a:ext cx="0" cy="0"/>
          <a:chOff x="0" y="0"/>
          <a:chExt cx="0" cy="0"/>
        </a:xfrm>
      </p:grpSpPr>
      <p:sp>
        <p:nvSpPr>
          <p:cNvPr id="46" name="Google Shape;46;p8"/>
          <p:cNvSpPr/>
          <p:nvPr>
            <p:ph idx="2" type="pic"/>
          </p:nvPr>
        </p:nvSpPr>
        <p:spPr>
          <a:xfrm>
            <a:off x="1" y="0"/>
            <a:ext cx="4572000" cy="5143500"/>
          </a:xfrm>
          <a:prstGeom prst="rect">
            <a:avLst/>
          </a:prstGeom>
          <a:solidFill>
            <a:schemeClr val="lt2"/>
          </a:solidFill>
          <a:ln>
            <a:noFill/>
          </a:ln>
        </p:spPr>
      </p:sp>
      <p:sp>
        <p:nvSpPr>
          <p:cNvPr id="47" name="Google Shape;47;p8"/>
          <p:cNvSpPr txBox="1"/>
          <p:nvPr>
            <p:ph idx="1" type="body"/>
          </p:nvPr>
        </p:nvSpPr>
        <p:spPr>
          <a:xfrm>
            <a:off x="5049950" y="2667000"/>
            <a:ext cx="3547950" cy="1689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sz="1600">
                <a:solidFill>
                  <a:schemeClr val="dk1"/>
                </a:solidFill>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8"/>
          <p:cNvSpPr txBox="1"/>
          <p:nvPr>
            <p:ph idx="3" type="body"/>
          </p:nvPr>
        </p:nvSpPr>
        <p:spPr>
          <a:xfrm>
            <a:off x="5049950" y="552893"/>
            <a:ext cx="2586745"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9" name="Google Shape;49;p8"/>
          <p:cNvSpPr txBox="1"/>
          <p:nvPr>
            <p:ph idx="4" type="body"/>
          </p:nvPr>
        </p:nvSpPr>
        <p:spPr>
          <a:xfrm>
            <a:off x="5049950" y="1052625"/>
            <a:ext cx="3129774"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8"/>
          <p:cNvSpPr txBox="1"/>
          <p:nvPr>
            <p:ph idx="5" type="body"/>
          </p:nvPr>
        </p:nvSpPr>
        <p:spPr>
          <a:xfrm>
            <a:off x="5049951" y="1552357"/>
            <a:ext cx="1893016"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51" name="Google Shape;51;p8"/>
          <p:cNvCxnSpPr>
            <a:endCxn id="46" idx="0"/>
          </p:cNvCxnSpPr>
          <p:nvPr/>
        </p:nvCxnSpPr>
        <p:spPr>
          <a:xfrm rot="10800000">
            <a:off x="2286001" y="0"/>
            <a:ext cx="0" cy="2233500"/>
          </a:xfrm>
          <a:prstGeom prst="straightConnector1">
            <a:avLst/>
          </a:prstGeom>
          <a:noFill/>
          <a:ln cap="flat" cmpd="sng" w="9525">
            <a:solidFill>
              <a:srgbClr val="B3B3B3"/>
            </a:solidFill>
            <a:prstDash val="solid"/>
            <a:round/>
            <a:headEnd len="sm" w="sm" type="none"/>
            <a:tailEnd len="med" w="med" type="triangle"/>
          </a:ln>
        </p:spPr>
      </p:cxnSp>
      <p:cxnSp>
        <p:nvCxnSpPr>
          <p:cNvPr id="52" name="Google Shape;52;p8"/>
          <p:cNvCxnSpPr>
            <a:endCxn id="46" idx="1"/>
          </p:cNvCxnSpPr>
          <p:nvPr/>
        </p:nvCxnSpPr>
        <p:spPr>
          <a:xfrm rot="10800000">
            <a:off x="1" y="2571750"/>
            <a:ext cx="1407900" cy="0"/>
          </a:xfrm>
          <a:prstGeom prst="straightConnector1">
            <a:avLst/>
          </a:prstGeom>
          <a:noFill/>
          <a:ln cap="flat" cmpd="sng" w="9525">
            <a:solidFill>
              <a:srgbClr val="B3B3B3"/>
            </a:solidFill>
            <a:prstDash val="solid"/>
            <a:round/>
            <a:headEnd len="sm" w="sm" type="none"/>
            <a:tailEnd len="med" w="med" type="triangle"/>
          </a:ln>
        </p:spPr>
      </p:cxnSp>
      <p:cxnSp>
        <p:nvCxnSpPr>
          <p:cNvPr id="53" name="Google Shape;53;p8"/>
          <p:cNvCxnSpPr>
            <a:endCxn id="46" idx="3"/>
          </p:cNvCxnSpPr>
          <p:nvPr/>
        </p:nvCxnSpPr>
        <p:spPr>
          <a:xfrm>
            <a:off x="3147901" y="2571750"/>
            <a:ext cx="1424100" cy="0"/>
          </a:xfrm>
          <a:prstGeom prst="straightConnector1">
            <a:avLst/>
          </a:prstGeom>
          <a:noFill/>
          <a:ln cap="flat" cmpd="sng" w="9525">
            <a:solidFill>
              <a:srgbClr val="B3B3B3"/>
            </a:solidFill>
            <a:prstDash val="solid"/>
            <a:round/>
            <a:headEnd len="sm" w="sm" type="none"/>
            <a:tailEnd len="med" w="med" type="triangle"/>
          </a:ln>
        </p:spPr>
      </p:cxnSp>
      <p:cxnSp>
        <p:nvCxnSpPr>
          <p:cNvPr id="54" name="Google Shape;54;p8"/>
          <p:cNvCxnSpPr>
            <a:endCxn id="46" idx="2"/>
          </p:cNvCxnSpPr>
          <p:nvPr/>
        </p:nvCxnSpPr>
        <p:spPr>
          <a:xfrm>
            <a:off x="2286001" y="2994000"/>
            <a:ext cx="0" cy="2149500"/>
          </a:xfrm>
          <a:prstGeom prst="straightConnector1">
            <a:avLst/>
          </a:prstGeom>
          <a:noFill/>
          <a:ln cap="flat" cmpd="sng" w="9525">
            <a:solidFill>
              <a:srgbClr val="B3B3B3"/>
            </a:solidFill>
            <a:prstDash val="solid"/>
            <a:round/>
            <a:headEnd len="sm" w="sm" type="none"/>
            <a:tailEnd len="med" w="med" type="triangle"/>
          </a:ln>
        </p:spPr>
      </p:cxnSp>
      <p:sp>
        <p:nvSpPr>
          <p:cNvPr id="55" name="Google Shape;55;p8"/>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56" name="Google Shape;56;p8"/>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A Left">
  <p:cSld name="Section Slide - A Left">
    <p:spTree>
      <p:nvGrpSpPr>
        <p:cNvPr id="57" name="Shape 57"/>
        <p:cNvGrpSpPr/>
        <p:nvPr/>
      </p:nvGrpSpPr>
      <p:grpSpPr>
        <a:xfrm>
          <a:off x="0" y="0"/>
          <a:ext cx="0" cy="0"/>
          <a:chOff x="0" y="0"/>
          <a:chExt cx="0" cy="0"/>
        </a:xfrm>
      </p:grpSpPr>
      <p:sp>
        <p:nvSpPr>
          <p:cNvPr id="58" name="Google Shape;58;p9"/>
          <p:cNvSpPr txBox="1"/>
          <p:nvPr>
            <p:ph idx="1" type="body"/>
          </p:nvPr>
        </p:nvSpPr>
        <p:spPr>
          <a:xfrm>
            <a:off x="587195" y="552893"/>
            <a:ext cx="2586745"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9" name="Google Shape;59;p9"/>
          <p:cNvSpPr txBox="1"/>
          <p:nvPr>
            <p:ph idx="2" type="body"/>
          </p:nvPr>
        </p:nvSpPr>
        <p:spPr>
          <a:xfrm>
            <a:off x="587195" y="1052625"/>
            <a:ext cx="3129774"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9"/>
          <p:cNvSpPr txBox="1"/>
          <p:nvPr>
            <p:ph idx="3" type="body"/>
          </p:nvPr>
        </p:nvSpPr>
        <p:spPr>
          <a:xfrm>
            <a:off x="587195" y="1552357"/>
            <a:ext cx="1888968"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2400"/>
              <a:buNone/>
              <a:defRPr b="1" i="0" sz="2400">
                <a:solidFill>
                  <a:schemeClr val="lt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1" name="Google Shape;61;p9"/>
          <p:cNvSpPr/>
          <p:nvPr>
            <p:ph idx="4" type="pic"/>
          </p:nvPr>
        </p:nvSpPr>
        <p:spPr>
          <a:xfrm>
            <a:off x="4572000" y="0"/>
            <a:ext cx="4572001" cy="5143500"/>
          </a:xfrm>
          <a:prstGeom prst="rect">
            <a:avLst/>
          </a:prstGeom>
          <a:solidFill>
            <a:schemeClr val="lt2"/>
          </a:solidFill>
          <a:ln>
            <a:noFill/>
          </a:ln>
        </p:spPr>
      </p:sp>
      <p:sp>
        <p:nvSpPr>
          <p:cNvPr id="62" name="Google Shape;62;p9"/>
          <p:cNvSpPr txBox="1"/>
          <p:nvPr>
            <p:ph idx="5" type="body"/>
          </p:nvPr>
        </p:nvSpPr>
        <p:spPr>
          <a:xfrm>
            <a:off x="587195" y="2667000"/>
            <a:ext cx="3547950" cy="1689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sz="1600"/>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63" name="Google Shape;63;p9"/>
          <p:cNvCxnSpPr/>
          <p:nvPr/>
        </p:nvCxnSpPr>
        <p:spPr>
          <a:xfrm rot="10800000">
            <a:off x="6858000" y="0"/>
            <a:ext cx="0" cy="2233402"/>
          </a:xfrm>
          <a:prstGeom prst="straightConnector1">
            <a:avLst/>
          </a:prstGeom>
          <a:noFill/>
          <a:ln cap="flat" cmpd="sng" w="9525">
            <a:solidFill>
              <a:srgbClr val="B3B3B3"/>
            </a:solidFill>
            <a:prstDash val="solid"/>
            <a:round/>
            <a:headEnd len="sm" w="sm" type="none"/>
            <a:tailEnd len="med" w="med" type="triangle"/>
          </a:ln>
        </p:spPr>
      </p:cxnSp>
      <p:cxnSp>
        <p:nvCxnSpPr>
          <p:cNvPr id="64" name="Google Shape;64;p9"/>
          <p:cNvCxnSpPr/>
          <p:nvPr/>
        </p:nvCxnSpPr>
        <p:spPr>
          <a:xfrm rot="10800000">
            <a:off x="4572000" y="2571750"/>
            <a:ext cx="1408013" cy="0"/>
          </a:xfrm>
          <a:prstGeom prst="straightConnector1">
            <a:avLst/>
          </a:prstGeom>
          <a:noFill/>
          <a:ln cap="flat" cmpd="sng" w="9525">
            <a:solidFill>
              <a:srgbClr val="B3B3B3"/>
            </a:solidFill>
            <a:prstDash val="solid"/>
            <a:round/>
            <a:headEnd len="sm" w="sm" type="none"/>
            <a:tailEnd len="med" w="med" type="triangle"/>
          </a:ln>
        </p:spPr>
      </p:cxnSp>
      <p:cxnSp>
        <p:nvCxnSpPr>
          <p:cNvPr id="65" name="Google Shape;65;p9"/>
          <p:cNvCxnSpPr/>
          <p:nvPr/>
        </p:nvCxnSpPr>
        <p:spPr>
          <a:xfrm>
            <a:off x="7719801" y="2571750"/>
            <a:ext cx="1424199" cy="0"/>
          </a:xfrm>
          <a:prstGeom prst="straightConnector1">
            <a:avLst/>
          </a:prstGeom>
          <a:noFill/>
          <a:ln cap="flat" cmpd="sng" w="9525">
            <a:solidFill>
              <a:srgbClr val="B3B3B3"/>
            </a:solidFill>
            <a:prstDash val="solid"/>
            <a:round/>
            <a:headEnd len="sm" w="sm" type="none"/>
            <a:tailEnd len="med" w="med" type="triangle"/>
          </a:ln>
        </p:spPr>
      </p:cxnSp>
      <p:cxnSp>
        <p:nvCxnSpPr>
          <p:cNvPr id="66" name="Google Shape;66;p9"/>
          <p:cNvCxnSpPr/>
          <p:nvPr/>
        </p:nvCxnSpPr>
        <p:spPr>
          <a:xfrm>
            <a:off x="6858000" y="2994053"/>
            <a:ext cx="0" cy="2149447"/>
          </a:xfrm>
          <a:prstGeom prst="straightConnector1">
            <a:avLst/>
          </a:prstGeom>
          <a:noFill/>
          <a:ln cap="flat" cmpd="sng" w="9525">
            <a:solidFill>
              <a:srgbClr val="B3B3B3"/>
            </a:solidFill>
            <a:prstDash val="solid"/>
            <a:round/>
            <a:headEnd len="sm" w="sm" type="none"/>
            <a:tailEnd len="med" w="med" type="triangle"/>
          </a:ln>
        </p:spPr>
      </p:cxnSp>
      <p:sp>
        <p:nvSpPr>
          <p:cNvPr id="67" name="Google Shape;67;p9"/>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 B Right">
  <p:cSld name="Section Slide - B Right">
    <p:spTree>
      <p:nvGrpSpPr>
        <p:cNvPr id="68" name="Shape 68"/>
        <p:cNvGrpSpPr/>
        <p:nvPr/>
      </p:nvGrpSpPr>
      <p:grpSpPr>
        <a:xfrm>
          <a:off x="0" y="0"/>
          <a:ext cx="0" cy="0"/>
          <a:chOff x="0" y="0"/>
          <a:chExt cx="0" cy="0"/>
        </a:xfrm>
      </p:grpSpPr>
      <p:sp>
        <p:nvSpPr>
          <p:cNvPr id="69" name="Google Shape;69;p10"/>
          <p:cNvSpPr txBox="1"/>
          <p:nvPr>
            <p:ph idx="1" type="body"/>
          </p:nvPr>
        </p:nvSpPr>
        <p:spPr>
          <a:xfrm>
            <a:off x="5187984" y="901148"/>
            <a:ext cx="3340031" cy="754891"/>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750"/>
              </a:spcBef>
              <a:spcAft>
                <a:spcPts val="0"/>
              </a:spcAft>
              <a:buSzPts val="2400"/>
              <a:buNone/>
              <a:defRPr b="1" i="0" sz="2400">
                <a:solidFill>
                  <a:schemeClr val="dk1"/>
                </a:solidFill>
                <a:latin typeface="Proxima Nova"/>
                <a:ea typeface="Proxima Nova"/>
                <a:cs typeface="Proxima Nova"/>
                <a:sym typeface="Proxima Nova"/>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70" name="Google Shape;70;p10"/>
          <p:cNvCxnSpPr/>
          <p:nvPr/>
        </p:nvCxnSpPr>
        <p:spPr>
          <a:xfrm>
            <a:off x="5187984" y="1987826"/>
            <a:ext cx="1371600" cy="0"/>
          </a:xfrm>
          <a:prstGeom prst="straightConnector1">
            <a:avLst/>
          </a:prstGeom>
          <a:noFill/>
          <a:ln cap="flat" cmpd="sng" w="38100">
            <a:solidFill>
              <a:schemeClr val="accent1"/>
            </a:solidFill>
            <a:prstDash val="solid"/>
            <a:miter lim="800000"/>
            <a:headEnd len="sm" w="sm" type="none"/>
            <a:tailEnd len="sm" w="sm" type="none"/>
          </a:ln>
        </p:spPr>
      </p:cxnSp>
      <p:sp>
        <p:nvSpPr>
          <p:cNvPr id="71" name="Google Shape;71;p10"/>
          <p:cNvSpPr txBox="1"/>
          <p:nvPr>
            <p:ph idx="2" type="body"/>
          </p:nvPr>
        </p:nvSpPr>
        <p:spPr>
          <a:xfrm>
            <a:off x="5187984" y="2292350"/>
            <a:ext cx="3340031" cy="16970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None/>
              <a:defRPr sz="1600"/>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10"/>
          <p:cNvSpPr/>
          <p:nvPr>
            <p:ph idx="3" type="pic"/>
          </p:nvPr>
        </p:nvSpPr>
        <p:spPr>
          <a:xfrm>
            <a:off x="1" y="0"/>
            <a:ext cx="4572000" cy="5143500"/>
          </a:xfrm>
          <a:prstGeom prst="rect">
            <a:avLst/>
          </a:prstGeom>
          <a:solidFill>
            <a:schemeClr val="lt2"/>
          </a:solidFill>
          <a:ln>
            <a:noFill/>
          </a:ln>
        </p:spPr>
      </p:sp>
      <p:cxnSp>
        <p:nvCxnSpPr>
          <p:cNvPr id="73" name="Google Shape;73;p10"/>
          <p:cNvCxnSpPr/>
          <p:nvPr/>
        </p:nvCxnSpPr>
        <p:spPr>
          <a:xfrm rot="10800000">
            <a:off x="2286001" y="0"/>
            <a:ext cx="0" cy="2233402"/>
          </a:xfrm>
          <a:prstGeom prst="straightConnector1">
            <a:avLst/>
          </a:prstGeom>
          <a:noFill/>
          <a:ln cap="flat" cmpd="sng" w="9525">
            <a:solidFill>
              <a:srgbClr val="B3B3B3"/>
            </a:solidFill>
            <a:prstDash val="solid"/>
            <a:round/>
            <a:headEnd len="sm" w="sm" type="none"/>
            <a:tailEnd len="med" w="med" type="triangle"/>
          </a:ln>
        </p:spPr>
      </p:cxnSp>
      <p:cxnSp>
        <p:nvCxnSpPr>
          <p:cNvPr id="74" name="Google Shape;74;p10"/>
          <p:cNvCxnSpPr/>
          <p:nvPr/>
        </p:nvCxnSpPr>
        <p:spPr>
          <a:xfrm rot="10800000">
            <a:off x="1" y="2571750"/>
            <a:ext cx="1408013" cy="0"/>
          </a:xfrm>
          <a:prstGeom prst="straightConnector1">
            <a:avLst/>
          </a:prstGeom>
          <a:noFill/>
          <a:ln cap="flat" cmpd="sng" w="9525">
            <a:solidFill>
              <a:srgbClr val="B3B3B3"/>
            </a:solidFill>
            <a:prstDash val="solid"/>
            <a:round/>
            <a:headEnd len="sm" w="sm" type="none"/>
            <a:tailEnd len="med" w="med" type="triangle"/>
          </a:ln>
        </p:spPr>
      </p:cxnSp>
      <p:cxnSp>
        <p:nvCxnSpPr>
          <p:cNvPr id="75" name="Google Shape;75;p10"/>
          <p:cNvCxnSpPr/>
          <p:nvPr/>
        </p:nvCxnSpPr>
        <p:spPr>
          <a:xfrm>
            <a:off x="3147802" y="2571750"/>
            <a:ext cx="1424199" cy="0"/>
          </a:xfrm>
          <a:prstGeom prst="straightConnector1">
            <a:avLst/>
          </a:prstGeom>
          <a:noFill/>
          <a:ln cap="flat" cmpd="sng" w="9525">
            <a:solidFill>
              <a:srgbClr val="B3B3B3"/>
            </a:solidFill>
            <a:prstDash val="solid"/>
            <a:round/>
            <a:headEnd len="sm" w="sm" type="none"/>
            <a:tailEnd len="med" w="med" type="triangle"/>
          </a:ln>
        </p:spPr>
      </p:cxnSp>
      <p:cxnSp>
        <p:nvCxnSpPr>
          <p:cNvPr id="76" name="Google Shape;76;p10"/>
          <p:cNvCxnSpPr/>
          <p:nvPr/>
        </p:nvCxnSpPr>
        <p:spPr>
          <a:xfrm>
            <a:off x="2286001" y="2994053"/>
            <a:ext cx="0" cy="2149447"/>
          </a:xfrm>
          <a:prstGeom prst="straightConnector1">
            <a:avLst/>
          </a:prstGeom>
          <a:noFill/>
          <a:ln cap="flat" cmpd="sng" w="9525">
            <a:solidFill>
              <a:srgbClr val="B3B3B3"/>
            </a:solidFill>
            <a:prstDash val="solid"/>
            <a:round/>
            <a:headEnd len="sm" w="sm" type="none"/>
            <a:tailEnd len="med" w="med" type="triangle"/>
          </a:ln>
        </p:spPr>
      </p:cxnSp>
      <p:sp>
        <p:nvSpPr>
          <p:cNvPr id="77" name="Google Shape;77;p10"/>
          <p:cNvSpPr txBox="1"/>
          <p:nvPr/>
        </p:nvSpPr>
        <p:spPr>
          <a:xfrm>
            <a:off x="247828" y="4809581"/>
            <a:ext cx="45702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Proxima Nova"/>
                <a:ea typeface="Proxima Nova"/>
                <a:cs typeface="Proxima Nova"/>
                <a:sym typeface="Proxima Nova"/>
              </a:rPr>
              <a:t>‹#›</a:t>
            </a:fld>
            <a:endParaRPr b="0" i="0" sz="800" u="none" cap="none" strike="noStrike">
              <a:solidFill>
                <a:srgbClr val="A5A5A5"/>
              </a:solidFill>
              <a:latin typeface="Proxima Nova"/>
              <a:ea typeface="Proxima Nova"/>
              <a:cs typeface="Proxima Nova"/>
              <a:sym typeface="Proxima Nova"/>
            </a:endParaRPr>
          </a:p>
        </p:txBody>
      </p:sp>
      <p:pic>
        <p:nvPicPr>
          <p:cNvPr id="78" name="Google Shape;78;p10"/>
          <p:cNvPicPr preferRelativeResize="0"/>
          <p:nvPr/>
        </p:nvPicPr>
        <p:blipFill rotWithShape="1">
          <a:blip r:embed="rId2">
            <a:alphaModFix/>
          </a:blip>
          <a:srcRect b="0" l="0" r="0" t="0"/>
          <a:stretch/>
        </p:blipFill>
        <p:spPr>
          <a:xfrm>
            <a:off x="8709598" y="4759191"/>
            <a:ext cx="373147" cy="37314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400"/>
              <a:buFont typeface="Proxima Nova"/>
              <a:buNone/>
              <a:defRPr b="1" i="0" sz="24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864" y="1073887"/>
            <a:ext cx="8228271" cy="346621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30200" lvl="1" marL="914400" marR="0" rtl="0" algn="l">
              <a:lnSpc>
                <a:spcPct val="100000"/>
              </a:lnSpc>
              <a:spcBef>
                <a:spcPts val="375"/>
              </a:spcBef>
              <a:spcAft>
                <a:spcPts val="0"/>
              </a:spcAft>
              <a:buClr>
                <a:schemeClr val="dk1"/>
              </a:buClr>
              <a:buSzPts val="1600"/>
              <a:buFont typeface="Arial"/>
              <a:buChar char="•"/>
              <a:defRPr b="0" i="0" sz="1600" u="none" cap="none" strike="noStrike">
                <a:solidFill>
                  <a:schemeClr val="dk1"/>
                </a:solidFill>
                <a:latin typeface="Proxima Nova"/>
                <a:ea typeface="Proxima Nova"/>
                <a:cs typeface="Proxima Nova"/>
                <a:sym typeface="Proxima Nova"/>
              </a:defRPr>
            </a:lvl2pPr>
            <a:lvl3pPr indent="-330200" lvl="2" marL="1371600" marR="0" rtl="0" algn="l">
              <a:lnSpc>
                <a:spcPct val="100000"/>
              </a:lnSpc>
              <a:spcBef>
                <a:spcPts val="375"/>
              </a:spcBef>
              <a:spcAft>
                <a:spcPts val="0"/>
              </a:spcAft>
              <a:buClr>
                <a:schemeClr val="dk1"/>
              </a:buClr>
              <a:buSzPts val="1600"/>
              <a:buFont typeface="Arial"/>
              <a:buChar char="•"/>
              <a:defRPr b="0" i="0" sz="1600" u="none" cap="none" strike="noStrike">
                <a:solidFill>
                  <a:schemeClr val="dk1"/>
                </a:solidFill>
                <a:latin typeface="Proxima Nova"/>
                <a:ea typeface="Proxima Nova"/>
                <a:cs typeface="Proxima Nova"/>
                <a:sym typeface="Proxima Nova"/>
              </a:defRPr>
            </a:lvl3pPr>
            <a:lvl4pPr indent="-317500" lvl="3" marL="1828800" marR="0" rtl="0" algn="l">
              <a:lnSpc>
                <a:spcPct val="100000"/>
              </a:lnSpc>
              <a:spcBef>
                <a:spcPts val="375"/>
              </a:spcBef>
              <a:spcAft>
                <a:spcPts val="0"/>
              </a:spcAft>
              <a:buClr>
                <a:schemeClr val="dk1"/>
              </a:buClr>
              <a:buSzPts val="1400"/>
              <a:buFont typeface="Arial"/>
              <a:buChar char="•"/>
              <a:defRPr b="0" i="0" sz="1400" u="none" cap="none" strike="noStrike">
                <a:solidFill>
                  <a:schemeClr val="dk1"/>
                </a:solidFill>
                <a:latin typeface="Proxima Nova"/>
                <a:ea typeface="Proxima Nova"/>
                <a:cs typeface="Proxima Nova"/>
                <a:sym typeface="Proxima Nova"/>
              </a:defRPr>
            </a:lvl4pPr>
            <a:lvl5pPr indent="-317500" lvl="4" marL="2286000" marR="0" rtl="0" algn="l">
              <a:lnSpc>
                <a:spcPct val="100000"/>
              </a:lnSpc>
              <a:spcBef>
                <a:spcPts val="375"/>
              </a:spcBef>
              <a:spcAft>
                <a:spcPts val="0"/>
              </a:spcAft>
              <a:buClr>
                <a:schemeClr val="dk1"/>
              </a:buClr>
              <a:buSzPts val="1400"/>
              <a:buFont typeface="Arial"/>
              <a:buChar char="•"/>
              <a:defRPr b="0" i="0" sz="1400" u="none" cap="none" strike="noStrike">
                <a:solidFill>
                  <a:schemeClr val="dk1"/>
                </a:solidFill>
                <a:latin typeface="Proxima Nova"/>
                <a:ea typeface="Proxima Nova"/>
                <a:cs typeface="Proxima Nova"/>
                <a:sym typeface="Proxima Nova"/>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ctrTitle"/>
          </p:nvPr>
        </p:nvSpPr>
        <p:spPr>
          <a:xfrm>
            <a:off x="800100" y="3359189"/>
            <a:ext cx="7543800" cy="458899"/>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2800"/>
              <a:buFont typeface="Proxima Nova"/>
              <a:buNone/>
            </a:pPr>
            <a:r>
              <a:rPr lang="en-US"/>
              <a:t>Sip-Client to Java</a:t>
            </a:r>
            <a:endParaRPr/>
          </a:p>
        </p:txBody>
      </p:sp>
      <p:pic>
        <p:nvPicPr>
          <p:cNvPr descr="A picture containing water, outdoor, blue, wave&#10;&#10;Description automatically generated" id="247" name="Google Shape;247;p34"/>
          <p:cNvPicPr preferRelativeResize="0"/>
          <p:nvPr>
            <p:ph idx="2" type="pic"/>
          </p:nvPr>
        </p:nvPicPr>
        <p:blipFill rotWithShape="1">
          <a:blip r:embed="rId3">
            <a:alphaModFix/>
          </a:blip>
          <a:srcRect b="0" l="0" r="0" t="0"/>
          <a:stretch/>
        </p:blipFill>
        <p:spPr>
          <a:xfrm>
            <a:off x="0" y="0"/>
            <a:ext cx="9144000" cy="2834671"/>
          </a:xfrm>
          <a:prstGeom prst="rect">
            <a:avLst/>
          </a:prstGeom>
          <a:solidFill>
            <a:schemeClr val="lt2"/>
          </a:solidFill>
          <a:ln>
            <a:noFill/>
          </a:ln>
        </p:spPr>
      </p:pic>
      <p:sp>
        <p:nvSpPr>
          <p:cNvPr id="248" name="Google Shape;248;p34"/>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
        <p:nvSpPr>
          <p:cNvPr id="249" name="Google Shape;249;p34"/>
          <p:cNvSpPr txBox="1"/>
          <p:nvPr>
            <p:ph idx="1" type="subTitle"/>
          </p:nvPr>
        </p:nvSpPr>
        <p:spPr>
          <a:xfrm>
            <a:off x="800100" y="4228431"/>
            <a:ext cx="7543800" cy="200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Souradeep Bera</a:t>
            </a:r>
            <a:endParaRPr/>
          </a:p>
          <a:p>
            <a:pPr indent="0" lvl="0" marL="0" rtl="0" algn="ctr">
              <a:lnSpc>
                <a:spcPct val="100000"/>
              </a:lnSpc>
              <a:spcBef>
                <a:spcPts val="0"/>
              </a:spcBef>
              <a:spcAft>
                <a:spcPts val="0"/>
              </a:spcAft>
              <a:buSzPts val="1400"/>
              <a:buNone/>
            </a:pPr>
            <a:r>
              <a:rPr lang="en-US"/>
              <a:t>Mentor : Lovekesh Garg</a:t>
            </a:r>
            <a:endParaRPr/>
          </a:p>
          <a:p>
            <a:pPr indent="0" lvl="0" marL="0" rtl="0" algn="ctr">
              <a:lnSpc>
                <a:spcPct val="100000"/>
              </a:lnSpc>
              <a:spcBef>
                <a:spcPts val="0"/>
              </a:spcBef>
              <a:spcAft>
                <a:spcPts val="0"/>
              </a:spcAft>
              <a:buSzPts val="1400"/>
              <a:buNone/>
            </a:pPr>
            <a:r>
              <a:rPr lang="en-US"/>
              <a:t>Manager : Tejasv Gupta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idx="1" type="body"/>
          </p:nvPr>
        </p:nvSpPr>
        <p:spPr>
          <a:xfrm>
            <a:off x="457863" y="1382558"/>
            <a:ext cx="8228271" cy="3157543"/>
          </a:xfrm>
          <a:prstGeom prst="rect">
            <a:avLst/>
          </a:prstGeom>
          <a:noFill/>
          <a:ln>
            <a:noFill/>
          </a:ln>
        </p:spPr>
        <p:txBody>
          <a:bodyPr anchorCtr="0" anchor="t" bIns="45700" lIns="91425" spcFirstLastPara="1" rIns="91425" wrap="square" tIns="45700">
            <a:normAutofit/>
          </a:bodyPr>
          <a:lstStyle/>
          <a:p>
            <a:pPr indent="-239709" lvl="1" marL="465137" rtl="0" algn="l">
              <a:lnSpc>
                <a:spcPct val="100000"/>
              </a:lnSpc>
              <a:spcBef>
                <a:spcPts val="575"/>
              </a:spcBef>
              <a:spcAft>
                <a:spcPts val="0"/>
              </a:spcAft>
              <a:buSzPts val="1500"/>
              <a:buChar char="•"/>
            </a:pPr>
            <a:r>
              <a:rPr lang="en-US" sz="1500"/>
              <a:t>RTP provides end-to-end delivery services for data with real-time characteristics, such as interactive audio and video. </a:t>
            </a:r>
            <a:endParaRPr sz="1500"/>
          </a:p>
          <a:p>
            <a:pPr indent="-228600" lvl="0" marL="457200" rtl="0" algn="l">
              <a:lnSpc>
                <a:spcPct val="100000"/>
              </a:lnSpc>
              <a:spcBef>
                <a:spcPts val="575"/>
              </a:spcBef>
              <a:spcAft>
                <a:spcPts val="0"/>
              </a:spcAft>
              <a:buSzPts val="1500"/>
              <a:buNone/>
            </a:pPr>
            <a:r>
              <a:t/>
            </a:r>
            <a:endParaRPr sz="1500"/>
          </a:p>
          <a:p>
            <a:pPr indent="-239709" lvl="1" marL="465137" rtl="0" algn="l">
              <a:lnSpc>
                <a:spcPct val="100000"/>
              </a:lnSpc>
              <a:spcBef>
                <a:spcPts val="575"/>
              </a:spcBef>
              <a:spcAft>
                <a:spcPts val="0"/>
              </a:spcAft>
              <a:buSzPts val="1500"/>
              <a:buChar char="•"/>
            </a:pPr>
            <a:r>
              <a:rPr lang="en-US" sz="1500"/>
              <a:t>Services include payload type identification, sequence numbering, timestamping and delivery monitoring.</a:t>
            </a:r>
            <a:endParaRPr sz="1500"/>
          </a:p>
          <a:p>
            <a:pPr indent="-228600" lvl="0" marL="457200" rtl="0" algn="l">
              <a:lnSpc>
                <a:spcPct val="100000"/>
              </a:lnSpc>
              <a:spcBef>
                <a:spcPts val="575"/>
              </a:spcBef>
              <a:spcAft>
                <a:spcPts val="0"/>
              </a:spcAft>
              <a:buSzPts val="1500"/>
              <a:buNone/>
            </a:pPr>
            <a:r>
              <a:t/>
            </a:r>
            <a:endParaRPr sz="1500"/>
          </a:p>
          <a:p>
            <a:pPr indent="-239709" lvl="1" marL="465137" rtl="0" algn="l">
              <a:lnSpc>
                <a:spcPct val="100000"/>
              </a:lnSpc>
              <a:spcBef>
                <a:spcPts val="575"/>
              </a:spcBef>
              <a:spcAft>
                <a:spcPts val="0"/>
              </a:spcAft>
              <a:buSzPts val="1500"/>
              <a:buChar char="•"/>
            </a:pPr>
            <a:r>
              <a:rPr lang="en-US" sz="1500"/>
              <a:t>Typically RTP is run on top of UDP</a:t>
            </a:r>
            <a:endParaRPr sz="1500"/>
          </a:p>
        </p:txBody>
      </p:sp>
      <p:sp>
        <p:nvSpPr>
          <p:cNvPr id="327" name="Google Shape;327;p43"/>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Real Time Transport Protocol (RTP)</a:t>
            </a:r>
            <a:endParaRPr/>
          </a:p>
        </p:txBody>
      </p:sp>
      <p:sp>
        <p:nvSpPr>
          <p:cNvPr id="328" name="Google Shape;328;p43"/>
          <p:cNvSpPr txBox="1"/>
          <p:nvPr>
            <p:ph idx="2" type="body"/>
          </p:nvPr>
        </p:nvSpPr>
        <p:spPr>
          <a:xfrm>
            <a:off x="457863" y="877790"/>
            <a:ext cx="8228272" cy="504767"/>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t>What is it?</a:t>
            </a:r>
            <a:endParaRPr/>
          </a:p>
        </p:txBody>
      </p:sp>
      <p:sp>
        <p:nvSpPr>
          <p:cNvPr id="329" name="Google Shape;329;p43"/>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txBox="1"/>
          <p:nvPr>
            <p:ph idx="1" type="body"/>
          </p:nvPr>
        </p:nvSpPr>
        <p:spPr>
          <a:xfrm>
            <a:off x="457875" y="1382551"/>
            <a:ext cx="8228400" cy="1389600"/>
          </a:xfrm>
          <a:prstGeom prst="rect">
            <a:avLst/>
          </a:prstGeom>
        </p:spPr>
        <p:txBody>
          <a:bodyPr anchorCtr="0" anchor="t" bIns="45700" lIns="91425" spcFirstLastPara="1" rIns="91425" wrap="square" tIns="45700">
            <a:normAutofit lnSpcReduction="10000"/>
          </a:bodyPr>
          <a:lstStyle/>
          <a:p>
            <a:pPr indent="-228600" lvl="0" marL="457200" rtl="0" algn="l">
              <a:spcBef>
                <a:spcPts val="575"/>
              </a:spcBef>
              <a:spcAft>
                <a:spcPts val="0"/>
              </a:spcAft>
              <a:buSzPts val="1500"/>
              <a:buNone/>
            </a:pPr>
            <a:r>
              <a:t/>
            </a:r>
            <a:endParaRPr sz="1500"/>
          </a:p>
          <a:p>
            <a:pPr indent="-239709" lvl="1" marL="465137" rtl="0" algn="l">
              <a:spcBef>
                <a:spcPts val="575"/>
              </a:spcBef>
              <a:spcAft>
                <a:spcPts val="0"/>
              </a:spcAft>
              <a:buSzPts val="1500"/>
              <a:buChar char="•"/>
            </a:pPr>
            <a:r>
              <a:rPr lang="en-US" sz="1500"/>
              <a:t>A data packet consisting of the fixed RTP header, a possibly empty list of contributing sources (see below), and the payload data.</a:t>
            </a:r>
            <a:endParaRPr sz="1500"/>
          </a:p>
          <a:p>
            <a:pPr indent="-239709" lvl="1" marL="465137" rtl="0" algn="l">
              <a:spcBef>
                <a:spcPts val="575"/>
              </a:spcBef>
              <a:spcAft>
                <a:spcPts val="0"/>
              </a:spcAft>
              <a:buSzPts val="1500"/>
              <a:buChar char="•"/>
            </a:pPr>
            <a:r>
              <a:rPr lang="en-US" sz="1500"/>
              <a:t>The data transported by RTP in a packet is referred to as payload data</a:t>
            </a:r>
            <a:endParaRPr sz="1500"/>
          </a:p>
          <a:p>
            <a:pPr indent="0" lvl="0" marL="0" rtl="0" algn="l">
              <a:spcBef>
                <a:spcPts val="750"/>
              </a:spcBef>
              <a:spcAft>
                <a:spcPts val="0"/>
              </a:spcAft>
              <a:buNone/>
            </a:pPr>
            <a:r>
              <a:t/>
            </a:r>
            <a:endParaRPr sz="1500"/>
          </a:p>
        </p:txBody>
      </p:sp>
      <p:sp>
        <p:nvSpPr>
          <p:cNvPr id="336" name="Google Shape;336;p44"/>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Real Time Transport Protocol (RTP)</a:t>
            </a:r>
            <a:endParaRPr/>
          </a:p>
        </p:txBody>
      </p:sp>
      <p:sp>
        <p:nvSpPr>
          <p:cNvPr id="337" name="Google Shape;337;p44"/>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a:t>RTP Packet</a:t>
            </a:r>
            <a:endParaRPr/>
          </a:p>
        </p:txBody>
      </p:sp>
      <p:pic>
        <p:nvPicPr>
          <p:cNvPr id="338" name="Google Shape;338;p44"/>
          <p:cNvPicPr preferRelativeResize="0"/>
          <p:nvPr/>
        </p:nvPicPr>
        <p:blipFill>
          <a:blip r:embed="rId3">
            <a:alphaModFix/>
          </a:blip>
          <a:stretch>
            <a:fillRect/>
          </a:stretch>
        </p:blipFill>
        <p:spPr>
          <a:xfrm>
            <a:off x="1600200" y="2890306"/>
            <a:ext cx="5943600" cy="1990725"/>
          </a:xfrm>
          <a:prstGeom prst="rect">
            <a:avLst/>
          </a:prstGeom>
          <a:noFill/>
          <a:ln>
            <a:noFill/>
          </a:ln>
        </p:spPr>
      </p:pic>
      <p:sp>
        <p:nvSpPr>
          <p:cNvPr id="339" name="Google Shape;339;p44"/>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2800"/>
              <a:buFont typeface="Proxima Nova"/>
              <a:buNone/>
            </a:pPr>
            <a:r>
              <a:rPr lang="en-US"/>
              <a:t>Understanding the Code</a:t>
            </a:r>
            <a:endParaRPr/>
          </a:p>
        </p:txBody>
      </p:sp>
      <p:sp>
        <p:nvSpPr>
          <p:cNvPr id="345" name="Google Shape;345;p45"/>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Understanding the Code</a:t>
            </a:r>
            <a:endParaRPr/>
          </a:p>
        </p:txBody>
      </p:sp>
      <p:sp>
        <p:nvSpPr>
          <p:cNvPr id="352" name="Google Shape;352;p46"/>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a:t>Overall Flow</a:t>
            </a:r>
            <a:endParaRPr/>
          </a:p>
        </p:txBody>
      </p:sp>
      <p:sp>
        <p:nvSpPr>
          <p:cNvPr id="353" name="Google Shape;353;p46"/>
          <p:cNvSpPr/>
          <p:nvPr/>
        </p:nvSpPr>
        <p:spPr>
          <a:xfrm>
            <a:off x="5773238" y="1382700"/>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End user calls helpline number of Sprinklr’s customer </a:t>
            </a:r>
            <a:endParaRPr sz="1000">
              <a:latin typeface="Proxima Nova"/>
              <a:ea typeface="Proxima Nova"/>
              <a:cs typeface="Proxima Nova"/>
              <a:sym typeface="Proxima Nova"/>
            </a:endParaRPr>
          </a:p>
        </p:txBody>
      </p:sp>
      <p:sp>
        <p:nvSpPr>
          <p:cNvPr id="354" name="Google Shape;354;p46"/>
          <p:cNvSpPr/>
          <p:nvPr/>
        </p:nvSpPr>
        <p:spPr>
          <a:xfrm>
            <a:off x="969400" y="1382700"/>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Sprinklr’s agent registers with the registrar server to make Ozonetel aware about the agent</a:t>
            </a:r>
            <a:endParaRPr sz="1000">
              <a:latin typeface="Proxima Nova"/>
              <a:ea typeface="Proxima Nova"/>
              <a:cs typeface="Proxima Nova"/>
              <a:sym typeface="Proxima Nova"/>
            </a:endParaRPr>
          </a:p>
        </p:txBody>
      </p:sp>
      <p:sp>
        <p:nvSpPr>
          <p:cNvPr id="355" name="Google Shape;355;p46"/>
          <p:cNvSpPr/>
          <p:nvPr/>
        </p:nvSpPr>
        <p:spPr>
          <a:xfrm>
            <a:off x="969400" y="2797688"/>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Ozonetel initiates signaling with Agent </a:t>
            </a:r>
            <a:endParaRPr sz="1000">
              <a:latin typeface="Proxima Nova"/>
              <a:ea typeface="Proxima Nova"/>
              <a:cs typeface="Proxima Nova"/>
              <a:sym typeface="Proxima Nova"/>
            </a:endParaRPr>
          </a:p>
        </p:txBody>
      </p:sp>
      <p:sp>
        <p:nvSpPr>
          <p:cNvPr id="356" name="Google Shape;356;p46"/>
          <p:cNvSpPr/>
          <p:nvPr/>
        </p:nvSpPr>
        <p:spPr>
          <a:xfrm>
            <a:off x="5773238" y="2797688"/>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Media codecs, RTP ports and other information regarding media transfer are exchanged via SIP and SDP</a:t>
            </a:r>
            <a:endParaRPr sz="1000">
              <a:latin typeface="Proxima Nova"/>
              <a:ea typeface="Proxima Nova"/>
              <a:cs typeface="Proxima Nova"/>
              <a:sym typeface="Proxima Nova"/>
            </a:endParaRPr>
          </a:p>
        </p:txBody>
      </p:sp>
      <p:sp>
        <p:nvSpPr>
          <p:cNvPr id="357" name="Google Shape;357;p46"/>
          <p:cNvSpPr/>
          <p:nvPr/>
        </p:nvSpPr>
        <p:spPr>
          <a:xfrm>
            <a:off x="969404" y="4212700"/>
            <a:ext cx="2401500" cy="741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RTP session is set-up directly between Ozonetel and Agent and media is exchanged. Hang up when done</a:t>
            </a:r>
            <a:endParaRPr sz="1000">
              <a:latin typeface="Proxima Nova"/>
              <a:ea typeface="Proxima Nova"/>
              <a:cs typeface="Proxima Nova"/>
              <a:sym typeface="Proxima Nova"/>
            </a:endParaRPr>
          </a:p>
        </p:txBody>
      </p:sp>
      <p:cxnSp>
        <p:nvCxnSpPr>
          <p:cNvPr id="358" name="Google Shape;358;p46"/>
          <p:cNvCxnSpPr>
            <a:endCxn id="353" idx="1"/>
          </p:cNvCxnSpPr>
          <p:nvPr/>
        </p:nvCxnSpPr>
        <p:spPr>
          <a:xfrm>
            <a:off x="3373238" y="1753650"/>
            <a:ext cx="2400000" cy="0"/>
          </a:xfrm>
          <a:prstGeom prst="straightConnector1">
            <a:avLst/>
          </a:prstGeom>
          <a:noFill/>
          <a:ln cap="flat" cmpd="sng" w="9525">
            <a:solidFill>
              <a:srgbClr val="000000"/>
            </a:solidFill>
            <a:prstDash val="solid"/>
            <a:round/>
            <a:headEnd len="med" w="med" type="none"/>
            <a:tailEnd len="med" w="med" type="triangle"/>
          </a:ln>
        </p:spPr>
      </p:cxnSp>
      <p:cxnSp>
        <p:nvCxnSpPr>
          <p:cNvPr id="359" name="Google Shape;359;p46"/>
          <p:cNvCxnSpPr/>
          <p:nvPr/>
        </p:nvCxnSpPr>
        <p:spPr>
          <a:xfrm flipH="1" rot="10800000">
            <a:off x="2217156" y="2417770"/>
            <a:ext cx="2658900" cy="95100"/>
          </a:xfrm>
          <a:prstGeom prst="bentConnector3">
            <a:avLst>
              <a:gd fmla="val -1933" name="adj1"/>
            </a:avLst>
          </a:prstGeom>
          <a:noFill/>
          <a:ln cap="flat" cmpd="sng" w="9525">
            <a:solidFill>
              <a:srgbClr val="000000"/>
            </a:solidFill>
            <a:prstDash val="solid"/>
            <a:round/>
            <a:headEnd len="med" w="med" type="none"/>
            <a:tailEnd len="med" w="med" type="none"/>
          </a:ln>
        </p:spPr>
      </p:cxnSp>
      <p:cxnSp>
        <p:nvCxnSpPr>
          <p:cNvPr id="360" name="Google Shape;360;p46"/>
          <p:cNvCxnSpPr>
            <a:stCxn id="353" idx="2"/>
          </p:cNvCxnSpPr>
          <p:nvPr/>
        </p:nvCxnSpPr>
        <p:spPr>
          <a:xfrm rot="5400000">
            <a:off x="5778488" y="1222200"/>
            <a:ext cx="293100" cy="2097900"/>
          </a:xfrm>
          <a:prstGeom prst="bentConnector2">
            <a:avLst/>
          </a:prstGeom>
          <a:noFill/>
          <a:ln cap="flat" cmpd="sng" w="9525">
            <a:solidFill>
              <a:srgbClr val="000000"/>
            </a:solidFill>
            <a:prstDash val="solid"/>
            <a:round/>
            <a:headEnd len="med" w="med" type="none"/>
            <a:tailEnd len="med" w="med" type="none"/>
          </a:ln>
        </p:spPr>
      </p:cxnSp>
      <p:cxnSp>
        <p:nvCxnSpPr>
          <p:cNvPr id="361" name="Google Shape;361;p46"/>
          <p:cNvCxnSpPr>
            <a:endCxn id="356" idx="1"/>
          </p:cNvCxnSpPr>
          <p:nvPr/>
        </p:nvCxnSpPr>
        <p:spPr>
          <a:xfrm flipH="1" rot="10800000">
            <a:off x="3399038" y="3168638"/>
            <a:ext cx="2374200" cy="17100"/>
          </a:xfrm>
          <a:prstGeom prst="straightConnector1">
            <a:avLst/>
          </a:prstGeom>
          <a:noFill/>
          <a:ln cap="flat" cmpd="sng" w="9525">
            <a:solidFill>
              <a:srgbClr val="000000"/>
            </a:solidFill>
            <a:prstDash val="solid"/>
            <a:round/>
            <a:headEnd len="med" w="med" type="none"/>
            <a:tailEnd len="med" w="med" type="triangle"/>
          </a:ln>
        </p:spPr>
      </p:cxnSp>
      <p:cxnSp>
        <p:nvCxnSpPr>
          <p:cNvPr id="362" name="Google Shape;362;p46"/>
          <p:cNvCxnSpPr>
            <a:stCxn id="356" idx="2"/>
          </p:cNvCxnSpPr>
          <p:nvPr/>
        </p:nvCxnSpPr>
        <p:spPr>
          <a:xfrm rot="5400000">
            <a:off x="4414688" y="1301288"/>
            <a:ext cx="321000" cy="4797600"/>
          </a:xfrm>
          <a:prstGeom prst="bentConnector2">
            <a:avLst/>
          </a:prstGeom>
          <a:noFill/>
          <a:ln cap="flat" cmpd="sng" w="9525">
            <a:solidFill>
              <a:srgbClr val="000000"/>
            </a:solidFill>
            <a:prstDash val="solid"/>
            <a:round/>
            <a:headEnd len="med" w="med" type="none"/>
            <a:tailEnd len="med" w="med" type="none"/>
          </a:ln>
        </p:spPr>
      </p:cxnSp>
      <p:cxnSp>
        <p:nvCxnSpPr>
          <p:cNvPr id="363" name="Google Shape;363;p46"/>
          <p:cNvCxnSpPr>
            <a:endCxn id="357" idx="0"/>
          </p:cNvCxnSpPr>
          <p:nvPr/>
        </p:nvCxnSpPr>
        <p:spPr>
          <a:xfrm flipH="1">
            <a:off x="2170154" y="3858700"/>
            <a:ext cx="7800" cy="354000"/>
          </a:xfrm>
          <a:prstGeom prst="straightConnector1">
            <a:avLst/>
          </a:prstGeom>
          <a:noFill/>
          <a:ln cap="flat" cmpd="sng" w="9525">
            <a:solidFill>
              <a:srgbClr val="000000"/>
            </a:solidFill>
            <a:prstDash val="solid"/>
            <a:round/>
            <a:headEnd len="med" w="med" type="none"/>
            <a:tailEnd len="med" w="med" type="triangle"/>
          </a:ln>
        </p:spPr>
      </p:cxnSp>
      <p:cxnSp>
        <p:nvCxnSpPr>
          <p:cNvPr id="364" name="Google Shape;364;p46"/>
          <p:cNvCxnSpPr>
            <a:endCxn id="355" idx="0"/>
          </p:cNvCxnSpPr>
          <p:nvPr/>
        </p:nvCxnSpPr>
        <p:spPr>
          <a:xfrm>
            <a:off x="2165350" y="2521388"/>
            <a:ext cx="4800" cy="276300"/>
          </a:xfrm>
          <a:prstGeom prst="straightConnector1">
            <a:avLst/>
          </a:prstGeom>
          <a:noFill/>
          <a:ln cap="flat" cmpd="sng" w="9525">
            <a:solidFill>
              <a:srgbClr val="000000"/>
            </a:solidFill>
            <a:prstDash val="solid"/>
            <a:round/>
            <a:headEnd len="med" w="med" type="none"/>
            <a:tailEnd len="med" w="med" type="triangle"/>
          </a:ln>
        </p:spPr>
      </p:cxnSp>
      <p:sp>
        <p:nvSpPr>
          <p:cNvPr id="365" name="Google Shape;365;p46"/>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Understanding the Code</a:t>
            </a:r>
            <a:endParaRPr/>
          </a:p>
          <a:p>
            <a:pPr indent="0" lvl="0" marL="0" rtl="0" algn="l">
              <a:spcBef>
                <a:spcPts val="0"/>
              </a:spcBef>
              <a:spcAft>
                <a:spcPts val="0"/>
              </a:spcAft>
              <a:buNone/>
            </a:pPr>
            <a:r>
              <a:t/>
            </a:r>
            <a:endParaRPr/>
          </a:p>
        </p:txBody>
      </p:sp>
      <p:sp>
        <p:nvSpPr>
          <p:cNvPr id="372" name="Google Shape;372;p47"/>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sz="1200">
                <a:latin typeface="Proxima Nova"/>
                <a:ea typeface="Proxima Nova"/>
                <a:cs typeface="Proxima Nova"/>
                <a:sym typeface="Proxima Nova"/>
              </a:rPr>
              <a:t>Component Breakdown</a:t>
            </a:r>
            <a:endParaRPr sz="1200">
              <a:latin typeface="Proxima Nova"/>
              <a:ea typeface="Proxima Nova"/>
              <a:cs typeface="Proxima Nova"/>
              <a:sym typeface="Proxima Nova"/>
            </a:endParaRPr>
          </a:p>
        </p:txBody>
      </p:sp>
      <p:sp>
        <p:nvSpPr>
          <p:cNvPr id="373" name="Google Shape;373;p47"/>
          <p:cNvSpPr/>
          <p:nvPr/>
        </p:nvSpPr>
        <p:spPr>
          <a:xfrm>
            <a:off x="457800" y="1464850"/>
            <a:ext cx="1494600" cy="8979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Ozonetel</a:t>
            </a:r>
            <a:endParaRPr sz="1000">
              <a:latin typeface="Proxima Nova"/>
              <a:ea typeface="Proxima Nova"/>
              <a:cs typeface="Proxima Nova"/>
              <a:sym typeface="Proxima Nova"/>
            </a:endParaRPr>
          </a:p>
        </p:txBody>
      </p:sp>
      <p:sp>
        <p:nvSpPr>
          <p:cNvPr id="374" name="Google Shape;374;p47"/>
          <p:cNvSpPr/>
          <p:nvPr/>
        </p:nvSpPr>
        <p:spPr>
          <a:xfrm>
            <a:off x="6578000" y="1464850"/>
            <a:ext cx="1932000" cy="897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SIP + SDP</a:t>
            </a:r>
            <a:endParaRPr sz="1000">
              <a:latin typeface="Proxima Nova"/>
              <a:ea typeface="Proxima Nova"/>
              <a:cs typeface="Proxima Nova"/>
              <a:sym typeface="Proxima Nova"/>
            </a:endParaRPr>
          </a:p>
        </p:txBody>
      </p:sp>
      <p:cxnSp>
        <p:nvCxnSpPr>
          <p:cNvPr id="375" name="Google Shape;375;p47"/>
          <p:cNvCxnSpPr>
            <a:stCxn id="373" idx="6"/>
            <a:endCxn id="374" idx="1"/>
          </p:cNvCxnSpPr>
          <p:nvPr/>
        </p:nvCxnSpPr>
        <p:spPr>
          <a:xfrm>
            <a:off x="1952400" y="1913800"/>
            <a:ext cx="4625700" cy="0"/>
          </a:xfrm>
          <a:prstGeom prst="straightConnector1">
            <a:avLst/>
          </a:prstGeom>
          <a:noFill/>
          <a:ln cap="flat" cmpd="sng" w="9525">
            <a:solidFill>
              <a:srgbClr val="000000"/>
            </a:solidFill>
            <a:prstDash val="solid"/>
            <a:round/>
            <a:headEnd len="med" w="med" type="none"/>
            <a:tailEnd len="med" w="med" type="none"/>
          </a:ln>
        </p:spPr>
      </p:cxnSp>
      <p:sp>
        <p:nvSpPr>
          <p:cNvPr id="376" name="Google Shape;376;p47"/>
          <p:cNvSpPr txBox="1"/>
          <p:nvPr/>
        </p:nvSpPr>
        <p:spPr>
          <a:xfrm>
            <a:off x="1952400" y="1580775"/>
            <a:ext cx="462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Signalling via SIP Protocol and set up call. Exchange information via SDP.</a:t>
            </a:r>
            <a:endParaRPr sz="1000">
              <a:latin typeface="Proxima Nova"/>
              <a:ea typeface="Proxima Nova"/>
              <a:cs typeface="Proxima Nova"/>
              <a:sym typeface="Proxima Nova"/>
            </a:endParaRPr>
          </a:p>
        </p:txBody>
      </p:sp>
      <p:sp>
        <p:nvSpPr>
          <p:cNvPr id="377" name="Google Shape;377;p47"/>
          <p:cNvSpPr/>
          <p:nvPr/>
        </p:nvSpPr>
        <p:spPr>
          <a:xfrm>
            <a:off x="457800" y="2603228"/>
            <a:ext cx="1494600" cy="10587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Ozonetel</a:t>
            </a:r>
            <a:endParaRPr sz="1000">
              <a:latin typeface="Proxima Nova"/>
              <a:ea typeface="Proxima Nova"/>
              <a:cs typeface="Proxima Nova"/>
              <a:sym typeface="Proxima Nova"/>
            </a:endParaRPr>
          </a:p>
        </p:txBody>
      </p:sp>
      <p:sp>
        <p:nvSpPr>
          <p:cNvPr id="378" name="Google Shape;378;p47"/>
          <p:cNvSpPr/>
          <p:nvPr/>
        </p:nvSpPr>
        <p:spPr>
          <a:xfrm>
            <a:off x="6578000" y="2646876"/>
            <a:ext cx="1932000" cy="504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RTP Receiver</a:t>
            </a:r>
            <a:endParaRPr sz="1000">
              <a:latin typeface="Proxima Nova"/>
              <a:ea typeface="Proxima Nova"/>
              <a:cs typeface="Proxima Nova"/>
              <a:sym typeface="Proxima Nova"/>
            </a:endParaRPr>
          </a:p>
        </p:txBody>
      </p:sp>
      <p:sp>
        <p:nvSpPr>
          <p:cNvPr id="379" name="Google Shape;379;p47"/>
          <p:cNvSpPr/>
          <p:nvPr/>
        </p:nvSpPr>
        <p:spPr>
          <a:xfrm>
            <a:off x="6578025" y="3172347"/>
            <a:ext cx="1932000" cy="554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RTP Sender</a:t>
            </a:r>
            <a:endParaRPr sz="1000">
              <a:latin typeface="Proxima Nova"/>
              <a:ea typeface="Proxima Nova"/>
              <a:cs typeface="Proxima Nova"/>
              <a:sym typeface="Proxima Nova"/>
            </a:endParaRPr>
          </a:p>
        </p:txBody>
      </p:sp>
      <p:cxnSp>
        <p:nvCxnSpPr>
          <p:cNvPr id="380" name="Google Shape;380;p47"/>
          <p:cNvCxnSpPr>
            <a:stCxn id="377" idx="6"/>
            <a:endCxn id="378" idx="1"/>
          </p:cNvCxnSpPr>
          <p:nvPr/>
        </p:nvCxnSpPr>
        <p:spPr>
          <a:xfrm flipH="1" rot="10800000">
            <a:off x="1952400" y="2899178"/>
            <a:ext cx="4625700" cy="233400"/>
          </a:xfrm>
          <a:prstGeom prst="straightConnector1">
            <a:avLst/>
          </a:prstGeom>
          <a:noFill/>
          <a:ln cap="flat" cmpd="sng" w="9525">
            <a:solidFill>
              <a:srgbClr val="000000"/>
            </a:solidFill>
            <a:prstDash val="solid"/>
            <a:round/>
            <a:headEnd len="med" w="med" type="none"/>
            <a:tailEnd len="med" w="med" type="triangle"/>
          </a:ln>
        </p:spPr>
      </p:cxnSp>
      <p:cxnSp>
        <p:nvCxnSpPr>
          <p:cNvPr id="381" name="Google Shape;381;p47"/>
          <p:cNvCxnSpPr>
            <a:endCxn id="377" idx="6"/>
          </p:cNvCxnSpPr>
          <p:nvPr/>
        </p:nvCxnSpPr>
        <p:spPr>
          <a:xfrm rot="10800000">
            <a:off x="1952400" y="3132578"/>
            <a:ext cx="4625700" cy="355500"/>
          </a:xfrm>
          <a:prstGeom prst="straightConnector1">
            <a:avLst/>
          </a:prstGeom>
          <a:noFill/>
          <a:ln cap="flat" cmpd="sng" w="9525">
            <a:solidFill>
              <a:srgbClr val="000000"/>
            </a:solidFill>
            <a:prstDash val="solid"/>
            <a:round/>
            <a:headEnd len="med" w="med" type="none"/>
            <a:tailEnd len="med" w="med" type="triangle"/>
          </a:ln>
        </p:spPr>
      </p:cxnSp>
      <p:sp>
        <p:nvSpPr>
          <p:cNvPr id="382" name="Google Shape;382;p47"/>
          <p:cNvSpPr txBox="1"/>
          <p:nvPr/>
        </p:nvSpPr>
        <p:spPr>
          <a:xfrm rot="-312097">
            <a:off x="3091686" y="2569945"/>
            <a:ext cx="2815997" cy="33973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Ozonetel sends data via RTP</a:t>
            </a:r>
            <a:endParaRPr sz="1000">
              <a:latin typeface="Proxima Nova"/>
              <a:ea typeface="Proxima Nova"/>
              <a:cs typeface="Proxima Nova"/>
              <a:sym typeface="Proxima Nova"/>
            </a:endParaRPr>
          </a:p>
        </p:txBody>
      </p:sp>
      <p:sp>
        <p:nvSpPr>
          <p:cNvPr id="383" name="Google Shape;383;p47"/>
          <p:cNvSpPr txBox="1"/>
          <p:nvPr/>
        </p:nvSpPr>
        <p:spPr>
          <a:xfrm rot="274461">
            <a:off x="2643950" y="3297888"/>
            <a:ext cx="3242528" cy="34639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Agent sends back processed data via RTP</a:t>
            </a:r>
            <a:endParaRPr sz="1000">
              <a:latin typeface="Proxima Nova"/>
              <a:ea typeface="Proxima Nova"/>
              <a:cs typeface="Proxima Nova"/>
              <a:sym typeface="Proxima Nova"/>
            </a:endParaRPr>
          </a:p>
        </p:txBody>
      </p:sp>
      <p:sp>
        <p:nvSpPr>
          <p:cNvPr id="384" name="Google Shape;384;p47"/>
          <p:cNvSpPr/>
          <p:nvPr/>
        </p:nvSpPr>
        <p:spPr>
          <a:xfrm>
            <a:off x="528464" y="4137193"/>
            <a:ext cx="1354200" cy="696000"/>
          </a:xfrm>
          <a:prstGeom prst="round2DiagRect">
            <a:avLst>
              <a:gd fmla="val 16667" name="adj1"/>
              <a:gd fmla="val 0" name="adj2"/>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Bot</a:t>
            </a:r>
            <a:endParaRPr sz="1000">
              <a:latin typeface="Proxima Nova"/>
              <a:ea typeface="Proxima Nova"/>
              <a:cs typeface="Proxima Nova"/>
              <a:sym typeface="Proxima Nova"/>
            </a:endParaRPr>
          </a:p>
        </p:txBody>
      </p:sp>
      <p:sp>
        <p:nvSpPr>
          <p:cNvPr id="385" name="Google Shape;385;p47"/>
          <p:cNvSpPr/>
          <p:nvPr/>
        </p:nvSpPr>
        <p:spPr>
          <a:xfrm>
            <a:off x="6577875" y="4082700"/>
            <a:ext cx="1932000" cy="783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Websocket</a:t>
            </a:r>
            <a:endParaRPr sz="1000">
              <a:latin typeface="Proxima Nova"/>
              <a:ea typeface="Proxima Nova"/>
              <a:cs typeface="Proxima Nova"/>
              <a:sym typeface="Proxima Nova"/>
            </a:endParaRPr>
          </a:p>
        </p:txBody>
      </p:sp>
      <p:cxnSp>
        <p:nvCxnSpPr>
          <p:cNvPr id="386" name="Google Shape;386;p47"/>
          <p:cNvCxnSpPr>
            <a:endCxn id="385" idx="1"/>
          </p:cNvCxnSpPr>
          <p:nvPr/>
        </p:nvCxnSpPr>
        <p:spPr>
          <a:xfrm flipH="1" rot="10800000">
            <a:off x="1882275" y="4474350"/>
            <a:ext cx="4695600" cy="148800"/>
          </a:xfrm>
          <a:prstGeom prst="straightConnector1">
            <a:avLst/>
          </a:prstGeom>
          <a:noFill/>
          <a:ln cap="flat" cmpd="sng" w="9525">
            <a:solidFill>
              <a:srgbClr val="000000"/>
            </a:solidFill>
            <a:prstDash val="solid"/>
            <a:round/>
            <a:headEnd len="med" w="med" type="none"/>
            <a:tailEnd len="med" w="med" type="triangle"/>
          </a:ln>
        </p:spPr>
      </p:cxnSp>
      <p:cxnSp>
        <p:nvCxnSpPr>
          <p:cNvPr id="387" name="Google Shape;387;p47"/>
          <p:cNvCxnSpPr>
            <a:stCxn id="385" idx="1"/>
          </p:cNvCxnSpPr>
          <p:nvPr/>
        </p:nvCxnSpPr>
        <p:spPr>
          <a:xfrm rot="10800000">
            <a:off x="1889475" y="4314450"/>
            <a:ext cx="4688400" cy="159900"/>
          </a:xfrm>
          <a:prstGeom prst="straightConnector1">
            <a:avLst/>
          </a:prstGeom>
          <a:noFill/>
          <a:ln cap="flat" cmpd="sng" w="9525">
            <a:solidFill>
              <a:srgbClr val="000000"/>
            </a:solidFill>
            <a:prstDash val="solid"/>
            <a:round/>
            <a:headEnd len="med" w="med" type="none"/>
            <a:tailEnd len="med" w="med" type="triangle"/>
          </a:ln>
        </p:spPr>
      </p:cxnSp>
      <p:sp>
        <p:nvSpPr>
          <p:cNvPr id="388" name="Google Shape;388;p47"/>
          <p:cNvSpPr txBox="1"/>
          <p:nvPr/>
        </p:nvSpPr>
        <p:spPr>
          <a:xfrm rot="191664">
            <a:off x="2277869" y="4019278"/>
            <a:ext cx="4188508" cy="33862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Sends data received from Ozonetel to Bot via websocket</a:t>
            </a:r>
            <a:endParaRPr sz="1000">
              <a:latin typeface="Proxima Nova"/>
              <a:ea typeface="Proxima Nova"/>
              <a:cs typeface="Proxima Nova"/>
              <a:sym typeface="Proxima Nova"/>
            </a:endParaRPr>
          </a:p>
        </p:txBody>
      </p:sp>
      <p:sp>
        <p:nvSpPr>
          <p:cNvPr id="389" name="Google Shape;389;p47"/>
          <p:cNvSpPr txBox="1"/>
          <p:nvPr/>
        </p:nvSpPr>
        <p:spPr>
          <a:xfrm rot="-179254">
            <a:off x="2008875" y="4591719"/>
            <a:ext cx="4512733" cy="33854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Returns processed data to send back to Ozonetel via websocket</a:t>
            </a:r>
            <a:endParaRPr sz="1000">
              <a:latin typeface="Proxima Nova"/>
              <a:ea typeface="Proxima Nova"/>
              <a:cs typeface="Proxima Nova"/>
              <a:sym typeface="Proxima Nova"/>
            </a:endParaRPr>
          </a:p>
        </p:txBody>
      </p:sp>
      <p:sp>
        <p:nvSpPr>
          <p:cNvPr id="390" name="Google Shape;390;p47"/>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Understanding the Code</a:t>
            </a:r>
            <a:endParaRPr/>
          </a:p>
        </p:txBody>
      </p:sp>
      <p:sp>
        <p:nvSpPr>
          <p:cNvPr id="397" name="Google Shape;397;p48"/>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a:t>Agent Breakdown</a:t>
            </a:r>
            <a:endParaRPr/>
          </a:p>
        </p:txBody>
      </p:sp>
      <p:sp>
        <p:nvSpPr>
          <p:cNvPr id="398" name="Google Shape;398;p48"/>
          <p:cNvSpPr/>
          <p:nvPr/>
        </p:nvSpPr>
        <p:spPr>
          <a:xfrm>
            <a:off x="3874470" y="1382700"/>
            <a:ext cx="1375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Agent</a:t>
            </a:r>
            <a:endParaRPr sz="1000">
              <a:latin typeface="Proxima Nova"/>
              <a:ea typeface="Proxima Nova"/>
              <a:cs typeface="Proxima Nova"/>
              <a:sym typeface="Proxima Nova"/>
            </a:endParaRPr>
          </a:p>
        </p:txBody>
      </p:sp>
      <p:sp>
        <p:nvSpPr>
          <p:cNvPr id="399" name="Google Shape;399;p48"/>
          <p:cNvSpPr/>
          <p:nvPr/>
        </p:nvSpPr>
        <p:spPr>
          <a:xfrm>
            <a:off x="2498933" y="2593110"/>
            <a:ext cx="1375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Signalling</a:t>
            </a:r>
            <a:endParaRPr sz="1000">
              <a:latin typeface="Proxima Nova"/>
              <a:ea typeface="Proxima Nova"/>
              <a:cs typeface="Proxima Nova"/>
              <a:sym typeface="Proxima Nova"/>
            </a:endParaRPr>
          </a:p>
        </p:txBody>
      </p:sp>
      <p:sp>
        <p:nvSpPr>
          <p:cNvPr id="400" name="Google Shape;400;p48"/>
          <p:cNvSpPr/>
          <p:nvPr/>
        </p:nvSpPr>
        <p:spPr>
          <a:xfrm>
            <a:off x="5250008" y="2593110"/>
            <a:ext cx="1375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Media Transfer</a:t>
            </a:r>
            <a:endParaRPr sz="1000">
              <a:latin typeface="Proxima Nova"/>
              <a:ea typeface="Proxima Nova"/>
              <a:cs typeface="Proxima Nova"/>
              <a:sym typeface="Proxima Nova"/>
            </a:endParaRPr>
          </a:p>
        </p:txBody>
      </p:sp>
      <p:sp>
        <p:nvSpPr>
          <p:cNvPr id="401" name="Google Shape;401;p48"/>
          <p:cNvSpPr/>
          <p:nvPr/>
        </p:nvSpPr>
        <p:spPr>
          <a:xfrm>
            <a:off x="2129200" y="4166671"/>
            <a:ext cx="1057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Session Initiation Protocol (SIP)</a:t>
            </a:r>
            <a:endParaRPr sz="1000">
              <a:latin typeface="Proxima Nova"/>
              <a:ea typeface="Proxima Nova"/>
              <a:cs typeface="Proxima Nova"/>
              <a:sym typeface="Proxima Nova"/>
            </a:endParaRPr>
          </a:p>
        </p:txBody>
      </p:sp>
      <p:sp>
        <p:nvSpPr>
          <p:cNvPr id="402" name="Google Shape;402;p48"/>
          <p:cNvSpPr/>
          <p:nvPr/>
        </p:nvSpPr>
        <p:spPr>
          <a:xfrm>
            <a:off x="4899948" y="4166671"/>
            <a:ext cx="1057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Realtime Transport Protocol (RTP)</a:t>
            </a:r>
            <a:endParaRPr sz="1000">
              <a:latin typeface="Proxima Nova"/>
              <a:ea typeface="Proxima Nova"/>
              <a:cs typeface="Proxima Nova"/>
              <a:sym typeface="Proxima Nova"/>
            </a:endParaRPr>
          </a:p>
        </p:txBody>
      </p:sp>
      <p:sp>
        <p:nvSpPr>
          <p:cNvPr id="403" name="Google Shape;403;p48"/>
          <p:cNvSpPr/>
          <p:nvPr/>
        </p:nvSpPr>
        <p:spPr>
          <a:xfrm>
            <a:off x="5957450" y="4166671"/>
            <a:ext cx="1057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Websocket</a:t>
            </a:r>
            <a:endParaRPr sz="1000">
              <a:latin typeface="Proxima Nova"/>
              <a:ea typeface="Proxima Nova"/>
              <a:cs typeface="Proxima Nova"/>
              <a:sym typeface="Proxima Nova"/>
            </a:endParaRPr>
          </a:p>
        </p:txBody>
      </p:sp>
      <p:cxnSp>
        <p:nvCxnSpPr>
          <p:cNvPr id="404" name="Google Shape;404;p48"/>
          <p:cNvCxnSpPr>
            <a:endCxn id="399" idx="0"/>
          </p:cNvCxnSpPr>
          <p:nvPr/>
        </p:nvCxnSpPr>
        <p:spPr>
          <a:xfrm flipH="1">
            <a:off x="3186683" y="1867110"/>
            <a:ext cx="1395300" cy="726000"/>
          </a:xfrm>
          <a:prstGeom prst="straightConnector1">
            <a:avLst/>
          </a:prstGeom>
          <a:noFill/>
          <a:ln cap="flat" cmpd="sng" w="9525">
            <a:solidFill>
              <a:srgbClr val="000000"/>
            </a:solidFill>
            <a:prstDash val="solid"/>
            <a:round/>
            <a:headEnd len="med" w="med" type="none"/>
            <a:tailEnd len="med" w="med" type="triangle"/>
          </a:ln>
        </p:spPr>
      </p:cxnSp>
      <p:cxnSp>
        <p:nvCxnSpPr>
          <p:cNvPr id="405" name="Google Shape;405;p48"/>
          <p:cNvCxnSpPr>
            <a:endCxn id="400" idx="0"/>
          </p:cNvCxnSpPr>
          <p:nvPr/>
        </p:nvCxnSpPr>
        <p:spPr>
          <a:xfrm>
            <a:off x="4574558" y="1877310"/>
            <a:ext cx="1363200" cy="715800"/>
          </a:xfrm>
          <a:prstGeom prst="straightConnector1">
            <a:avLst/>
          </a:prstGeom>
          <a:noFill/>
          <a:ln cap="flat" cmpd="sng" w="9525">
            <a:solidFill>
              <a:srgbClr val="000000"/>
            </a:solidFill>
            <a:prstDash val="solid"/>
            <a:round/>
            <a:headEnd len="med" w="med" type="none"/>
            <a:tailEnd len="med" w="med" type="triangle"/>
          </a:ln>
        </p:spPr>
      </p:cxnSp>
      <p:cxnSp>
        <p:nvCxnSpPr>
          <p:cNvPr id="406" name="Google Shape;406;p48"/>
          <p:cNvCxnSpPr>
            <a:stCxn id="399" idx="2"/>
            <a:endCxn id="401" idx="0"/>
          </p:cNvCxnSpPr>
          <p:nvPr/>
        </p:nvCxnSpPr>
        <p:spPr>
          <a:xfrm flipH="1">
            <a:off x="2658083" y="3077310"/>
            <a:ext cx="528600" cy="1089300"/>
          </a:xfrm>
          <a:prstGeom prst="straightConnector1">
            <a:avLst/>
          </a:prstGeom>
          <a:noFill/>
          <a:ln cap="flat" cmpd="sng" w="9525">
            <a:solidFill>
              <a:srgbClr val="000000"/>
            </a:solidFill>
            <a:prstDash val="solid"/>
            <a:round/>
            <a:headEnd len="med" w="med" type="none"/>
            <a:tailEnd len="med" w="med" type="triangle"/>
          </a:ln>
        </p:spPr>
      </p:cxnSp>
      <p:cxnSp>
        <p:nvCxnSpPr>
          <p:cNvPr id="407" name="Google Shape;407;p48"/>
          <p:cNvCxnSpPr>
            <a:stCxn id="400" idx="2"/>
            <a:endCxn id="403" idx="0"/>
          </p:cNvCxnSpPr>
          <p:nvPr/>
        </p:nvCxnSpPr>
        <p:spPr>
          <a:xfrm>
            <a:off x="5937758" y="3077310"/>
            <a:ext cx="548400" cy="1089300"/>
          </a:xfrm>
          <a:prstGeom prst="straightConnector1">
            <a:avLst/>
          </a:prstGeom>
          <a:noFill/>
          <a:ln cap="flat" cmpd="sng" w="9525">
            <a:solidFill>
              <a:srgbClr val="000000"/>
            </a:solidFill>
            <a:prstDash val="solid"/>
            <a:round/>
            <a:headEnd len="med" w="med" type="none"/>
            <a:tailEnd len="med" w="med" type="triangle"/>
          </a:ln>
        </p:spPr>
      </p:cxnSp>
      <p:cxnSp>
        <p:nvCxnSpPr>
          <p:cNvPr id="408" name="Google Shape;408;p48"/>
          <p:cNvCxnSpPr>
            <a:stCxn id="400" idx="2"/>
            <a:endCxn id="402" idx="0"/>
          </p:cNvCxnSpPr>
          <p:nvPr/>
        </p:nvCxnSpPr>
        <p:spPr>
          <a:xfrm flipH="1">
            <a:off x="5428658" y="3077310"/>
            <a:ext cx="509100" cy="1089300"/>
          </a:xfrm>
          <a:prstGeom prst="straightConnector1">
            <a:avLst/>
          </a:prstGeom>
          <a:noFill/>
          <a:ln cap="flat" cmpd="sng" w="9525">
            <a:solidFill>
              <a:srgbClr val="000000"/>
            </a:solidFill>
            <a:prstDash val="solid"/>
            <a:round/>
            <a:headEnd len="med" w="med" type="none"/>
            <a:tailEnd len="med" w="med" type="triangle"/>
          </a:ln>
        </p:spPr>
      </p:cxnSp>
      <p:sp>
        <p:nvSpPr>
          <p:cNvPr id="409" name="Google Shape;409;p48"/>
          <p:cNvSpPr/>
          <p:nvPr/>
        </p:nvSpPr>
        <p:spPr>
          <a:xfrm>
            <a:off x="3186702" y="4166671"/>
            <a:ext cx="1057500" cy="484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Session Description Protocol (SDP)</a:t>
            </a:r>
            <a:endParaRPr sz="1000">
              <a:latin typeface="Proxima Nova"/>
              <a:ea typeface="Proxima Nova"/>
              <a:cs typeface="Proxima Nova"/>
              <a:sym typeface="Proxima Nova"/>
            </a:endParaRPr>
          </a:p>
        </p:txBody>
      </p:sp>
      <p:cxnSp>
        <p:nvCxnSpPr>
          <p:cNvPr id="410" name="Google Shape;410;p48"/>
          <p:cNvCxnSpPr>
            <a:stCxn id="399" idx="2"/>
            <a:endCxn id="409" idx="0"/>
          </p:cNvCxnSpPr>
          <p:nvPr/>
        </p:nvCxnSpPr>
        <p:spPr>
          <a:xfrm>
            <a:off x="3186683" y="3077310"/>
            <a:ext cx="528900" cy="1089300"/>
          </a:xfrm>
          <a:prstGeom prst="straightConnector1">
            <a:avLst/>
          </a:prstGeom>
          <a:noFill/>
          <a:ln cap="flat" cmpd="sng" w="9525">
            <a:solidFill>
              <a:srgbClr val="000000"/>
            </a:solidFill>
            <a:prstDash val="solid"/>
            <a:round/>
            <a:headEnd len="med" w="med" type="none"/>
            <a:tailEnd len="med" w="med" type="triangle"/>
          </a:ln>
        </p:spPr>
      </p:cxnSp>
      <p:sp>
        <p:nvSpPr>
          <p:cNvPr id="411" name="Google Shape;411;p48"/>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9"/>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Understanding the Code</a:t>
            </a:r>
            <a:endParaRPr/>
          </a:p>
        </p:txBody>
      </p:sp>
      <p:sp>
        <p:nvSpPr>
          <p:cNvPr id="418" name="Google Shape;418;p49"/>
          <p:cNvSpPr txBox="1"/>
          <p:nvPr>
            <p:ph idx="2" type="body"/>
          </p:nvPr>
        </p:nvSpPr>
        <p:spPr>
          <a:xfrm>
            <a:off x="457863" y="877790"/>
            <a:ext cx="8228400" cy="50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US"/>
              <a:t>Code Flow</a:t>
            </a:r>
            <a:endParaRPr/>
          </a:p>
        </p:txBody>
      </p:sp>
      <p:sp>
        <p:nvSpPr>
          <p:cNvPr id="419" name="Google Shape;419;p49"/>
          <p:cNvSpPr txBox="1"/>
          <p:nvPr/>
        </p:nvSpPr>
        <p:spPr>
          <a:xfrm>
            <a:off x="576863" y="1535375"/>
            <a:ext cx="1437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Incoming Data</a:t>
            </a:r>
            <a:endParaRPr sz="1000">
              <a:latin typeface="Proxima Nova"/>
              <a:ea typeface="Proxima Nova"/>
              <a:cs typeface="Proxima Nova"/>
              <a:sym typeface="Proxima Nova"/>
            </a:endParaRPr>
          </a:p>
        </p:txBody>
      </p:sp>
      <p:sp>
        <p:nvSpPr>
          <p:cNvPr id="420" name="Google Shape;420;p49"/>
          <p:cNvSpPr txBox="1"/>
          <p:nvPr/>
        </p:nvSpPr>
        <p:spPr>
          <a:xfrm>
            <a:off x="3602913" y="1532225"/>
            <a:ext cx="18450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Inbound Queue</a:t>
            </a:r>
            <a:endParaRPr sz="1000">
              <a:latin typeface="Proxima Nova"/>
              <a:ea typeface="Proxima Nova"/>
              <a:cs typeface="Proxima Nova"/>
              <a:sym typeface="Proxima Nova"/>
            </a:endParaRPr>
          </a:p>
        </p:txBody>
      </p:sp>
      <p:cxnSp>
        <p:nvCxnSpPr>
          <p:cNvPr id="421" name="Google Shape;421;p49"/>
          <p:cNvCxnSpPr>
            <a:stCxn id="419" idx="3"/>
            <a:endCxn id="420" idx="1"/>
          </p:cNvCxnSpPr>
          <p:nvPr/>
        </p:nvCxnSpPr>
        <p:spPr>
          <a:xfrm flipH="1" rot="10800000">
            <a:off x="2014763" y="1701425"/>
            <a:ext cx="1588200" cy="3300"/>
          </a:xfrm>
          <a:prstGeom prst="straightConnector1">
            <a:avLst/>
          </a:prstGeom>
          <a:noFill/>
          <a:ln cap="flat" cmpd="sng" w="9525">
            <a:solidFill>
              <a:srgbClr val="000000"/>
            </a:solidFill>
            <a:prstDash val="solid"/>
            <a:round/>
            <a:headEnd len="med" w="med" type="none"/>
            <a:tailEnd len="med" w="med" type="triangle"/>
          </a:ln>
        </p:spPr>
      </p:cxnSp>
      <p:sp>
        <p:nvSpPr>
          <p:cNvPr id="422" name="Google Shape;422;p49"/>
          <p:cNvSpPr txBox="1"/>
          <p:nvPr/>
        </p:nvSpPr>
        <p:spPr>
          <a:xfrm>
            <a:off x="3767313" y="3711100"/>
            <a:ext cx="15882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Outbound Queue</a:t>
            </a:r>
            <a:endParaRPr sz="1000">
              <a:latin typeface="Proxima Nova"/>
              <a:ea typeface="Proxima Nova"/>
              <a:cs typeface="Proxima Nova"/>
              <a:sym typeface="Proxima Nova"/>
            </a:endParaRPr>
          </a:p>
        </p:txBody>
      </p:sp>
      <p:cxnSp>
        <p:nvCxnSpPr>
          <p:cNvPr id="423" name="Google Shape;423;p49"/>
          <p:cNvCxnSpPr>
            <a:endCxn id="422" idx="0"/>
          </p:cNvCxnSpPr>
          <p:nvPr/>
        </p:nvCxnSpPr>
        <p:spPr>
          <a:xfrm>
            <a:off x="4533813" y="1967800"/>
            <a:ext cx="27600" cy="1743300"/>
          </a:xfrm>
          <a:prstGeom prst="straightConnector1">
            <a:avLst/>
          </a:prstGeom>
          <a:noFill/>
          <a:ln cap="flat" cmpd="sng" w="9525">
            <a:solidFill>
              <a:srgbClr val="000000"/>
            </a:solidFill>
            <a:prstDash val="solid"/>
            <a:round/>
            <a:headEnd len="med" w="med" type="none"/>
            <a:tailEnd len="med" w="med" type="triangle"/>
          </a:ln>
        </p:spPr>
      </p:cxnSp>
      <p:sp>
        <p:nvSpPr>
          <p:cNvPr id="424" name="Google Shape;424;p49"/>
          <p:cNvSpPr txBox="1"/>
          <p:nvPr/>
        </p:nvSpPr>
        <p:spPr>
          <a:xfrm>
            <a:off x="7180388" y="3711100"/>
            <a:ext cx="13869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Outgoing Data</a:t>
            </a:r>
            <a:endParaRPr sz="1000">
              <a:latin typeface="Proxima Nova"/>
              <a:ea typeface="Proxima Nova"/>
              <a:cs typeface="Proxima Nova"/>
              <a:sym typeface="Proxima Nova"/>
            </a:endParaRPr>
          </a:p>
        </p:txBody>
      </p:sp>
      <p:cxnSp>
        <p:nvCxnSpPr>
          <p:cNvPr id="425" name="Google Shape;425;p49"/>
          <p:cNvCxnSpPr>
            <a:endCxn id="424" idx="1"/>
          </p:cNvCxnSpPr>
          <p:nvPr/>
        </p:nvCxnSpPr>
        <p:spPr>
          <a:xfrm flipH="1" rot="10800000">
            <a:off x="5513588" y="3880450"/>
            <a:ext cx="1666800" cy="3600"/>
          </a:xfrm>
          <a:prstGeom prst="straightConnector1">
            <a:avLst/>
          </a:prstGeom>
          <a:noFill/>
          <a:ln cap="flat" cmpd="sng" w="9525">
            <a:solidFill>
              <a:srgbClr val="000000"/>
            </a:solidFill>
            <a:prstDash val="solid"/>
            <a:round/>
            <a:headEnd len="med" w="med" type="none"/>
            <a:tailEnd len="med" w="med" type="triangle"/>
          </a:ln>
        </p:spPr>
      </p:cxnSp>
      <p:sp>
        <p:nvSpPr>
          <p:cNvPr id="426" name="Google Shape;426;p49"/>
          <p:cNvSpPr/>
          <p:nvPr/>
        </p:nvSpPr>
        <p:spPr>
          <a:xfrm>
            <a:off x="2129138" y="1382700"/>
            <a:ext cx="1315800" cy="26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Proxima Nova"/>
                <a:ea typeface="Proxima Nova"/>
                <a:cs typeface="Proxima Nova"/>
                <a:sym typeface="Proxima Nova"/>
              </a:rPr>
              <a:t>RTP Receiver</a:t>
            </a:r>
            <a:endParaRPr sz="1000">
              <a:latin typeface="Proxima Nova"/>
              <a:ea typeface="Proxima Nova"/>
              <a:cs typeface="Proxima Nova"/>
              <a:sym typeface="Proxima Nova"/>
            </a:endParaRPr>
          </a:p>
        </p:txBody>
      </p:sp>
      <p:sp>
        <p:nvSpPr>
          <p:cNvPr id="427" name="Google Shape;427;p49"/>
          <p:cNvSpPr/>
          <p:nvPr/>
        </p:nvSpPr>
        <p:spPr>
          <a:xfrm rot="5398734">
            <a:off x="3442062" y="2692175"/>
            <a:ext cx="1628700" cy="259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Websocket</a:t>
            </a:r>
            <a:endParaRPr sz="1000">
              <a:latin typeface="Proxima Nova"/>
              <a:ea typeface="Proxima Nova"/>
              <a:cs typeface="Proxima Nova"/>
              <a:sym typeface="Proxima Nova"/>
            </a:endParaRPr>
          </a:p>
        </p:txBody>
      </p:sp>
      <p:sp>
        <p:nvSpPr>
          <p:cNvPr id="428" name="Google Shape;428;p49"/>
          <p:cNvSpPr/>
          <p:nvPr/>
        </p:nvSpPr>
        <p:spPr>
          <a:xfrm>
            <a:off x="5475438" y="3507375"/>
            <a:ext cx="1666800" cy="26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Proxima Nova"/>
                <a:ea typeface="Proxima Nova"/>
                <a:cs typeface="Proxima Nova"/>
                <a:sym typeface="Proxima Nova"/>
              </a:rPr>
              <a:t>RTP Sender</a:t>
            </a:r>
            <a:endParaRPr sz="1000">
              <a:latin typeface="Proxima Nova"/>
              <a:ea typeface="Proxima Nova"/>
              <a:cs typeface="Proxima Nova"/>
              <a:sym typeface="Proxima Nova"/>
            </a:endParaRPr>
          </a:p>
        </p:txBody>
      </p:sp>
      <p:sp>
        <p:nvSpPr>
          <p:cNvPr id="429" name="Google Shape;429;p49"/>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0"/>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a:t>Incorporation with Existing Flow</a:t>
            </a:r>
            <a:endParaRPr/>
          </a:p>
        </p:txBody>
      </p:sp>
      <p:sp>
        <p:nvSpPr>
          <p:cNvPr id="435" name="Google Shape;435;p50"/>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1"/>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Incorporation with Existing Flow</a:t>
            </a:r>
            <a:endParaRPr/>
          </a:p>
        </p:txBody>
      </p:sp>
      <p:sp>
        <p:nvSpPr>
          <p:cNvPr id="442" name="Google Shape;442;p51"/>
          <p:cNvSpPr txBox="1"/>
          <p:nvPr>
            <p:ph idx="1" type="body"/>
          </p:nvPr>
        </p:nvSpPr>
        <p:spPr>
          <a:xfrm>
            <a:off x="3631375" y="1206500"/>
            <a:ext cx="5054700" cy="1588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75"/>
              </a:spcBef>
              <a:spcAft>
                <a:spcPts val="0"/>
              </a:spcAft>
              <a:buNone/>
            </a:pPr>
            <a:r>
              <a:t/>
            </a:r>
            <a:endParaRPr sz="1500"/>
          </a:p>
          <a:p>
            <a:pPr indent="-239709" lvl="1" marL="465137" rtl="0" algn="l">
              <a:lnSpc>
                <a:spcPct val="100000"/>
              </a:lnSpc>
              <a:spcBef>
                <a:spcPts val="575"/>
              </a:spcBef>
              <a:spcAft>
                <a:spcPts val="0"/>
              </a:spcAft>
              <a:buSzPts val="1500"/>
              <a:buChar char="•"/>
            </a:pPr>
            <a:r>
              <a:rPr lang="en-US" sz="1500"/>
              <a:t>Currently, JsSIP is used which implements RFC 7118</a:t>
            </a:r>
            <a:endParaRPr sz="1500"/>
          </a:p>
          <a:p>
            <a:pPr indent="-239709" lvl="1" marL="465137" rtl="0" algn="l">
              <a:lnSpc>
                <a:spcPct val="100000"/>
              </a:lnSpc>
              <a:spcBef>
                <a:spcPts val="575"/>
              </a:spcBef>
              <a:spcAft>
                <a:spcPts val="0"/>
              </a:spcAft>
              <a:buSzPts val="1500"/>
              <a:buChar char="•"/>
            </a:pPr>
            <a:r>
              <a:rPr lang="en-US" sz="1500"/>
              <a:t>It just adds a new subregistry, "SIP Transport", to the  "Session Initiation Protocol (SIP) Parameters" registry.</a:t>
            </a:r>
            <a:endParaRPr sz="1500"/>
          </a:p>
          <a:p>
            <a:pPr indent="-239709" lvl="1" marL="465137" rtl="0" algn="l">
              <a:lnSpc>
                <a:spcPct val="100000"/>
              </a:lnSpc>
              <a:spcBef>
                <a:spcPts val="575"/>
              </a:spcBef>
              <a:spcAft>
                <a:spcPts val="0"/>
              </a:spcAft>
              <a:buSzPts val="1500"/>
              <a:buChar char="•"/>
            </a:pPr>
            <a:r>
              <a:rPr lang="en-US" sz="1500"/>
              <a:t>Just switch transport modes from ws/wss to udp</a:t>
            </a:r>
            <a:endParaRPr sz="1500"/>
          </a:p>
          <a:p>
            <a:pPr indent="0" lvl="0" marL="914400" rtl="0" algn="l">
              <a:lnSpc>
                <a:spcPct val="100000"/>
              </a:lnSpc>
              <a:spcBef>
                <a:spcPts val="575"/>
              </a:spcBef>
              <a:spcAft>
                <a:spcPts val="0"/>
              </a:spcAft>
              <a:buNone/>
            </a:pPr>
            <a:r>
              <a:t/>
            </a:r>
            <a:endParaRPr sz="1500"/>
          </a:p>
          <a:p>
            <a:pPr indent="0" lvl="0" marL="0" rtl="0" algn="l">
              <a:lnSpc>
                <a:spcPct val="100000"/>
              </a:lnSpc>
              <a:spcBef>
                <a:spcPts val="950"/>
              </a:spcBef>
              <a:spcAft>
                <a:spcPts val="0"/>
              </a:spcAft>
              <a:buSzPts val="1600"/>
              <a:buNone/>
            </a:pPr>
            <a:r>
              <a:t/>
            </a:r>
            <a:endParaRPr sz="1500"/>
          </a:p>
        </p:txBody>
      </p:sp>
      <p:pic>
        <p:nvPicPr>
          <p:cNvPr id="443" name="Google Shape;443;p51"/>
          <p:cNvPicPr preferRelativeResize="0"/>
          <p:nvPr/>
        </p:nvPicPr>
        <p:blipFill>
          <a:blip r:embed="rId3">
            <a:alphaModFix/>
          </a:blip>
          <a:stretch>
            <a:fillRect/>
          </a:stretch>
        </p:blipFill>
        <p:spPr>
          <a:xfrm>
            <a:off x="457875" y="1206500"/>
            <a:ext cx="3173500" cy="3444425"/>
          </a:xfrm>
          <a:prstGeom prst="rect">
            <a:avLst/>
          </a:prstGeom>
          <a:noFill/>
          <a:ln>
            <a:noFill/>
          </a:ln>
        </p:spPr>
      </p:pic>
      <p:pic>
        <p:nvPicPr>
          <p:cNvPr id="444" name="Google Shape;444;p51"/>
          <p:cNvPicPr preferRelativeResize="0"/>
          <p:nvPr/>
        </p:nvPicPr>
        <p:blipFill>
          <a:blip r:embed="rId4">
            <a:alphaModFix/>
          </a:blip>
          <a:stretch>
            <a:fillRect/>
          </a:stretch>
        </p:blipFill>
        <p:spPr>
          <a:xfrm>
            <a:off x="4778625" y="3047300"/>
            <a:ext cx="2760175" cy="1426225"/>
          </a:xfrm>
          <a:prstGeom prst="rect">
            <a:avLst/>
          </a:prstGeom>
          <a:noFill/>
          <a:ln>
            <a:noFill/>
          </a:ln>
        </p:spPr>
      </p:pic>
      <p:sp>
        <p:nvSpPr>
          <p:cNvPr id="445" name="Google Shape;445;p51"/>
          <p:cNvSpPr/>
          <p:nvPr/>
        </p:nvSpPr>
        <p:spPr>
          <a:xfrm>
            <a:off x="6048475" y="2646200"/>
            <a:ext cx="229200" cy="401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1"/>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2"/>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a:t>Challenges Faced</a:t>
            </a:r>
            <a:endParaRPr/>
          </a:p>
        </p:txBody>
      </p:sp>
      <p:sp>
        <p:nvSpPr>
          <p:cNvPr id="452" name="Google Shape;452;p52"/>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457864" y="1125515"/>
            <a:ext cx="8228271" cy="52904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Proxima Nova"/>
              <a:buNone/>
            </a:pPr>
            <a:r>
              <a:rPr lang="en-US" sz="2800"/>
              <a:t>Agenda</a:t>
            </a:r>
            <a:endParaRPr/>
          </a:p>
        </p:txBody>
      </p:sp>
      <p:sp>
        <p:nvSpPr>
          <p:cNvPr id="255" name="Google Shape;255;p35"/>
          <p:cNvSpPr/>
          <p:nvPr/>
        </p:nvSpPr>
        <p:spPr>
          <a:xfrm>
            <a:off x="1306175" y="2150048"/>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1</a:t>
            </a:r>
            <a:endParaRPr b="1" i="0" sz="1200" u="none" cap="none" strike="noStrike">
              <a:solidFill>
                <a:srgbClr val="FFFFFF"/>
              </a:solidFill>
              <a:latin typeface="Proxima Nova"/>
              <a:ea typeface="Proxima Nova"/>
              <a:cs typeface="Proxima Nova"/>
              <a:sym typeface="Proxima Nova"/>
            </a:endParaRPr>
          </a:p>
        </p:txBody>
      </p:sp>
      <p:sp>
        <p:nvSpPr>
          <p:cNvPr id="256" name="Google Shape;256;p35"/>
          <p:cNvSpPr txBox="1"/>
          <p:nvPr/>
        </p:nvSpPr>
        <p:spPr>
          <a:xfrm>
            <a:off x="1776051" y="2114110"/>
            <a:ext cx="2788541" cy="3693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Proxima Nova"/>
                <a:ea typeface="Proxima Nova"/>
                <a:cs typeface="Proxima Nova"/>
                <a:sym typeface="Proxima Nova"/>
              </a:rPr>
              <a:t>Objective</a:t>
            </a:r>
            <a:endParaRPr sz="1600">
              <a:solidFill>
                <a:schemeClr val="dk1"/>
              </a:solidFill>
              <a:latin typeface="Proxima Nova"/>
              <a:ea typeface="Proxima Nova"/>
              <a:cs typeface="Proxima Nova"/>
              <a:sym typeface="Proxima Nova"/>
            </a:endParaRPr>
          </a:p>
        </p:txBody>
      </p:sp>
      <p:sp>
        <p:nvSpPr>
          <p:cNvPr id="257" name="Google Shape;257;p35"/>
          <p:cNvSpPr txBox="1"/>
          <p:nvPr/>
        </p:nvSpPr>
        <p:spPr>
          <a:xfrm>
            <a:off x="1776051" y="3075858"/>
            <a:ext cx="2788541" cy="369332"/>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Proxima Nova"/>
                <a:ea typeface="Proxima Nova"/>
                <a:cs typeface="Proxima Nova"/>
                <a:sym typeface="Proxima Nova"/>
              </a:rPr>
              <a:t>Understanding the Code</a:t>
            </a:r>
            <a:endParaRPr sz="1600">
              <a:solidFill>
                <a:schemeClr val="dk1"/>
              </a:solidFill>
              <a:latin typeface="Proxima Nova"/>
              <a:ea typeface="Proxima Nova"/>
              <a:cs typeface="Proxima Nova"/>
              <a:sym typeface="Proxima Nova"/>
            </a:endParaRPr>
          </a:p>
        </p:txBody>
      </p:sp>
      <p:sp>
        <p:nvSpPr>
          <p:cNvPr id="258" name="Google Shape;258;p35"/>
          <p:cNvSpPr txBox="1"/>
          <p:nvPr/>
        </p:nvSpPr>
        <p:spPr>
          <a:xfrm>
            <a:off x="5548389" y="2114110"/>
            <a:ext cx="2788541" cy="369332"/>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Proxima Nova"/>
                <a:ea typeface="Proxima Nova"/>
                <a:cs typeface="Proxima Nova"/>
                <a:sym typeface="Proxima Nova"/>
              </a:rPr>
              <a:t>Incorporation with Existing Flow</a:t>
            </a:r>
            <a:endParaRPr sz="1600">
              <a:solidFill>
                <a:schemeClr val="dk1"/>
              </a:solidFill>
              <a:latin typeface="Proxima Nova"/>
              <a:ea typeface="Proxima Nova"/>
              <a:cs typeface="Proxima Nova"/>
              <a:sym typeface="Proxima Nova"/>
            </a:endParaRPr>
          </a:p>
        </p:txBody>
      </p:sp>
      <p:sp>
        <p:nvSpPr>
          <p:cNvPr id="259" name="Google Shape;259;p35"/>
          <p:cNvSpPr txBox="1"/>
          <p:nvPr/>
        </p:nvSpPr>
        <p:spPr>
          <a:xfrm>
            <a:off x="5548389" y="2602222"/>
            <a:ext cx="2788541" cy="3693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Proxima Nova"/>
                <a:ea typeface="Proxima Nova"/>
                <a:cs typeface="Proxima Nova"/>
                <a:sym typeface="Proxima Nova"/>
              </a:rPr>
              <a:t>Challenges Faced &amp; Future Works</a:t>
            </a:r>
            <a:endParaRPr b="0" i="0" sz="1400" u="none" cap="none" strike="noStrike">
              <a:solidFill>
                <a:srgbClr val="000000"/>
              </a:solidFill>
              <a:latin typeface="Arial"/>
              <a:ea typeface="Arial"/>
              <a:cs typeface="Arial"/>
              <a:sym typeface="Arial"/>
            </a:endParaRPr>
          </a:p>
        </p:txBody>
      </p:sp>
      <p:sp>
        <p:nvSpPr>
          <p:cNvPr id="260" name="Google Shape;260;p35"/>
          <p:cNvSpPr txBox="1"/>
          <p:nvPr/>
        </p:nvSpPr>
        <p:spPr>
          <a:xfrm>
            <a:off x="5548389" y="3075858"/>
            <a:ext cx="2788541" cy="369332"/>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Proxima Nova"/>
                <a:ea typeface="Proxima Nova"/>
                <a:cs typeface="Proxima Nova"/>
                <a:sym typeface="Proxima Nova"/>
              </a:rPr>
              <a:t>Learnings</a:t>
            </a:r>
            <a:endParaRPr b="0" i="0" sz="1400" u="none" cap="none" strike="noStrike">
              <a:solidFill>
                <a:srgbClr val="000000"/>
              </a:solidFill>
              <a:latin typeface="Arial"/>
              <a:ea typeface="Arial"/>
              <a:cs typeface="Arial"/>
              <a:sym typeface="Arial"/>
            </a:endParaRPr>
          </a:p>
        </p:txBody>
      </p:sp>
      <p:sp>
        <p:nvSpPr>
          <p:cNvPr id="261" name="Google Shape;261;p35"/>
          <p:cNvSpPr txBox="1"/>
          <p:nvPr/>
        </p:nvSpPr>
        <p:spPr>
          <a:xfrm>
            <a:off x="1776050" y="2592300"/>
            <a:ext cx="3101700" cy="3693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Proxima Nova"/>
                <a:ea typeface="Proxima Nova"/>
                <a:cs typeface="Proxima Nova"/>
                <a:sym typeface="Proxima Nova"/>
              </a:rPr>
              <a:t>Theory - SIP &amp; RTP</a:t>
            </a:r>
            <a:endParaRPr sz="1600">
              <a:solidFill>
                <a:schemeClr val="dk1"/>
              </a:solidFill>
              <a:latin typeface="Proxima Nova"/>
              <a:ea typeface="Proxima Nova"/>
              <a:cs typeface="Proxima Nova"/>
              <a:sym typeface="Proxima Nova"/>
            </a:endParaRPr>
          </a:p>
        </p:txBody>
      </p:sp>
      <p:sp>
        <p:nvSpPr>
          <p:cNvPr id="262" name="Google Shape;262;p35"/>
          <p:cNvSpPr/>
          <p:nvPr/>
        </p:nvSpPr>
        <p:spPr>
          <a:xfrm>
            <a:off x="1306175" y="2630922"/>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2</a:t>
            </a:r>
            <a:endParaRPr b="1" i="0" sz="1200" u="none" cap="none" strike="noStrike">
              <a:solidFill>
                <a:srgbClr val="FFFFFF"/>
              </a:solidFill>
              <a:latin typeface="Proxima Nova"/>
              <a:ea typeface="Proxima Nova"/>
              <a:cs typeface="Proxima Nova"/>
              <a:sym typeface="Proxima Nova"/>
            </a:endParaRPr>
          </a:p>
        </p:txBody>
      </p:sp>
      <p:sp>
        <p:nvSpPr>
          <p:cNvPr id="263" name="Google Shape;263;p35"/>
          <p:cNvSpPr/>
          <p:nvPr/>
        </p:nvSpPr>
        <p:spPr>
          <a:xfrm>
            <a:off x="1306175" y="3111797"/>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3</a:t>
            </a:r>
            <a:endParaRPr b="1" i="0" sz="1200" u="none" cap="none" strike="noStrike">
              <a:solidFill>
                <a:srgbClr val="FFFFFF"/>
              </a:solidFill>
              <a:latin typeface="Proxima Nova"/>
              <a:ea typeface="Proxima Nova"/>
              <a:cs typeface="Proxima Nova"/>
              <a:sym typeface="Proxima Nova"/>
            </a:endParaRPr>
          </a:p>
        </p:txBody>
      </p:sp>
      <p:sp>
        <p:nvSpPr>
          <p:cNvPr id="264" name="Google Shape;264;p35"/>
          <p:cNvSpPr/>
          <p:nvPr/>
        </p:nvSpPr>
        <p:spPr>
          <a:xfrm>
            <a:off x="5070931" y="2150048"/>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4</a:t>
            </a:r>
            <a:endParaRPr b="1" i="0" sz="1200" u="none" cap="none" strike="noStrike">
              <a:solidFill>
                <a:srgbClr val="FFFFFF"/>
              </a:solidFill>
              <a:latin typeface="Proxima Nova"/>
              <a:ea typeface="Proxima Nova"/>
              <a:cs typeface="Proxima Nova"/>
              <a:sym typeface="Proxima Nova"/>
            </a:endParaRPr>
          </a:p>
        </p:txBody>
      </p:sp>
      <p:sp>
        <p:nvSpPr>
          <p:cNvPr id="265" name="Google Shape;265;p35"/>
          <p:cNvSpPr/>
          <p:nvPr/>
        </p:nvSpPr>
        <p:spPr>
          <a:xfrm>
            <a:off x="5070931" y="2630922"/>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5</a:t>
            </a:r>
            <a:endParaRPr b="1" i="0" sz="1200" u="none" cap="none" strike="noStrike">
              <a:solidFill>
                <a:srgbClr val="FFFFFF"/>
              </a:solidFill>
              <a:latin typeface="Proxima Nova"/>
              <a:ea typeface="Proxima Nova"/>
              <a:cs typeface="Proxima Nova"/>
              <a:sym typeface="Proxima Nova"/>
            </a:endParaRPr>
          </a:p>
        </p:txBody>
      </p:sp>
      <p:sp>
        <p:nvSpPr>
          <p:cNvPr id="266" name="Google Shape;266;p35"/>
          <p:cNvSpPr/>
          <p:nvPr/>
        </p:nvSpPr>
        <p:spPr>
          <a:xfrm>
            <a:off x="5070931" y="3111797"/>
            <a:ext cx="297455" cy="297455"/>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Proxima Nova"/>
                <a:ea typeface="Proxima Nova"/>
                <a:cs typeface="Proxima Nova"/>
                <a:sym typeface="Proxima Nova"/>
              </a:rPr>
              <a:t>6</a:t>
            </a:r>
            <a:endParaRPr b="1" i="0" sz="1200" u="none" cap="none" strike="noStrike">
              <a:solidFill>
                <a:srgbClr val="FFFFFF"/>
              </a:solidFill>
              <a:latin typeface="Proxima Nova"/>
              <a:ea typeface="Proxima Nova"/>
              <a:cs typeface="Proxima Nova"/>
              <a:sym typeface="Proxima Nova"/>
            </a:endParaRPr>
          </a:p>
        </p:txBody>
      </p:sp>
      <p:sp>
        <p:nvSpPr>
          <p:cNvPr id="267" name="Google Shape;267;p35"/>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Challenges Faced</a:t>
            </a:r>
            <a:endParaRPr/>
          </a:p>
        </p:txBody>
      </p:sp>
      <p:sp>
        <p:nvSpPr>
          <p:cNvPr id="458" name="Google Shape;458;p53"/>
          <p:cNvSpPr txBox="1"/>
          <p:nvPr>
            <p:ph idx="1" type="body"/>
          </p:nvPr>
        </p:nvSpPr>
        <p:spPr>
          <a:xfrm>
            <a:off x="631904" y="2774950"/>
            <a:ext cx="2371500" cy="168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Lack of Documentation</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Overcome by referring to the reference implementation by adding dependency for the same</a:t>
            </a:r>
            <a:endParaRPr/>
          </a:p>
        </p:txBody>
      </p:sp>
      <p:pic>
        <p:nvPicPr>
          <p:cNvPr id="459" name="Google Shape;459;p53"/>
          <p:cNvPicPr preferRelativeResize="0"/>
          <p:nvPr>
            <p:ph idx="2" type="pic"/>
          </p:nvPr>
        </p:nvPicPr>
        <p:blipFill rotWithShape="1">
          <a:blip r:embed="rId3">
            <a:alphaModFix/>
          </a:blip>
          <a:srcRect b="0" l="0" r="0" t="0"/>
          <a:stretch/>
        </p:blipFill>
        <p:spPr>
          <a:xfrm>
            <a:off x="1278880" y="1367364"/>
            <a:ext cx="1074000" cy="1074000"/>
          </a:xfrm>
          <a:prstGeom prst="ellipse">
            <a:avLst/>
          </a:prstGeom>
          <a:solidFill>
            <a:schemeClr val="lt2"/>
          </a:solidFill>
          <a:ln>
            <a:noFill/>
          </a:ln>
        </p:spPr>
      </p:pic>
      <p:pic>
        <p:nvPicPr>
          <p:cNvPr id="460" name="Google Shape;460;p53"/>
          <p:cNvPicPr preferRelativeResize="0"/>
          <p:nvPr>
            <p:ph idx="3" type="pic"/>
          </p:nvPr>
        </p:nvPicPr>
        <p:blipFill rotWithShape="1">
          <a:blip r:embed="rId4">
            <a:alphaModFix/>
          </a:blip>
          <a:srcRect b="0" l="0" r="0" t="0"/>
          <a:stretch/>
        </p:blipFill>
        <p:spPr>
          <a:xfrm>
            <a:off x="4035052" y="1359461"/>
            <a:ext cx="1074000" cy="1074000"/>
          </a:xfrm>
          <a:prstGeom prst="ellipse">
            <a:avLst/>
          </a:prstGeom>
          <a:solidFill>
            <a:schemeClr val="lt2"/>
          </a:solidFill>
          <a:ln>
            <a:noFill/>
          </a:ln>
        </p:spPr>
      </p:pic>
      <p:pic>
        <p:nvPicPr>
          <p:cNvPr id="461" name="Google Shape;461;p53"/>
          <p:cNvPicPr preferRelativeResize="0"/>
          <p:nvPr>
            <p:ph idx="4" type="pic"/>
          </p:nvPr>
        </p:nvPicPr>
        <p:blipFill rotWithShape="1">
          <a:blip r:embed="rId5">
            <a:alphaModFix/>
          </a:blip>
          <a:srcRect b="3703" l="0" r="0" t="3703"/>
          <a:stretch/>
        </p:blipFill>
        <p:spPr>
          <a:xfrm>
            <a:off x="6773123" y="1367364"/>
            <a:ext cx="1074000" cy="1074000"/>
          </a:xfrm>
          <a:prstGeom prst="ellipse">
            <a:avLst/>
          </a:prstGeom>
          <a:solidFill>
            <a:schemeClr val="lt2"/>
          </a:solidFill>
          <a:ln>
            <a:noFill/>
          </a:ln>
        </p:spPr>
      </p:pic>
      <p:sp>
        <p:nvSpPr>
          <p:cNvPr id="462" name="Google Shape;462;p53"/>
          <p:cNvSpPr txBox="1"/>
          <p:nvPr>
            <p:ph idx="5" type="body"/>
          </p:nvPr>
        </p:nvSpPr>
        <p:spPr>
          <a:xfrm>
            <a:off x="3386255" y="2774950"/>
            <a:ext cx="2371500" cy="168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Lack of examples</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Very few code examples available. The majority of the examples were dealing with android applications. Solved by keeping logs and comparing with RFCs</a:t>
            </a:r>
            <a:endParaRPr/>
          </a:p>
        </p:txBody>
      </p:sp>
      <p:sp>
        <p:nvSpPr>
          <p:cNvPr id="463" name="Google Shape;463;p53"/>
          <p:cNvSpPr txBox="1"/>
          <p:nvPr>
            <p:ph idx="6" type="body"/>
          </p:nvPr>
        </p:nvSpPr>
        <p:spPr>
          <a:xfrm>
            <a:off x="6142055" y="2774950"/>
            <a:ext cx="2371500" cy="168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t>Tough to test if code runs properly</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Solved by creating our own mock clients for the signaling and media transfer entities</a:t>
            </a:r>
            <a:endParaRPr/>
          </a:p>
        </p:txBody>
      </p:sp>
      <p:sp>
        <p:nvSpPr>
          <p:cNvPr id="464" name="Google Shape;464;p53"/>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a:t>Future Works</a:t>
            </a:r>
            <a:endParaRPr/>
          </a:p>
        </p:txBody>
      </p:sp>
      <p:sp>
        <p:nvSpPr>
          <p:cNvPr id="470" name="Google Shape;470;p54"/>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5"/>
          <p:cNvSpPr txBox="1"/>
          <p:nvPr>
            <p:ph idx="1" type="body"/>
          </p:nvPr>
        </p:nvSpPr>
        <p:spPr>
          <a:xfrm>
            <a:off x="457863" y="1206500"/>
            <a:ext cx="8228400" cy="3333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09" lvl="1" marL="465137" rtl="0" algn="l">
              <a:lnSpc>
                <a:spcPct val="100000"/>
              </a:lnSpc>
              <a:spcBef>
                <a:spcPts val="575"/>
              </a:spcBef>
              <a:spcAft>
                <a:spcPts val="0"/>
              </a:spcAft>
              <a:buSzPts val="1500"/>
              <a:buChar char="•"/>
            </a:pPr>
            <a:r>
              <a:rPr lang="en-US" sz="1500"/>
              <a:t>Add onto RTP functionality</a:t>
            </a:r>
            <a:endParaRPr sz="1500"/>
          </a:p>
          <a:p>
            <a:pPr indent="-323850" lvl="2" marL="1371600" rtl="0" algn="l">
              <a:lnSpc>
                <a:spcPct val="100000"/>
              </a:lnSpc>
              <a:spcBef>
                <a:spcPts val="575"/>
              </a:spcBef>
              <a:spcAft>
                <a:spcPts val="0"/>
              </a:spcAft>
              <a:buSzPts val="1500"/>
              <a:buChar char="•"/>
            </a:pPr>
            <a:r>
              <a:rPr lang="en-US" sz="1500"/>
              <a:t>Incorporate RTCP packets</a:t>
            </a:r>
            <a:endParaRPr sz="1500"/>
          </a:p>
          <a:p>
            <a:pPr indent="-323850" lvl="2" marL="1371600" rtl="0" algn="l">
              <a:lnSpc>
                <a:spcPct val="100000"/>
              </a:lnSpc>
              <a:spcBef>
                <a:spcPts val="575"/>
              </a:spcBef>
              <a:spcAft>
                <a:spcPts val="0"/>
              </a:spcAft>
              <a:buSzPts val="1500"/>
              <a:buChar char="•"/>
            </a:pPr>
            <a:r>
              <a:rPr lang="en-US" sz="1500"/>
              <a:t>Move from RTP to SRTP</a:t>
            </a:r>
            <a:endParaRPr sz="1500"/>
          </a:p>
          <a:p>
            <a:pPr indent="-228600" lvl="0" marL="457200" rtl="0" algn="l">
              <a:lnSpc>
                <a:spcPct val="100000"/>
              </a:lnSpc>
              <a:spcBef>
                <a:spcPts val="575"/>
              </a:spcBef>
              <a:spcAft>
                <a:spcPts val="0"/>
              </a:spcAft>
              <a:buSzPts val="1500"/>
              <a:buNone/>
            </a:pPr>
            <a:r>
              <a:t/>
            </a:r>
            <a:endParaRPr sz="1500"/>
          </a:p>
          <a:p>
            <a:pPr indent="-323850" lvl="1" marL="571500" rtl="0" algn="l">
              <a:lnSpc>
                <a:spcPct val="100000"/>
              </a:lnSpc>
              <a:spcBef>
                <a:spcPts val="575"/>
              </a:spcBef>
              <a:spcAft>
                <a:spcPts val="0"/>
              </a:spcAft>
              <a:buSzPts val="1500"/>
              <a:buChar char="•"/>
            </a:pPr>
            <a:r>
              <a:rPr lang="en-US" sz="1500"/>
              <a:t>Make additions to signalling and media transfer entities. e.g. support SIP over Websockets, currently SIP over UDP/TCP/TLS is supported. Or add functionality for media transfer through WebRTC, currently RTP is supported.</a:t>
            </a:r>
            <a:endParaRPr sz="1500"/>
          </a:p>
          <a:p>
            <a:pPr indent="-228600" lvl="0" marL="457200" rtl="0" algn="l">
              <a:lnSpc>
                <a:spcPct val="100000"/>
              </a:lnSpc>
              <a:spcBef>
                <a:spcPts val="575"/>
              </a:spcBef>
              <a:spcAft>
                <a:spcPts val="0"/>
              </a:spcAft>
              <a:buSzPts val="1500"/>
              <a:buNone/>
            </a:pPr>
            <a:r>
              <a:t/>
            </a:r>
            <a:endParaRPr sz="1500"/>
          </a:p>
        </p:txBody>
      </p:sp>
      <p:sp>
        <p:nvSpPr>
          <p:cNvPr id="476" name="Google Shape;476;p55"/>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Future Works</a:t>
            </a:r>
            <a:endParaRPr/>
          </a:p>
        </p:txBody>
      </p:sp>
      <p:sp>
        <p:nvSpPr>
          <p:cNvPr id="477" name="Google Shape;477;p55"/>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6"/>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a:t>Learnings</a:t>
            </a:r>
            <a:endParaRPr/>
          </a:p>
        </p:txBody>
      </p:sp>
      <p:sp>
        <p:nvSpPr>
          <p:cNvPr id="483" name="Google Shape;483;p56"/>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
        <p:nvSpPr>
          <p:cNvPr id="484" name="Google Shape;484;p56"/>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7"/>
          <p:cNvSpPr txBox="1"/>
          <p:nvPr>
            <p:ph idx="4294967295" type="body"/>
          </p:nvPr>
        </p:nvSpPr>
        <p:spPr>
          <a:xfrm>
            <a:off x="457863" y="1382558"/>
            <a:ext cx="8228400" cy="3157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12" lvl="1" marL="465137" rtl="0" algn="l">
              <a:lnSpc>
                <a:spcPct val="100000"/>
              </a:lnSpc>
              <a:spcBef>
                <a:spcPts val="575"/>
              </a:spcBef>
              <a:spcAft>
                <a:spcPts val="0"/>
              </a:spcAft>
              <a:buSzPts val="1500"/>
              <a:buChar char="•"/>
            </a:pPr>
            <a:r>
              <a:rPr lang="en-US" sz="1500"/>
              <a:t>Hands-on learning about the best practices in </a:t>
            </a:r>
            <a:r>
              <a:rPr b="1" lang="en-US" sz="1500"/>
              <a:t>Java</a:t>
            </a:r>
            <a:r>
              <a:rPr lang="en-US" sz="1500"/>
              <a:t>, from naming conventions and scope definitions to memory management and threading </a:t>
            </a:r>
            <a:endParaRPr sz="1500"/>
          </a:p>
          <a:p>
            <a:pPr indent="-239712" lvl="1" marL="465137" rtl="0" algn="l">
              <a:lnSpc>
                <a:spcPct val="100000"/>
              </a:lnSpc>
              <a:spcBef>
                <a:spcPts val="575"/>
              </a:spcBef>
              <a:spcAft>
                <a:spcPts val="0"/>
              </a:spcAft>
              <a:buSzPts val="1500"/>
              <a:buChar char="•"/>
            </a:pPr>
            <a:r>
              <a:rPr lang="en-US" sz="1500"/>
              <a:t>Exposure to multiple databases including </a:t>
            </a:r>
            <a:r>
              <a:rPr b="1" lang="en-US" sz="1500"/>
              <a:t>Redis</a:t>
            </a:r>
            <a:r>
              <a:rPr lang="en-US" sz="1500"/>
              <a:t>, </a:t>
            </a:r>
            <a:r>
              <a:rPr b="1" lang="en-US" sz="1500"/>
              <a:t>MongoDB</a:t>
            </a:r>
            <a:r>
              <a:rPr lang="en-US" sz="1500"/>
              <a:t> and </a:t>
            </a:r>
            <a:r>
              <a:rPr b="1" lang="en-US" sz="1500"/>
              <a:t>ElasticSearch</a:t>
            </a:r>
            <a:r>
              <a:rPr lang="en-US" sz="1500"/>
              <a:t>. Understanding the underlying concepts and identifying their pros and cons</a:t>
            </a:r>
            <a:endParaRPr sz="1500"/>
          </a:p>
          <a:p>
            <a:pPr indent="-239712" lvl="1" marL="465137" rtl="0" algn="l">
              <a:lnSpc>
                <a:spcPct val="100000"/>
              </a:lnSpc>
              <a:spcBef>
                <a:spcPts val="575"/>
              </a:spcBef>
              <a:spcAft>
                <a:spcPts val="0"/>
              </a:spcAft>
              <a:buSzPts val="1500"/>
              <a:buChar char="•"/>
            </a:pPr>
            <a:r>
              <a:rPr lang="en-US" sz="1500"/>
              <a:t>Introduction to </a:t>
            </a:r>
            <a:r>
              <a:rPr b="1" lang="en-US" sz="1500"/>
              <a:t>Kafka</a:t>
            </a:r>
            <a:r>
              <a:rPr lang="en-US" sz="1500"/>
              <a:t> for streaming. Firsthand practice by implementing a mini-project to extract tweets from Twitter and store them in ElasticSearch using Kafka</a:t>
            </a:r>
            <a:endParaRPr sz="1500"/>
          </a:p>
          <a:p>
            <a:pPr indent="-239712" lvl="1" marL="465137" rtl="0" algn="l">
              <a:lnSpc>
                <a:spcPct val="100000"/>
              </a:lnSpc>
              <a:spcBef>
                <a:spcPts val="575"/>
              </a:spcBef>
              <a:spcAft>
                <a:spcPts val="0"/>
              </a:spcAft>
              <a:buSzPts val="1500"/>
              <a:buChar char="•"/>
            </a:pPr>
            <a:r>
              <a:rPr lang="en-US" sz="1500"/>
              <a:t>Understanding the importance of </a:t>
            </a:r>
            <a:r>
              <a:rPr b="1" lang="en-US" sz="1500"/>
              <a:t>benchmarking</a:t>
            </a:r>
            <a:r>
              <a:rPr lang="en-US" sz="1500"/>
              <a:t> and the importance of optimising even in the smallest of places. Might turn out to be a huge money-saver for the company</a:t>
            </a:r>
            <a:endParaRPr sz="1500"/>
          </a:p>
          <a:p>
            <a:pPr indent="-239712" lvl="1" marL="465137" rtl="0" algn="l">
              <a:lnSpc>
                <a:spcPct val="100000"/>
              </a:lnSpc>
              <a:spcBef>
                <a:spcPts val="575"/>
              </a:spcBef>
              <a:spcAft>
                <a:spcPts val="0"/>
              </a:spcAft>
              <a:buSzPts val="1500"/>
              <a:buChar char="•"/>
            </a:pPr>
            <a:r>
              <a:rPr lang="en-US" sz="1500"/>
              <a:t>Acquired an in-depth understanding of the </a:t>
            </a:r>
            <a:r>
              <a:rPr b="1" lang="en-US" sz="1500"/>
              <a:t>SIP</a:t>
            </a:r>
            <a:r>
              <a:rPr lang="en-US" sz="1500"/>
              <a:t> protocol and </a:t>
            </a:r>
            <a:r>
              <a:rPr b="1" lang="en-US" sz="1500"/>
              <a:t>RTP</a:t>
            </a:r>
            <a:r>
              <a:rPr lang="en-US" sz="1500"/>
              <a:t> protocols which were the building blocks of the project</a:t>
            </a:r>
            <a:endParaRPr sz="1500"/>
          </a:p>
        </p:txBody>
      </p:sp>
      <p:sp>
        <p:nvSpPr>
          <p:cNvPr id="490" name="Google Shape;490;p57"/>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My Learnings</a:t>
            </a:r>
            <a:endParaRPr/>
          </a:p>
        </p:txBody>
      </p:sp>
      <p:sp>
        <p:nvSpPr>
          <p:cNvPr id="491" name="Google Shape;491;p57"/>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Technical Skills</a:t>
            </a:r>
            <a:endParaRPr>
              <a:solidFill>
                <a:schemeClr val="accent1"/>
              </a:solidFill>
            </a:endParaRPr>
          </a:p>
        </p:txBody>
      </p:sp>
      <p:sp>
        <p:nvSpPr>
          <p:cNvPr id="492" name="Google Shape;492;p57"/>
          <p:cNvSpPr txBox="1"/>
          <p:nvPr/>
        </p:nvSpPr>
        <p:spPr>
          <a:xfrm>
            <a:off x="476339" y="4839484"/>
            <a:ext cx="2084400" cy="18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00">
                <a:solidFill>
                  <a:srgbClr val="A5A5A5"/>
                </a:solidFill>
                <a:latin typeface="Proxima Nova"/>
                <a:ea typeface="Proxima Nova"/>
                <a:cs typeface="Proxima Nova"/>
                <a:sym typeface="Proxima Nova"/>
              </a:rPr>
              <a:t>© 202</a:t>
            </a:r>
            <a:r>
              <a:rPr lang="en-US" sz="600">
                <a:solidFill>
                  <a:srgbClr val="A5A5A5"/>
                </a:solidFill>
                <a:latin typeface="Proxima Nova"/>
                <a:ea typeface="Proxima Nova"/>
                <a:cs typeface="Proxima Nova"/>
                <a:sym typeface="Proxima Nova"/>
              </a:rPr>
              <a:t>2</a:t>
            </a:r>
            <a:r>
              <a:rPr b="0" i="0" lang="en-US" sz="600">
                <a:solidFill>
                  <a:srgbClr val="A5A5A5"/>
                </a:solidFill>
                <a:latin typeface="Proxima Nova"/>
                <a:ea typeface="Proxima Nova"/>
                <a:cs typeface="Proxima Nova"/>
                <a:sym typeface="Proxima Nova"/>
              </a:rPr>
              <a:t> Sprinklr, Inc. All rights reserved.  </a:t>
            </a:r>
            <a:endParaRPr/>
          </a:p>
        </p:txBody>
      </p:sp>
      <p:sp>
        <p:nvSpPr>
          <p:cNvPr id="493" name="Google Shape;493;p57"/>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8"/>
          <p:cNvSpPr txBox="1"/>
          <p:nvPr>
            <p:ph type="title"/>
          </p:nvPr>
        </p:nvSpPr>
        <p:spPr>
          <a:xfrm>
            <a:off x="457864" y="324471"/>
            <a:ext cx="8228400" cy="5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My Learnings</a:t>
            </a:r>
            <a:endParaRPr/>
          </a:p>
        </p:txBody>
      </p:sp>
      <p:sp>
        <p:nvSpPr>
          <p:cNvPr id="500" name="Google Shape;500;p58"/>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Non-</a:t>
            </a:r>
            <a:r>
              <a:rPr lang="en-US">
                <a:solidFill>
                  <a:schemeClr val="accent1"/>
                </a:solidFill>
              </a:rPr>
              <a:t>Technical Skills</a:t>
            </a:r>
            <a:endParaRPr>
              <a:solidFill>
                <a:schemeClr val="accent1"/>
              </a:solidFill>
            </a:endParaRPr>
          </a:p>
        </p:txBody>
      </p:sp>
      <p:sp>
        <p:nvSpPr>
          <p:cNvPr id="501" name="Google Shape;501;p58"/>
          <p:cNvSpPr txBox="1"/>
          <p:nvPr>
            <p:ph idx="4294967295" type="body"/>
          </p:nvPr>
        </p:nvSpPr>
        <p:spPr>
          <a:xfrm>
            <a:off x="457863" y="1382558"/>
            <a:ext cx="8228400" cy="3157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12" lvl="1" marL="465137" rtl="0" algn="l">
              <a:lnSpc>
                <a:spcPct val="100000"/>
              </a:lnSpc>
              <a:spcBef>
                <a:spcPts val="575"/>
              </a:spcBef>
              <a:spcAft>
                <a:spcPts val="0"/>
              </a:spcAft>
              <a:buSzPts val="1500"/>
              <a:buChar char="•"/>
            </a:pPr>
            <a:r>
              <a:rPr lang="en-US" sz="1500"/>
              <a:t>Appreciating how a company adapts when it has to deal with large amounts of data - resolving scalability issues</a:t>
            </a:r>
            <a:endParaRPr sz="1500"/>
          </a:p>
          <a:p>
            <a:pPr indent="-239712" lvl="1" marL="465137" rtl="0" algn="l">
              <a:lnSpc>
                <a:spcPct val="100000"/>
              </a:lnSpc>
              <a:spcBef>
                <a:spcPts val="575"/>
              </a:spcBef>
              <a:spcAft>
                <a:spcPts val="0"/>
              </a:spcAft>
              <a:buSzPts val="1500"/>
              <a:buChar char="•"/>
            </a:pPr>
            <a:r>
              <a:rPr lang="en-US" sz="1500"/>
              <a:t>Building a framework which can be easily understood and extended since the end-goal is to not just get your individual project running, but incorporating it seamlessly into the existing codebase</a:t>
            </a:r>
            <a:endParaRPr sz="1500"/>
          </a:p>
          <a:p>
            <a:pPr indent="-239712" lvl="1" marL="465137" rtl="0" algn="l">
              <a:lnSpc>
                <a:spcPct val="100000"/>
              </a:lnSpc>
              <a:spcBef>
                <a:spcPts val="575"/>
              </a:spcBef>
              <a:spcAft>
                <a:spcPts val="0"/>
              </a:spcAft>
              <a:buSzPts val="1500"/>
              <a:buChar char="•"/>
            </a:pPr>
            <a:r>
              <a:rPr lang="en-US" sz="1500"/>
              <a:t>Delivering good quality code and debugging in minimal time in high pressure environments</a:t>
            </a:r>
            <a:endParaRPr sz="1500"/>
          </a:p>
          <a:p>
            <a:pPr indent="-239712" lvl="1" marL="465137" rtl="0" algn="l">
              <a:lnSpc>
                <a:spcPct val="100000"/>
              </a:lnSpc>
              <a:spcBef>
                <a:spcPts val="575"/>
              </a:spcBef>
              <a:spcAft>
                <a:spcPts val="0"/>
              </a:spcAft>
              <a:buSzPts val="1500"/>
              <a:buChar char="•"/>
            </a:pPr>
            <a:r>
              <a:rPr lang="en-US" sz="1500"/>
              <a:t>Passionately, genuinely care</a:t>
            </a:r>
            <a:endParaRPr sz="1500"/>
          </a:p>
        </p:txBody>
      </p:sp>
      <p:pic>
        <p:nvPicPr>
          <p:cNvPr id="502" name="Google Shape;502;p58"/>
          <p:cNvPicPr preferRelativeResize="0"/>
          <p:nvPr/>
        </p:nvPicPr>
        <p:blipFill rotWithShape="1">
          <a:blip r:embed="rId3">
            <a:alphaModFix/>
          </a:blip>
          <a:srcRect b="5429" l="0" r="0" t="5420"/>
          <a:stretch/>
        </p:blipFill>
        <p:spPr>
          <a:xfrm>
            <a:off x="3352725" y="3416125"/>
            <a:ext cx="554023" cy="4938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descr="A starry night sky over a snowy landscape&#10;&#10;Description automatically generated with low confidence" id="507" name="Google Shape;507;p59"/>
          <p:cNvPicPr preferRelativeResize="0"/>
          <p:nvPr>
            <p:ph idx="2" type="pic"/>
          </p:nvPr>
        </p:nvPicPr>
        <p:blipFill rotWithShape="1">
          <a:blip r:embed="rId3">
            <a:alphaModFix/>
          </a:blip>
          <a:srcRect b="0" l="0" r="0" t="0"/>
          <a:stretch/>
        </p:blipFill>
        <p:spPr>
          <a:xfrm>
            <a:off x="1" y="11675"/>
            <a:ext cx="9143999" cy="5143501"/>
          </a:xfrm>
          <a:prstGeom prst="rect">
            <a:avLst/>
          </a:prstGeom>
          <a:solidFill>
            <a:schemeClr val="lt2"/>
          </a:solidFill>
          <a:ln>
            <a:noFill/>
          </a:ln>
        </p:spPr>
      </p:pic>
      <p:sp>
        <p:nvSpPr>
          <p:cNvPr id="508" name="Google Shape;508;p59"/>
          <p:cNvSpPr txBox="1"/>
          <p:nvPr>
            <p:ph idx="1" type="body"/>
          </p:nvPr>
        </p:nvSpPr>
        <p:spPr>
          <a:xfrm>
            <a:off x="1569400" y="1855100"/>
            <a:ext cx="5670600" cy="457200"/>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en-US"/>
              <a:t>People don’t care how much you know</a:t>
            </a:r>
            <a:endParaRPr/>
          </a:p>
        </p:txBody>
      </p:sp>
      <p:sp>
        <p:nvSpPr>
          <p:cNvPr id="509" name="Google Shape;509;p59"/>
          <p:cNvSpPr txBox="1"/>
          <p:nvPr>
            <p:ph idx="3" type="body"/>
          </p:nvPr>
        </p:nvSpPr>
        <p:spPr>
          <a:xfrm>
            <a:off x="1569400" y="2354825"/>
            <a:ext cx="5670600" cy="457200"/>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2400"/>
              <a:buFont typeface="Arial"/>
              <a:buNone/>
            </a:pPr>
            <a:r>
              <a:rPr lang="en-US"/>
              <a:t>unless they know how much you care</a:t>
            </a:r>
            <a:endParaRPr/>
          </a:p>
        </p:txBody>
      </p:sp>
      <p:sp>
        <p:nvSpPr>
          <p:cNvPr id="510" name="Google Shape;510;p59"/>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0"/>
          <p:cNvSpPr txBox="1"/>
          <p:nvPr>
            <p:ph type="ctrTitle"/>
          </p:nvPr>
        </p:nvSpPr>
        <p:spPr>
          <a:xfrm>
            <a:off x="800098" y="2313999"/>
            <a:ext cx="7543800" cy="4590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chemeClr val="dk1"/>
              </a:buClr>
              <a:buSzPts val="4400"/>
              <a:buFont typeface="Proxima Nova"/>
              <a:buNone/>
            </a:pPr>
            <a:r>
              <a:rPr lang="en-US"/>
              <a:t>Thank you</a:t>
            </a:r>
            <a:endParaRPr/>
          </a:p>
        </p:txBody>
      </p:sp>
      <p:sp>
        <p:nvSpPr>
          <p:cNvPr id="516" name="Google Shape;516;p60"/>
          <p:cNvSpPr txBox="1"/>
          <p:nvPr>
            <p:ph idx="1" type="body"/>
          </p:nvPr>
        </p:nvSpPr>
        <p:spPr>
          <a:xfrm>
            <a:off x="2135186" y="3198614"/>
            <a:ext cx="4873500" cy="379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400"/>
              <a:buNone/>
            </a:pPr>
            <a:r>
              <a:rPr lang="en-US"/>
              <a:t>souradeep</a:t>
            </a:r>
            <a:r>
              <a:rPr lang="en-US"/>
              <a:t>.bera@sprinklr.com</a:t>
            </a:r>
            <a:endParaRPr/>
          </a:p>
        </p:txBody>
      </p:sp>
      <p:sp>
        <p:nvSpPr>
          <p:cNvPr id="517" name="Google Shape;517;p60"/>
          <p:cNvSpPr txBox="1"/>
          <p:nvPr>
            <p:ph idx="2" type="body"/>
          </p:nvPr>
        </p:nvSpPr>
        <p:spPr>
          <a:xfrm>
            <a:off x="2135186" y="4755446"/>
            <a:ext cx="4873500" cy="379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200"/>
              <a:buNone/>
            </a:pPr>
            <a:r>
              <a:rPr lang="en-US"/>
              <a:t>sprinklr.com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2800"/>
              <a:buFont typeface="Proxima Nova"/>
              <a:buNone/>
            </a:pPr>
            <a:r>
              <a:rPr lang="en-US"/>
              <a:t>Objective</a:t>
            </a:r>
            <a:endParaRPr/>
          </a:p>
        </p:txBody>
      </p:sp>
      <p:sp>
        <p:nvSpPr>
          <p:cNvPr id="273" name="Google Shape;273;p36"/>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idx="1" type="body"/>
          </p:nvPr>
        </p:nvSpPr>
        <p:spPr>
          <a:xfrm>
            <a:off x="457875" y="1206500"/>
            <a:ext cx="8228400" cy="1365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09" lvl="1" marL="465137" rtl="0" algn="l">
              <a:lnSpc>
                <a:spcPct val="100000"/>
              </a:lnSpc>
              <a:spcBef>
                <a:spcPts val="575"/>
              </a:spcBef>
              <a:spcAft>
                <a:spcPts val="0"/>
              </a:spcAft>
              <a:buSzPts val="1500"/>
              <a:buChar char="•"/>
            </a:pPr>
            <a:r>
              <a:rPr lang="en-US" sz="1500"/>
              <a:t>Shift the sip-client, currently implemented in TypeScript to Java.</a:t>
            </a:r>
            <a:endParaRPr sz="1500"/>
          </a:p>
          <a:p>
            <a:pPr indent="-239709" lvl="1" marL="465137" rtl="0" algn="l">
              <a:lnSpc>
                <a:spcPct val="100000"/>
              </a:lnSpc>
              <a:spcBef>
                <a:spcPts val="575"/>
              </a:spcBef>
              <a:spcAft>
                <a:spcPts val="0"/>
              </a:spcAft>
              <a:buSzPts val="1500"/>
              <a:buChar char="•"/>
            </a:pPr>
            <a:r>
              <a:rPr lang="en-US" sz="1500"/>
              <a:t>Build an end-to-end Agent in Java which will sit between Ozonetel and VoiceBot to facilitate the signalling and media transfer between the two.</a:t>
            </a:r>
            <a:endParaRPr sz="1500"/>
          </a:p>
        </p:txBody>
      </p:sp>
      <p:sp>
        <p:nvSpPr>
          <p:cNvPr id="279" name="Google Shape;279;p37"/>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Objective</a:t>
            </a:r>
            <a:endParaRPr/>
          </a:p>
        </p:txBody>
      </p:sp>
      <p:sp>
        <p:nvSpPr>
          <p:cNvPr id="280" name="Google Shape;280;p37"/>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
        <p:nvSpPr>
          <p:cNvPr id="281" name="Google Shape;281;p37"/>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What?</a:t>
            </a:r>
            <a:endParaRPr>
              <a:solidFill>
                <a:schemeClr val="accent1"/>
              </a:solidFill>
            </a:endParaRPr>
          </a:p>
        </p:txBody>
      </p:sp>
      <p:sp>
        <p:nvSpPr>
          <p:cNvPr id="282" name="Google Shape;282;p37"/>
          <p:cNvSpPr txBox="1"/>
          <p:nvPr>
            <p:ph idx="4294967295" type="body"/>
          </p:nvPr>
        </p:nvSpPr>
        <p:spPr>
          <a:xfrm>
            <a:off x="457863" y="257174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Why?</a:t>
            </a:r>
            <a:endParaRPr>
              <a:solidFill>
                <a:schemeClr val="accent1"/>
              </a:solidFill>
            </a:endParaRPr>
          </a:p>
        </p:txBody>
      </p:sp>
      <p:sp>
        <p:nvSpPr>
          <p:cNvPr id="283" name="Google Shape;283;p37"/>
          <p:cNvSpPr txBox="1"/>
          <p:nvPr>
            <p:ph idx="1" type="body"/>
          </p:nvPr>
        </p:nvSpPr>
        <p:spPr>
          <a:xfrm>
            <a:off x="457875" y="3076650"/>
            <a:ext cx="8228400" cy="1365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1600"/>
              <a:buNone/>
            </a:pPr>
            <a:r>
              <a:t/>
            </a:r>
            <a:endParaRPr sz="1500"/>
          </a:p>
          <a:p>
            <a:pPr indent="-239709" lvl="1" marL="465137" rtl="0" algn="l">
              <a:lnSpc>
                <a:spcPct val="100000"/>
              </a:lnSpc>
              <a:spcBef>
                <a:spcPts val="575"/>
              </a:spcBef>
              <a:spcAft>
                <a:spcPts val="0"/>
              </a:spcAft>
              <a:buSzPts val="1500"/>
              <a:buChar char="•"/>
            </a:pPr>
            <a:r>
              <a:rPr lang="en-US" sz="1500"/>
              <a:t>TypeScript is single threaded and hence does not scale well.</a:t>
            </a:r>
            <a:endParaRPr sz="1500"/>
          </a:p>
          <a:p>
            <a:pPr indent="-239709" lvl="1" marL="465137" rtl="0" algn="l">
              <a:lnSpc>
                <a:spcPct val="100000"/>
              </a:lnSpc>
              <a:spcBef>
                <a:spcPts val="575"/>
              </a:spcBef>
              <a:spcAft>
                <a:spcPts val="0"/>
              </a:spcAft>
              <a:buSzPts val="1500"/>
              <a:buChar char="•"/>
            </a:pPr>
            <a:r>
              <a:rPr lang="en-US" sz="1500"/>
              <a:t>With large clients coming into the picture, scalability is an important issue which had to be addressed. This can be achieved by shifting the code in Java and leveraging its multi-threaded nature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2800"/>
              <a:buFont typeface="Proxima Nova"/>
              <a:buNone/>
            </a:pPr>
            <a:r>
              <a:rPr lang="en-US"/>
              <a:t>Session Initiation Protocol (SIP)</a:t>
            </a:r>
            <a:endParaRPr/>
          </a:p>
        </p:txBody>
      </p:sp>
      <p:sp>
        <p:nvSpPr>
          <p:cNvPr id="289" name="Google Shape;289;p38"/>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idx="1" type="body"/>
          </p:nvPr>
        </p:nvSpPr>
        <p:spPr>
          <a:xfrm>
            <a:off x="457863" y="1206500"/>
            <a:ext cx="8228271" cy="333360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sz="1500"/>
          </a:p>
          <a:p>
            <a:pPr indent="-239709" lvl="1" marL="465137" rtl="0" algn="l">
              <a:lnSpc>
                <a:spcPct val="100000"/>
              </a:lnSpc>
              <a:spcBef>
                <a:spcPts val="575"/>
              </a:spcBef>
              <a:spcAft>
                <a:spcPts val="0"/>
              </a:spcAft>
              <a:buSzPts val="1500"/>
              <a:buChar char="•"/>
            </a:pPr>
            <a:r>
              <a:rPr lang="en-US" sz="1500"/>
              <a:t>The Session Initiation Protocol (SIP) (RFC 3261) is an application-layer control protocol that can establish, modify and terminate multimedia sessions or calls.</a:t>
            </a:r>
            <a:endParaRPr sz="1500"/>
          </a:p>
          <a:p>
            <a:pPr indent="-239709" lvl="1" marL="465137" rtl="0" algn="l">
              <a:lnSpc>
                <a:spcPct val="100000"/>
              </a:lnSpc>
              <a:spcBef>
                <a:spcPts val="575"/>
              </a:spcBef>
              <a:spcAft>
                <a:spcPts val="0"/>
              </a:spcAft>
              <a:buSzPts val="1500"/>
              <a:buChar char="•"/>
            </a:pPr>
            <a:r>
              <a:rPr lang="en-US" sz="1500"/>
              <a:t>It is a text-based protocol and uses the UTF-8 charset (RFC 2279)</a:t>
            </a:r>
            <a:endParaRPr sz="1500"/>
          </a:p>
          <a:p>
            <a:pPr indent="-239709" lvl="1" marL="465137" rtl="0" algn="l">
              <a:lnSpc>
                <a:spcPct val="100000"/>
              </a:lnSpc>
              <a:spcBef>
                <a:spcPts val="575"/>
              </a:spcBef>
              <a:spcAft>
                <a:spcPts val="0"/>
              </a:spcAft>
              <a:buSzPts val="1500"/>
              <a:buChar char="•"/>
            </a:pPr>
            <a:r>
              <a:rPr lang="en-US" sz="1500"/>
              <a:t>Supports five facets of establishing and terminating multimedia communications:</a:t>
            </a:r>
            <a:endParaRPr sz="1500"/>
          </a:p>
          <a:p>
            <a:pPr indent="-323850" lvl="2" marL="1371600" rtl="0" algn="l">
              <a:lnSpc>
                <a:spcPct val="100000"/>
              </a:lnSpc>
              <a:spcBef>
                <a:spcPts val="575"/>
              </a:spcBef>
              <a:spcAft>
                <a:spcPts val="0"/>
              </a:spcAft>
              <a:buSzPts val="1500"/>
              <a:buChar char="•"/>
            </a:pPr>
            <a:r>
              <a:rPr lang="en-US" sz="1500"/>
              <a:t>User location</a:t>
            </a:r>
            <a:endParaRPr sz="1500"/>
          </a:p>
          <a:p>
            <a:pPr indent="-323850" lvl="2" marL="1371600" rtl="0" algn="l">
              <a:lnSpc>
                <a:spcPct val="100000"/>
              </a:lnSpc>
              <a:spcBef>
                <a:spcPts val="575"/>
              </a:spcBef>
              <a:spcAft>
                <a:spcPts val="0"/>
              </a:spcAft>
              <a:buSzPts val="1500"/>
              <a:buChar char="•"/>
            </a:pPr>
            <a:r>
              <a:rPr lang="en-US" sz="1500"/>
              <a:t>User availability</a:t>
            </a:r>
            <a:endParaRPr sz="1500"/>
          </a:p>
          <a:p>
            <a:pPr indent="-323850" lvl="2" marL="1371600" rtl="0" algn="l">
              <a:lnSpc>
                <a:spcPct val="100000"/>
              </a:lnSpc>
              <a:spcBef>
                <a:spcPts val="575"/>
              </a:spcBef>
              <a:spcAft>
                <a:spcPts val="0"/>
              </a:spcAft>
              <a:buSzPts val="1500"/>
              <a:buChar char="•"/>
            </a:pPr>
            <a:r>
              <a:rPr lang="en-US" sz="1500"/>
              <a:t>User capabilities</a:t>
            </a:r>
            <a:endParaRPr sz="1500"/>
          </a:p>
          <a:p>
            <a:pPr indent="-323850" lvl="2" marL="1371600" rtl="0" algn="l">
              <a:lnSpc>
                <a:spcPct val="100000"/>
              </a:lnSpc>
              <a:spcBef>
                <a:spcPts val="575"/>
              </a:spcBef>
              <a:spcAft>
                <a:spcPts val="0"/>
              </a:spcAft>
              <a:buSzPts val="1500"/>
              <a:buChar char="•"/>
            </a:pPr>
            <a:r>
              <a:rPr lang="en-US" sz="1500"/>
              <a:t>Session setup</a:t>
            </a:r>
            <a:endParaRPr sz="1500"/>
          </a:p>
          <a:p>
            <a:pPr indent="-323850" lvl="2" marL="1371600" rtl="0" algn="l">
              <a:lnSpc>
                <a:spcPct val="100000"/>
              </a:lnSpc>
              <a:spcBef>
                <a:spcPts val="575"/>
              </a:spcBef>
              <a:spcAft>
                <a:spcPts val="0"/>
              </a:spcAft>
              <a:buSzPts val="1500"/>
              <a:buChar char="•"/>
            </a:pPr>
            <a:r>
              <a:rPr lang="en-US" sz="1500"/>
              <a:t>Session management</a:t>
            </a:r>
            <a:endParaRPr sz="1500"/>
          </a:p>
        </p:txBody>
      </p:sp>
      <p:sp>
        <p:nvSpPr>
          <p:cNvPr id="295" name="Google Shape;295;p39"/>
          <p:cNvSpPr txBox="1"/>
          <p:nvPr>
            <p:ph type="title"/>
          </p:nvPr>
        </p:nvSpPr>
        <p:spPr>
          <a:xfrm>
            <a:off x="457864" y="324471"/>
            <a:ext cx="8228271" cy="5290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Proxima Nova"/>
              <a:buNone/>
            </a:pPr>
            <a:r>
              <a:rPr lang="en-US"/>
              <a:t>Session Initiation Protocol (SIP)</a:t>
            </a:r>
            <a:endParaRPr/>
          </a:p>
        </p:txBody>
      </p:sp>
      <p:sp>
        <p:nvSpPr>
          <p:cNvPr id="296" name="Google Shape;296;p39"/>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What is it?</a:t>
            </a:r>
            <a:endParaRPr>
              <a:solidFill>
                <a:schemeClr val="accent1"/>
              </a:solidFill>
            </a:endParaRPr>
          </a:p>
        </p:txBody>
      </p:sp>
      <p:sp>
        <p:nvSpPr>
          <p:cNvPr id="297" name="Google Shape;297;p39"/>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Proxima Nova"/>
              <a:buNone/>
            </a:pPr>
            <a:r>
              <a:rPr lang="en-US"/>
              <a:t>Session Initiation Protocol (SIP)</a:t>
            </a:r>
            <a:endParaRPr/>
          </a:p>
        </p:txBody>
      </p:sp>
      <p:sp>
        <p:nvSpPr>
          <p:cNvPr id="303" name="Google Shape;303;p40"/>
          <p:cNvSpPr txBox="1"/>
          <p:nvPr>
            <p:ph idx="1" type="body"/>
          </p:nvPr>
        </p:nvSpPr>
        <p:spPr>
          <a:xfrm>
            <a:off x="4752082" y="1382699"/>
            <a:ext cx="3934200" cy="3333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950"/>
              </a:spcBef>
              <a:spcAft>
                <a:spcPts val="0"/>
              </a:spcAft>
              <a:buSzPts val="1600"/>
              <a:buNone/>
            </a:pPr>
            <a:r>
              <a:rPr lang="en-US" sz="1500"/>
              <a:t>SIP is based on an HTTP-like request/response transaction model. Each transaction consists of a request that invokes a particular method, or function, on the server and at least one response.</a:t>
            </a:r>
            <a:endParaRPr sz="1500"/>
          </a:p>
          <a:p>
            <a:pPr indent="0" lvl="0" marL="0" rtl="0" algn="l">
              <a:lnSpc>
                <a:spcPct val="80000"/>
              </a:lnSpc>
              <a:spcBef>
                <a:spcPts val="950"/>
              </a:spcBef>
              <a:spcAft>
                <a:spcPts val="0"/>
              </a:spcAft>
              <a:buClr>
                <a:srgbClr val="000000"/>
              </a:buClr>
              <a:buSzPts val="1600"/>
              <a:buFont typeface="Arial"/>
              <a:buNone/>
            </a:pPr>
            <a:r>
              <a:t/>
            </a:r>
            <a:endParaRPr sz="1500"/>
          </a:p>
          <a:p>
            <a:pPr indent="0" lvl="0" marL="0" rtl="0" algn="l">
              <a:lnSpc>
                <a:spcPct val="95000"/>
              </a:lnSpc>
              <a:spcBef>
                <a:spcPts val="0"/>
              </a:spcBef>
              <a:spcAft>
                <a:spcPts val="0"/>
              </a:spcAft>
              <a:buSzPts val="1100"/>
              <a:buNone/>
            </a:pPr>
            <a:r>
              <a:rPr lang="en-US" sz="1500"/>
              <a:t>The details of the session are not described using SIP. Rather, the body of a SIP message contains a description of the session, encoded in some other protocol format like SDP (RFC 2327).</a:t>
            </a:r>
            <a:endParaRPr sz="1500"/>
          </a:p>
          <a:p>
            <a:pPr indent="0" lvl="0" marL="0" rtl="0" algn="l">
              <a:lnSpc>
                <a:spcPct val="95000"/>
              </a:lnSpc>
              <a:spcBef>
                <a:spcPts val="0"/>
              </a:spcBef>
              <a:spcAft>
                <a:spcPts val="0"/>
              </a:spcAft>
              <a:buClr>
                <a:schemeClr val="dk1"/>
              </a:buClr>
              <a:buSzPts val="1100"/>
              <a:buFont typeface="Arial"/>
              <a:buNone/>
            </a:pPr>
            <a:r>
              <a:t/>
            </a:r>
            <a:endParaRPr sz="1500"/>
          </a:p>
          <a:p>
            <a:pPr indent="0" lvl="0" marL="0" rtl="0" algn="l">
              <a:lnSpc>
                <a:spcPct val="80000"/>
              </a:lnSpc>
              <a:spcBef>
                <a:spcPts val="950"/>
              </a:spcBef>
              <a:spcAft>
                <a:spcPts val="0"/>
              </a:spcAft>
              <a:buSzPts val="1600"/>
              <a:buNone/>
            </a:pPr>
            <a:r>
              <a:rPr lang="en-US" sz="1500"/>
              <a:t>The </a:t>
            </a:r>
            <a:r>
              <a:rPr lang="en-US" sz="1500"/>
              <a:t>INVITE/200/ACK three-way handshake used to establish SIP sessions</a:t>
            </a:r>
            <a:endParaRPr sz="1500"/>
          </a:p>
        </p:txBody>
      </p:sp>
      <p:sp>
        <p:nvSpPr>
          <p:cNvPr id="304" name="Google Shape;304;p40"/>
          <p:cNvSpPr txBox="1"/>
          <p:nvPr>
            <p:ph idx="2"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INVITE Request</a:t>
            </a:r>
            <a:endParaRPr>
              <a:solidFill>
                <a:schemeClr val="accent1"/>
              </a:solidFill>
            </a:endParaRPr>
          </a:p>
        </p:txBody>
      </p:sp>
      <p:pic>
        <p:nvPicPr>
          <p:cNvPr id="305" name="Google Shape;305;p40"/>
          <p:cNvPicPr preferRelativeResize="0"/>
          <p:nvPr/>
        </p:nvPicPr>
        <p:blipFill>
          <a:blip r:embed="rId3">
            <a:alphaModFix/>
          </a:blip>
          <a:stretch>
            <a:fillRect/>
          </a:stretch>
        </p:blipFill>
        <p:spPr>
          <a:xfrm>
            <a:off x="457875" y="1382700"/>
            <a:ext cx="3265150" cy="3456000"/>
          </a:xfrm>
          <a:prstGeom prst="rect">
            <a:avLst/>
          </a:prstGeom>
          <a:noFill/>
          <a:ln>
            <a:noFill/>
          </a:ln>
        </p:spPr>
      </p:pic>
      <p:sp>
        <p:nvSpPr>
          <p:cNvPr id="306" name="Google Shape;306;p40"/>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457864" y="324471"/>
            <a:ext cx="8228400" cy="528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Proxima Nova"/>
              <a:buNone/>
            </a:pPr>
            <a:r>
              <a:rPr lang="en-US"/>
              <a:t>Session Initiation Protocol (SIP)</a:t>
            </a:r>
            <a:endParaRPr/>
          </a:p>
        </p:txBody>
      </p:sp>
      <p:sp>
        <p:nvSpPr>
          <p:cNvPr id="312" name="Google Shape;312;p41"/>
          <p:cNvSpPr txBox="1"/>
          <p:nvPr>
            <p:ph idx="1" type="body"/>
          </p:nvPr>
        </p:nvSpPr>
        <p:spPr>
          <a:xfrm>
            <a:off x="457875" y="1382700"/>
            <a:ext cx="8228400" cy="415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950"/>
              </a:spcBef>
              <a:spcAft>
                <a:spcPts val="0"/>
              </a:spcAft>
              <a:buSzPts val="1600"/>
              <a:buNone/>
            </a:pPr>
            <a:r>
              <a:rPr lang="en-US"/>
              <a:t>Sent to the registrar server, expires after specified amount of time</a:t>
            </a:r>
            <a:endParaRPr/>
          </a:p>
        </p:txBody>
      </p:sp>
      <p:sp>
        <p:nvSpPr>
          <p:cNvPr id="313" name="Google Shape;313;p41"/>
          <p:cNvSpPr txBox="1"/>
          <p:nvPr>
            <p:ph idx="4294967295" type="body"/>
          </p:nvPr>
        </p:nvSpPr>
        <p:spPr>
          <a:xfrm>
            <a:off x="457863" y="877790"/>
            <a:ext cx="8228400" cy="5049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1600"/>
              <a:buNone/>
            </a:pPr>
            <a:r>
              <a:rPr lang="en-US">
                <a:solidFill>
                  <a:schemeClr val="accent1"/>
                </a:solidFill>
              </a:rPr>
              <a:t>REGISTER</a:t>
            </a:r>
            <a:r>
              <a:rPr lang="en-US">
                <a:solidFill>
                  <a:schemeClr val="accent1"/>
                </a:solidFill>
              </a:rPr>
              <a:t> Request</a:t>
            </a:r>
            <a:endParaRPr>
              <a:solidFill>
                <a:schemeClr val="accent1"/>
              </a:solidFill>
            </a:endParaRPr>
          </a:p>
        </p:txBody>
      </p:sp>
      <p:pic>
        <p:nvPicPr>
          <p:cNvPr id="314" name="Google Shape;314;p41"/>
          <p:cNvPicPr preferRelativeResize="0"/>
          <p:nvPr/>
        </p:nvPicPr>
        <p:blipFill>
          <a:blip r:embed="rId3">
            <a:alphaModFix/>
          </a:blip>
          <a:stretch>
            <a:fillRect/>
          </a:stretch>
        </p:blipFill>
        <p:spPr>
          <a:xfrm>
            <a:off x="1600275" y="1798500"/>
            <a:ext cx="5943600" cy="3133725"/>
          </a:xfrm>
          <a:prstGeom prst="rect">
            <a:avLst/>
          </a:prstGeom>
          <a:noFill/>
          <a:ln>
            <a:noFill/>
          </a:ln>
        </p:spPr>
      </p:pic>
      <p:sp>
        <p:nvSpPr>
          <p:cNvPr id="315" name="Google Shape;315;p41"/>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ctrTitle"/>
          </p:nvPr>
        </p:nvSpPr>
        <p:spPr>
          <a:xfrm>
            <a:off x="800100" y="2571750"/>
            <a:ext cx="7543800" cy="459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US"/>
              <a:t>Real Time Transport Protocol (RTP)</a:t>
            </a:r>
            <a:endParaRPr/>
          </a:p>
        </p:txBody>
      </p:sp>
      <p:sp>
        <p:nvSpPr>
          <p:cNvPr id="321" name="Google Shape;321;p42"/>
          <p:cNvSpPr txBox="1"/>
          <p:nvPr/>
        </p:nvSpPr>
        <p:spPr>
          <a:xfrm>
            <a:off x="2891233" y="4839484"/>
            <a:ext cx="3361500" cy="18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A5A5A5"/>
                </a:solidFill>
                <a:latin typeface="Proxima Nova"/>
                <a:ea typeface="Proxima Nova"/>
                <a:cs typeface="Proxima Nova"/>
                <a:sym typeface="Proxima Nova"/>
              </a:rPr>
              <a:t>© 2022 Sprinklr, Inc. CONFIDENTIAL - INTERNAL ONLY.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prinklr Brand">
      <a:dk1>
        <a:srgbClr val="000000"/>
      </a:dk1>
      <a:lt1>
        <a:srgbClr val="FFFFFF"/>
      </a:lt1>
      <a:dk2>
        <a:srgbClr val="2F3840"/>
      </a:dk2>
      <a:lt2>
        <a:srgbClr val="F1EFEF"/>
      </a:lt2>
      <a:accent1>
        <a:srgbClr val="00BAE7"/>
      </a:accent1>
      <a:accent2>
        <a:srgbClr val="128ACB"/>
      </a:accent2>
      <a:accent3>
        <a:srgbClr val="6FBE54"/>
      </a:accent3>
      <a:accent4>
        <a:srgbClr val="C9D132"/>
      </a:accent4>
      <a:accent5>
        <a:srgbClr val="F9A118"/>
      </a:accent5>
      <a:accent6>
        <a:srgbClr val="AA509E"/>
      </a:accent6>
      <a:hlink>
        <a:srgbClr val="0034C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