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9113B89-D325-462B-A3E8-C176A8FE68CE}">
  <a:tblStyle styleId="{39113B89-D325-462B-A3E8-C176A8FE68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A98358-743D-4E89-AEDB-D21629C5DC1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779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63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32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1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5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6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3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4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48118979"/>
              </p:ext>
            </p:extLst>
          </p:nvPr>
        </p:nvGraphicFramePr>
        <p:xfrm>
          <a:off x="490330" y="287372"/>
          <a:ext cx="11317351" cy="109085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1563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5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9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           SILIGURI INSTITUTE OF TECHNOLOGY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     DEPARTMENT OF ELECTRICAL ENGINEERING</a:t>
                      </a:r>
                      <a:endParaRPr sz="3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9" name="Google Shape;89;p13" descr="Description: C:\Users\sit\Desktop\253207_214858558635429_402849015_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02" y="277693"/>
            <a:ext cx="1057999" cy="10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D2365DC-D195-75E2-4E31-DE6190C2DE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 b="29885"/>
          <a:stretch/>
        </p:blipFill>
        <p:spPr>
          <a:xfrm>
            <a:off x="9857822" y="277695"/>
            <a:ext cx="1677679" cy="1081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4FDCFB-1507-2BAA-AE00-3A0CF9CCC903}"/>
              </a:ext>
            </a:extLst>
          </p:cNvPr>
          <p:cNvSpPr txBox="1"/>
          <p:nvPr/>
        </p:nvSpPr>
        <p:spPr>
          <a:xfrm>
            <a:off x="3165102" y="1560272"/>
            <a:ext cx="620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</a:t>
            </a:r>
            <a:endParaRPr lang="en-IN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0141240-CEB7-39AD-965A-8311B6043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74" y="2113551"/>
            <a:ext cx="11507641" cy="368752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002060"/>
                </a:solidFill>
              </a:rPr>
              <a:t>CALCULATOR</a:t>
            </a:r>
            <a:endParaRPr lang="en-US" sz="3600" b="1" u="sng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7F415A-08F6-5F7D-43F8-4A12600FA80F}"/>
              </a:ext>
            </a:extLst>
          </p:cNvPr>
          <p:cNvSpPr txBox="1"/>
          <p:nvPr/>
        </p:nvSpPr>
        <p:spPr>
          <a:xfrm>
            <a:off x="2743200" y="3611674"/>
            <a:ext cx="692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BACHELOR OF TECHNOLOGY IN ELECTRICAL ENGINEERING</a:t>
            </a:r>
            <a:endParaRPr lang="en-IN" sz="1600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5904A-25FE-229E-EB02-1EDC7F459DC8}"/>
              </a:ext>
            </a:extLst>
          </p:cNvPr>
          <p:cNvSpPr txBox="1"/>
          <p:nvPr/>
        </p:nvSpPr>
        <p:spPr>
          <a:xfrm>
            <a:off x="5443537" y="4053514"/>
            <a:ext cx="82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AD5332-B5E2-7118-89EA-E9DDACEC3A9C}"/>
              </a:ext>
            </a:extLst>
          </p:cNvPr>
          <p:cNvSpPr/>
          <p:nvPr/>
        </p:nvSpPr>
        <p:spPr>
          <a:xfrm>
            <a:off x="2684305" y="4441002"/>
            <a:ext cx="6318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SOURADIP </a:t>
            </a:r>
            <a:r>
              <a:rPr lang="en-US" sz="2000" b="1" dirty="0"/>
              <a:t>DAS[11901620007</a:t>
            </a:r>
            <a:r>
              <a:rPr lang="en-US" sz="2000" b="1" dirty="0" smtClean="0"/>
              <a:t>]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4"/>
          <p:cNvGraphicFramePr/>
          <p:nvPr>
            <p:extLst>
              <p:ext uri="{D42A27DB-BD31-4B8C-83A1-F6EECF244321}">
                <p14:modId xmlns:p14="http://schemas.microsoft.com/office/powerpoint/2010/main" val="1922405087"/>
              </p:ext>
            </p:extLst>
          </p:nvPr>
        </p:nvGraphicFramePr>
        <p:xfrm>
          <a:off x="611669" y="1121741"/>
          <a:ext cx="11348683" cy="46082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348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49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dirty="0"/>
                        <a:t>TOPICS</a:t>
                      </a:r>
                      <a:endParaRPr lang="en-IN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/>
                        <a:t>Introduction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069468191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IN" sz="2000" b="1" dirty="0"/>
                        <a:t>Goal Of the project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/>
                        <a:t>S</a:t>
                      </a:r>
                      <a:r>
                        <a:rPr lang="en-IN" sz="2000" b="1" dirty="0"/>
                        <a:t>oftware Requirement </a:t>
                      </a:r>
                      <a:r>
                        <a:rPr lang="en-IN" sz="2000" b="1" dirty="0" smtClean="0"/>
                        <a:t>Specifications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IN" sz="2000" b="1" dirty="0" smtClean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IN" sz="2000" b="1" i="0" dirty="0" smtClean="0"/>
                        <a:t>Features</a:t>
                      </a:r>
                      <a:endParaRPr sz="2000" b="1" i="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IN" sz="2000" b="1" dirty="0" smtClean="0"/>
                        <a:t>Screenshots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Future Goals</a:t>
                      </a:r>
                      <a:endParaRPr lang="en-US" sz="2000" b="1" i="1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553592233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/>
                        <a:t>Acknowledgement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730524524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sz="28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3641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12648" y="1517905"/>
            <a:ext cx="10671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Web development usually refers to developing the website, also known as web programming.</a:t>
            </a:r>
          </a:p>
          <a:p>
            <a:r>
              <a:rPr lang="en-US" sz="1800" b="1" dirty="0"/>
              <a:t>Creation of dynamic web application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8096" y="2167128"/>
            <a:ext cx="7818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There are two main division of  web  development</a:t>
            </a:r>
            <a:r>
              <a:rPr lang="en-US" sz="1600" b="1" dirty="0" smtClean="0"/>
              <a:t>.</a:t>
            </a:r>
          </a:p>
          <a:p>
            <a:endParaRPr lang="en-US" sz="1600" b="1" dirty="0"/>
          </a:p>
          <a:p>
            <a:r>
              <a:rPr lang="en-US" sz="1600" b="1" dirty="0"/>
              <a:t>Front-end development(also called client-side development).</a:t>
            </a:r>
          </a:p>
          <a:p>
            <a:r>
              <a:rPr lang="en-US" sz="1600" b="1" dirty="0"/>
              <a:t>Back-end  development(also called server-side development).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3858768"/>
            <a:ext cx="10451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Front-end web development, also known as client-side development is the practice of producing HTML, CSS </a:t>
            </a:r>
          </a:p>
          <a:p>
            <a:r>
              <a:rPr lang="en-US" sz="1800" b="1" dirty="0"/>
              <a:t>and JAVASCRIPT for a website or web application  so that a user can see and interact with them directly .</a:t>
            </a:r>
          </a:p>
          <a:p>
            <a:r>
              <a:rPr lang="en-US" sz="1800" b="1" dirty="0"/>
              <a:t>The objective of designing a site is to ensure that when the users open up the site they see the information </a:t>
            </a:r>
          </a:p>
          <a:p>
            <a:r>
              <a:rPr lang="en-US" sz="1800" b="1" dirty="0"/>
              <a:t>In a format that is easy to read and relevant.</a:t>
            </a:r>
          </a:p>
          <a:p>
            <a:r>
              <a:rPr lang="en-US" sz="1800" b="1" dirty="0"/>
              <a:t>Front-end technologies are : HTML , CSS ,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 b="1" dirty="0">
                <a:latin typeface="Times New Roman"/>
                <a:cs typeface="Times New Roman"/>
                <a:sym typeface="Times New Roman"/>
              </a:rPr>
              <a:t>G</a:t>
            </a:r>
            <a:r>
              <a:rPr lang="en-IN" sz="3600" b="1" dirty="0">
                <a:latin typeface="Times New Roman"/>
                <a:cs typeface="Times New Roman"/>
                <a:sym typeface="Times New Roman"/>
              </a:rPr>
              <a:t>OAL OF THE PROJECT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1069848" y="1856232"/>
            <a:ext cx="8074152" cy="428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latin typeface="Calibri"/>
                <a:ea typeface="Calibri"/>
                <a:cs typeface="Times New Roman"/>
              </a:rPr>
              <a:t>The goal of our project is to design a simple calculator which can perform basic arithmetic operation.</a:t>
            </a:r>
          </a:p>
          <a:p>
            <a:pPr>
              <a:lnSpc>
                <a:spcPct val="200000"/>
              </a:lnSpc>
            </a:pPr>
            <a:r>
              <a:rPr lang="en-US" sz="2800" b="1" dirty="0">
                <a:latin typeface="Calibri"/>
                <a:ea typeface="Calibri"/>
                <a:cs typeface="Times New Roman"/>
              </a:rPr>
              <a:t>The design of the calculator should be user friendly and attractive</a:t>
            </a:r>
            <a:r>
              <a:rPr lang="en-US" dirty="0">
                <a:latin typeface="Calibri"/>
                <a:ea typeface="Calibri"/>
                <a:cs typeface="Times New Roman"/>
              </a:rPr>
              <a:t>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S</a:t>
            </a:r>
            <a:r>
              <a:rPr lang="en-IN" sz="3200" b="1" dirty="0">
                <a:latin typeface="Times New Roman"/>
                <a:cs typeface="Times New Roman"/>
                <a:sym typeface="Times New Roman"/>
              </a:rPr>
              <a:t>OFTWARE REQUIREMENT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886970" y="1572770"/>
            <a:ext cx="5844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highlight>
                  <a:srgbClr val="00FF00"/>
                </a:highlight>
              </a:rPr>
              <a:t>SOFTWARE: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1874729"/>
            <a:ext cx="6096000" cy="43550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800" b="1" u="sng" dirty="0"/>
              <a:t>Operating  System :-</a:t>
            </a:r>
          </a:p>
          <a:p>
            <a:r>
              <a:rPr lang="en-US" sz="1600" dirty="0"/>
              <a:t>             Windows 10</a:t>
            </a:r>
          </a:p>
          <a:p>
            <a:r>
              <a:rPr lang="en-US" sz="1600" dirty="0"/>
              <a:t>              MAC OS</a:t>
            </a:r>
          </a:p>
          <a:p>
            <a:r>
              <a:rPr lang="en-US" sz="1600" dirty="0"/>
              <a:t>              </a:t>
            </a:r>
            <a:r>
              <a:rPr lang="en-US" sz="1600" dirty="0" smtClean="0"/>
              <a:t>Linux</a:t>
            </a:r>
          </a:p>
          <a:p>
            <a:endParaRPr lang="en-US" sz="1600" dirty="0"/>
          </a:p>
          <a:p>
            <a:pPr lvl="0"/>
            <a:r>
              <a:rPr lang="en-US" dirty="0"/>
              <a:t> </a:t>
            </a:r>
            <a:r>
              <a:rPr lang="en-US" sz="1800" b="1" u="sng" dirty="0"/>
              <a:t>Web  Browser </a:t>
            </a:r>
            <a:endParaRPr lang="en-US" sz="1800" b="1" u="sng" dirty="0" smtClean="0"/>
          </a:p>
          <a:p>
            <a:pPr lvl="0"/>
            <a:endParaRPr lang="en-US" sz="1800" b="1" u="sng" dirty="0"/>
          </a:p>
          <a:p>
            <a:r>
              <a:rPr lang="en-US" sz="1600" dirty="0"/>
              <a:t>Internet Explorer</a:t>
            </a:r>
          </a:p>
          <a:p>
            <a:r>
              <a:rPr lang="en-US" sz="1600" dirty="0"/>
              <a:t>Google chrome</a:t>
            </a:r>
          </a:p>
          <a:p>
            <a:r>
              <a:rPr lang="en-US" sz="1600" dirty="0"/>
              <a:t>Mozilla </a:t>
            </a:r>
            <a:r>
              <a:rPr lang="en-US" sz="1600" dirty="0" err="1"/>
              <a:t>fireFox</a:t>
            </a:r>
            <a:endParaRPr lang="en-US" sz="1600" dirty="0"/>
          </a:p>
          <a:p>
            <a:r>
              <a:rPr lang="en-US" sz="1600" dirty="0"/>
              <a:t>All web browsers i.e. supported by </a:t>
            </a:r>
            <a:r>
              <a:rPr lang="en-US" sz="1600" dirty="0" err="1"/>
              <a:t>javascript</a:t>
            </a:r>
            <a:endParaRPr lang="en-US" sz="1600" dirty="0"/>
          </a:p>
          <a:p>
            <a:r>
              <a:rPr lang="en-US" dirty="0"/>
              <a:t> </a:t>
            </a:r>
          </a:p>
          <a:p>
            <a:r>
              <a:rPr lang="en-US" sz="1800" b="1" u="sng" dirty="0"/>
              <a:t>Hardware:</a:t>
            </a:r>
          </a:p>
          <a:p>
            <a:pPr>
              <a:lnSpc>
                <a:spcPct val="150000"/>
              </a:lnSpc>
            </a:pPr>
            <a:r>
              <a:rPr lang="en-US" dirty="0"/>
              <a:t>CPU core to dual core</a:t>
            </a:r>
          </a:p>
          <a:p>
            <a:pPr>
              <a:lnSpc>
                <a:spcPct val="150000"/>
              </a:lnSpc>
            </a:pPr>
            <a:r>
              <a:rPr lang="en-US" dirty="0"/>
              <a:t>HDD-256 GB</a:t>
            </a:r>
          </a:p>
          <a:p>
            <a:pPr>
              <a:lnSpc>
                <a:spcPct val="150000"/>
              </a:lnSpc>
            </a:pPr>
            <a:r>
              <a:rPr lang="en-US" dirty="0"/>
              <a:t>RAM  1GB (minimum)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FEATURES 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calculator can perform basic arithmetic operation like +, - , *,  /  .</a:t>
            </a:r>
          </a:p>
          <a:p>
            <a:r>
              <a:rPr lang="en-US" dirty="0"/>
              <a:t>The calculator has a all clear option.</a:t>
            </a:r>
          </a:p>
          <a:p>
            <a:r>
              <a:rPr lang="en-US" dirty="0"/>
              <a:t>The calculator has a delete option which deletes each digit individually.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 smtClean="0">
                <a:latin typeface="Times New Roman"/>
                <a:cs typeface="Times New Roman"/>
                <a:sym typeface="Times New Roman"/>
              </a:rPr>
              <a:t>S</a:t>
            </a:r>
            <a:r>
              <a:rPr lang="en-IN" b="1" dirty="0" smtClean="0">
                <a:latin typeface="Times New Roman"/>
                <a:cs typeface="Times New Roman"/>
                <a:sym typeface="Times New Roman"/>
              </a:rPr>
              <a:t>CREEN-SHOTS</a:t>
            </a:r>
            <a:endParaRPr dirty="0"/>
          </a:p>
        </p:txBody>
      </p:sp>
      <p:pic>
        <p:nvPicPr>
          <p:cNvPr id="1026" name="Picture 2" descr="C:\Users\HP\Pictures\Screenshots\Screenshot (2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645920"/>
            <a:ext cx="9363456" cy="50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gradFill>
            <a:gsLst>
              <a:gs pos="0">
                <a:srgbClr val="9E7400"/>
              </a:gs>
              <a:gs pos="50000">
                <a:srgbClr val="E4A800"/>
              </a:gs>
              <a:gs pos="100000">
                <a:srgbClr val="FFC9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dirty="0"/>
              <a:t>FUTURE GOALS :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50976" y="1728217"/>
            <a:ext cx="7991856" cy="440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 am always keep trying to improve my website and make it more user friendly.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Future work would involve :-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Calculating Trigonometric values.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Perform advance arithmetic operation like calculating square root, cube root of a number</a:t>
            </a:r>
          </a:p>
        </p:txBody>
      </p:sp>
    </p:spTree>
    <p:extLst>
      <p:ext uri="{BB962C8B-B14F-4D97-AF65-F5344CB8AC3E}">
        <p14:creationId xmlns:p14="http://schemas.microsoft.com/office/powerpoint/2010/main" val="16598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A</a:t>
            </a:r>
            <a:r>
              <a:rPr lang="en-IN" sz="3200" b="1" dirty="0">
                <a:latin typeface="Times New Roman"/>
                <a:cs typeface="Times New Roman"/>
                <a:sym typeface="Times New Roman"/>
              </a:rPr>
              <a:t>CKNOWLEDGEMENT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713232" y="1636776"/>
            <a:ext cx="8430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Times New Roman"/>
              </a:rPr>
              <a:t>I would like to express my deep sense of gratitude and convey thanks to everyone who helped me and supported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during completion of this project. I acknowledge my department for providing the courses and a great  atmosphere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that helped me to complete the project.  I would like express my gratitude towards my Parents &amp; Teachers 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for their kind cooperation  and encouragement which helped me in completion of this project.</a:t>
            </a:r>
            <a:endParaRPr lang="en-US" sz="2800" b="1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379</Words>
  <Application>Microsoft Office PowerPoint</Application>
  <PresentationFormat>Custom</PresentationFormat>
  <Paragraphs>64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INTRODUCTION</vt:lpstr>
      <vt:lpstr>GOAL OF THE PROJECT</vt:lpstr>
      <vt:lpstr>SOFTWARE REQUIREMENT</vt:lpstr>
      <vt:lpstr>FEATURES </vt:lpstr>
      <vt:lpstr>SCREEN-SHOTS</vt:lpstr>
      <vt:lpstr>FUTURE GOALS : 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4</cp:revision>
  <dcterms:modified xsi:type="dcterms:W3CDTF">2023-06-19T15:27:10Z</dcterms:modified>
</cp:coreProperties>
</file>