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6" r:id="rId9"/>
    <p:sldId id="267" r:id="rId10"/>
    <p:sldId id="264" r:id="rId11"/>
    <p:sldId id="261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113B89-D325-462B-A3E8-C176A8FE68CE}">
  <a:tblStyle styleId="{39113B89-D325-462B-A3E8-C176A8FE68C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3A98358-743D-4E89-AEDB-D21629C5DC1E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97791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637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1328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14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01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3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3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45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23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11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9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22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31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26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13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45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Google Shape;88;p13"/>
          <p:cNvGraphicFramePr/>
          <p:nvPr>
            <p:extLst>
              <p:ext uri="{D42A27DB-BD31-4B8C-83A1-F6EECF244321}">
                <p14:modId xmlns:p14="http://schemas.microsoft.com/office/powerpoint/2010/main" val="48118979"/>
              </p:ext>
            </p:extLst>
          </p:nvPr>
        </p:nvGraphicFramePr>
        <p:xfrm>
          <a:off x="490330" y="287372"/>
          <a:ext cx="11317351" cy="1090850"/>
        </p:xfrm>
        <a:graphic>
          <a:graphicData uri="http://schemas.openxmlformats.org/drawingml/2006/table">
            <a:tbl>
              <a:tblPr firstRow="1" firstCol="1" bandRow="1">
                <a:tableStyleId>{638B1855-1B75-4FBE-930C-398BA8C253C6}</a:tableStyleId>
              </a:tblPr>
              <a:tblGrid>
                <a:gridCol w="15637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753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09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strike="noStrike" cap="none" dirty="0">
                          <a:solidFill>
                            <a:schemeClr val="dk1"/>
                          </a:solidFill>
                          <a:sym typeface="Times New Roman"/>
                        </a:rPr>
                        <a:t>           SILIGURI INSTITUTE OF TECHNOLOGY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strike="noStrike" cap="none" dirty="0">
                          <a:solidFill>
                            <a:schemeClr val="dk1"/>
                          </a:solidFill>
                          <a:sym typeface="Times New Roman"/>
                        </a:rPr>
                        <a:t>     DEPARTMENT OF ELECTRICAL ENGINEERING</a:t>
                      </a:r>
                      <a:endParaRPr sz="36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9" name="Google Shape;89;p13" descr="Description: C:\Users\sit\Desktop\253207_214858558635429_402849015_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6502" y="277693"/>
            <a:ext cx="1057999" cy="10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D2365DC-D195-75E2-4E31-DE6190C2DE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9" b="29885"/>
          <a:stretch/>
        </p:blipFill>
        <p:spPr>
          <a:xfrm>
            <a:off x="9857822" y="277695"/>
            <a:ext cx="1677679" cy="10811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D4FDCFB-1507-2BAA-AE00-3A0CF9CCC903}"/>
              </a:ext>
            </a:extLst>
          </p:cNvPr>
          <p:cNvSpPr txBox="1"/>
          <p:nvPr/>
        </p:nvSpPr>
        <p:spPr>
          <a:xfrm>
            <a:off x="3165102" y="1560272"/>
            <a:ext cx="6200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</a:t>
            </a:r>
            <a:endParaRPr lang="en-IN" b="1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20141240-CEB7-39AD-965A-8311B6043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038" y="2113551"/>
            <a:ext cx="11507641" cy="368752"/>
          </a:xfrm>
        </p:spPr>
        <p:txBody>
          <a:bodyPr>
            <a:noAutofit/>
          </a:bodyPr>
          <a:lstStyle/>
          <a:p>
            <a:r>
              <a:rPr lang="en-US" sz="3600" b="1" u="sng" dirty="0" smtClean="0">
                <a:solidFill>
                  <a:srgbClr val="002060"/>
                </a:solidFill>
              </a:rPr>
              <a:t>FOOD  DELIVERY  WEBSITE</a:t>
            </a:r>
            <a:endParaRPr lang="en-US" sz="3600" b="1" u="sng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47F415A-08F6-5F7D-43F8-4A12600FA80F}"/>
              </a:ext>
            </a:extLst>
          </p:cNvPr>
          <p:cNvSpPr txBox="1"/>
          <p:nvPr/>
        </p:nvSpPr>
        <p:spPr>
          <a:xfrm>
            <a:off x="2743200" y="3611674"/>
            <a:ext cx="6928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FFFF00"/>
                </a:highlight>
              </a:rPr>
              <a:t>BACHELOR OF TECHNOLOGY IN ELECTRICAL ENGINEERING</a:t>
            </a:r>
            <a:endParaRPr lang="en-IN" sz="1600" b="1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845904A-25FE-229E-EB02-1EDC7F459DC8}"/>
              </a:ext>
            </a:extLst>
          </p:cNvPr>
          <p:cNvSpPr txBox="1"/>
          <p:nvPr/>
        </p:nvSpPr>
        <p:spPr>
          <a:xfrm>
            <a:off x="5443537" y="4053514"/>
            <a:ext cx="821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53AD5332-B5E2-7118-89EA-E9DDACEC3A9C}"/>
              </a:ext>
            </a:extLst>
          </p:cNvPr>
          <p:cNvSpPr/>
          <p:nvPr/>
        </p:nvSpPr>
        <p:spPr>
          <a:xfrm>
            <a:off x="2684305" y="4441002"/>
            <a:ext cx="63185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SOURADIP </a:t>
            </a:r>
            <a:r>
              <a:rPr lang="en-US" sz="2000" b="1" dirty="0"/>
              <a:t>DAS[11901620007</a:t>
            </a:r>
            <a:r>
              <a:rPr lang="en-US" sz="2000" b="1" dirty="0" smtClean="0"/>
              <a:t>]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7927" y="93560"/>
            <a:ext cx="4343605" cy="60880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17697" y="702367"/>
            <a:ext cx="11653911" cy="465253"/>
          </a:xfrm>
          <a:prstGeom prst="rect">
            <a:avLst/>
          </a:prstGeom>
          <a:gradFill>
            <a:gsLst>
              <a:gs pos="0">
                <a:srgbClr val="9E7400"/>
              </a:gs>
              <a:gs pos="50000">
                <a:srgbClr val="E4A800"/>
              </a:gs>
              <a:gs pos="100000">
                <a:srgbClr val="FFC90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dirty="0"/>
              <a:t>FUTURE GOALS : 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896112" y="1920242"/>
            <a:ext cx="824788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alibri"/>
                <a:ea typeface="Calibri"/>
                <a:cs typeface="Times New Roman"/>
              </a:rPr>
              <a:t>I am always keep trying to improve my website and make it more user friendly.</a:t>
            </a:r>
          </a:p>
          <a:p>
            <a:r>
              <a:rPr lang="en-US" sz="2800" b="1" dirty="0">
                <a:latin typeface="Calibri"/>
                <a:ea typeface="Calibri"/>
                <a:cs typeface="Times New Roman"/>
              </a:rPr>
              <a:t>Future work would involve providing a sign-up page and personalized dashboard to the </a:t>
            </a:r>
            <a:r>
              <a:rPr lang="en-US" sz="2800" b="1" dirty="0" err="1">
                <a:latin typeface="Calibri"/>
                <a:ea typeface="Calibri"/>
                <a:cs typeface="Times New Roman"/>
              </a:rPr>
              <a:t>user.It</a:t>
            </a:r>
            <a:r>
              <a:rPr lang="en-US" sz="2800" b="1" dirty="0">
                <a:latin typeface="Calibri"/>
                <a:ea typeface="Calibri"/>
                <a:cs typeface="Times New Roman"/>
              </a:rPr>
              <a:t> will help the user to keep track of the orders placed by him/her. The sign-up page will consist of </a:t>
            </a:r>
          </a:p>
          <a:p>
            <a:r>
              <a:rPr lang="en-US" sz="2800" b="1" dirty="0">
                <a:latin typeface="Calibri"/>
                <a:ea typeface="Calibri"/>
                <a:cs typeface="Times New Roman"/>
              </a:rPr>
              <a:t>Username, E-mail, Password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598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7927" y="93560"/>
            <a:ext cx="4343605" cy="60880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317697" y="702367"/>
            <a:ext cx="11653911" cy="46525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3200" b="1" dirty="0">
                <a:latin typeface="Times New Roman"/>
                <a:cs typeface="Times New Roman"/>
                <a:sym typeface="Times New Roman"/>
              </a:rPr>
              <a:t>A</a:t>
            </a:r>
            <a:r>
              <a:rPr lang="en-IN" sz="3200" b="1" dirty="0">
                <a:latin typeface="Times New Roman"/>
                <a:cs typeface="Times New Roman"/>
                <a:sym typeface="Times New Roman"/>
              </a:rPr>
              <a:t>CKNOWLEDGEMENT</a:t>
            </a:r>
            <a:endParaRPr sz="3200" dirty="0"/>
          </a:p>
        </p:txBody>
      </p:sp>
      <p:sp>
        <p:nvSpPr>
          <p:cNvPr id="2" name="Rectangle 1"/>
          <p:cNvSpPr/>
          <p:nvPr/>
        </p:nvSpPr>
        <p:spPr>
          <a:xfrm>
            <a:off x="713232" y="1636776"/>
            <a:ext cx="843076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alibri"/>
                <a:ea typeface="Calibri"/>
                <a:cs typeface="Times New Roman"/>
              </a:rPr>
              <a:t>I would like to express my deep sense of gratitude and convey thanks to everyone who helped me and supported</a:t>
            </a:r>
          </a:p>
          <a:p>
            <a:r>
              <a:rPr lang="en-US" sz="2800" b="1" dirty="0">
                <a:latin typeface="Calibri"/>
                <a:ea typeface="Calibri"/>
                <a:cs typeface="Times New Roman"/>
              </a:rPr>
              <a:t>during completion of this project. I acknowledge my department for providing the courses and a great  atmosphere</a:t>
            </a:r>
          </a:p>
          <a:p>
            <a:r>
              <a:rPr lang="en-US" sz="2800" b="1" dirty="0">
                <a:latin typeface="Calibri"/>
                <a:ea typeface="Calibri"/>
                <a:cs typeface="Times New Roman"/>
              </a:rPr>
              <a:t>that helped me to complete the project.  I would like express my gratitude towards my Parents &amp; Teachers </a:t>
            </a:r>
          </a:p>
          <a:p>
            <a:r>
              <a:rPr lang="en-US" sz="2800" b="1" dirty="0">
                <a:latin typeface="Calibri"/>
                <a:ea typeface="Calibri"/>
                <a:cs typeface="Times New Roman"/>
              </a:rPr>
              <a:t>for their kind cooperation  and encouragement which helped me in completion of this project.</a:t>
            </a:r>
            <a:endParaRPr lang="en-US" sz="2800" b="1" dirty="0">
              <a:effectLst/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7927" y="93560"/>
            <a:ext cx="4343605" cy="60880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9" name="Google Shape;99;p14"/>
          <p:cNvGraphicFramePr/>
          <p:nvPr>
            <p:extLst>
              <p:ext uri="{D42A27DB-BD31-4B8C-83A1-F6EECF244321}">
                <p14:modId xmlns:p14="http://schemas.microsoft.com/office/powerpoint/2010/main" val="3363356116"/>
              </p:ext>
            </p:extLst>
          </p:nvPr>
        </p:nvGraphicFramePr>
        <p:xfrm>
          <a:off x="611669" y="1121741"/>
          <a:ext cx="11348683" cy="430340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3486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1497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dirty="0"/>
                        <a:t>TOPICS</a:t>
                      </a:r>
                      <a:endParaRPr lang="en-IN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7509">
                <a:tc>
                  <a:txBody>
                    <a:bodyPr/>
                    <a:lstStyle/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2000" b="1" dirty="0"/>
                        <a:t>Introduction</a:t>
                      </a:r>
                      <a:endParaRPr sz="2000" b="1" i="1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="" xmlns:a16="http://schemas.microsoft.com/office/drawing/2014/main" val="4069468191"/>
                  </a:ext>
                </a:extLst>
              </a:tr>
              <a:tr h="417509">
                <a:tc>
                  <a:txBody>
                    <a:bodyPr/>
                    <a:lstStyle/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IN" sz="2000" b="1" dirty="0"/>
                        <a:t>Goal Of the project</a:t>
                      </a:r>
                      <a:endParaRPr sz="2000" b="1" i="1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7509">
                <a:tc>
                  <a:txBody>
                    <a:bodyPr/>
                    <a:lstStyle/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2000" b="1" dirty="0"/>
                        <a:t>S</a:t>
                      </a:r>
                      <a:r>
                        <a:rPr lang="en-IN" sz="2000" b="1" dirty="0"/>
                        <a:t>oftware Requirement </a:t>
                      </a:r>
                      <a:r>
                        <a:rPr lang="en-IN" sz="2000" b="1" dirty="0" smtClean="0"/>
                        <a:t>Specifications</a:t>
                      </a: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IN" sz="2000" b="1" i="0" dirty="0" smtClean="0"/>
                        <a:t>Features</a:t>
                      </a:r>
                      <a:endParaRPr sz="2000" b="1" i="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7509">
                <a:tc>
                  <a:txBody>
                    <a:bodyPr/>
                    <a:lstStyle/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IN" sz="2000" b="1" dirty="0" smtClean="0"/>
                        <a:t>Screenshots</a:t>
                      </a:r>
                      <a:endParaRPr sz="2000" b="1" i="1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750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20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Future Goals</a:t>
                      </a:r>
                      <a:endParaRPr lang="en-US" sz="2000" b="1" i="1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="" xmlns:a16="http://schemas.microsoft.com/office/drawing/2014/main" val="553592233"/>
                  </a:ext>
                </a:extLst>
              </a:tr>
              <a:tr h="417509">
                <a:tc>
                  <a:txBody>
                    <a:bodyPr/>
                    <a:lstStyle/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2000" b="1" dirty="0"/>
                        <a:t>Acknowledgement</a:t>
                      </a:r>
                      <a:endParaRPr sz="2000" b="1" i="1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="" xmlns:a16="http://schemas.microsoft.com/office/drawing/2014/main" val="1730524524"/>
                  </a:ext>
                </a:extLst>
              </a:tr>
              <a:tr h="41750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sz="2000" b="1" i="1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077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sz="2800" b="1" i="1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7927" y="36410"/>
            <a:ext cx="4343605" cy="60880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317697" y="702367"/>
            <a:ext cx="11653911" cy="46525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IN" sz="2800" b="1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lang="en-IN" sz="2800" dirty="0"/>
          </a:p>
        </p:txBody>
      </p:sp>
      <p:sp>
        <p:nvSpPr>
          <p:cNvPr id="2" name="Rectangle 1"/>
          <p:cNvSpPr/>
          <p:nvPr/>
        </p:nvSpPr>
        <p:spPr>
          <a:xfrm>
            <a:off x="612648" y="1517905"/>
            <a:ext cx="106710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/>
              <a:t>Web development usually refers to developing the website, also known as web programming.</a:t>
            </a:r>
          </a:p>
          <a:p>
            <a:r>
              <a:rPr lang="en-US" sz="1800" b="1" dirty="0"/>
              <a:t>Creation of dynamic web application 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8096" y="2167128"/>
            <a:ext cx="78181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There are two main division of  web  development</a:t>
            </a:r>
            <a:r>
              <a:rPr lang="en-US" sz="1600" b="1" dirty="0" smtClean="0"/>
              <a:t>.</a:t>
            </a:r>
          </a:p>
          <a:p>
            <a:endParaRPr lang="en-US" sz="1600" b="1" dirty="0"/>
          </a:p>
          <a:p>
            <a:r>
              <a:rPr lang="en-US" sz="1600" b="1" dirty="0"/>
              <a:t>Front-end development(also called client-side development).</a:t>
            </a:r>
          </a:p>
          <a:p>
            <a:r>
              <a:rPr lang="en-US" sz="1600" b="1" dirty="0"/>
              <a:t>Back-end  development(also called server-side development).</a:t>
            </a:r>
          </a:p>
        </p:txBody>
      </p:sp>
      <p:sp>
        <p:nvSpPr>
          <p:cNvPr id="4" name="Rectangle 3"/>
          <p:cNvSpPr/>
          <p:nvPr/>
        </p:nvSpPr>
        <p:spPr>
          <a:xfrm>
            <a:off x="612648" y="3858768"/>
            <a:ext cx="104515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/>
              <a:t>Front-end web development, also known as client-side development is the practice of producing HTML, CSS </a:t>
            </a:r>
          </a:p>
          <a:p>
            <a:r>
              <a:rPr lang="en-US" sz="1800" b="1" dirty="0"/>
              <a:t>and JAVASCRIPT for a website or web application  so that a user can see and interact with them directly .</a:t>
            </a:r>
          </a:p>
          <a:p>
            <a:r>
              <a:rPr lang="en-US" sz="1800" b="1" dirty="0"/>
              <a:t>The objective of designing a site is to ensure that when the users open up the site they see the information </a:t>
            </a:r>
          </a:p>
          <a:p>
            <a:r>
              <a:rPr lang="en-US" sz="1800" b="1" dirty="0"/>
              <a:t>In a format that is easy to read and relevant.</a:t>
            </a:r>
          </a:p>
          <a:p>
            <a:r>
              <a:rPr lang="en-US" sz="1800" b="1" dirty="0"/>
              <a:t>Front-end technologies are : HTML , CSS , JAVASCRIPT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7927" y="93560"/>
            <a:ext cx="4343605" cy="60880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317697" y="702367"/>
            <a:ext cx="11653911" cy="465253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3600" b="1" dirty="0">
                <a:latin typeface="Times New Roman"/>
                <a:cs typeface="Times New Roman"/>
                <a:sym typeface="Times New Roman"/>
              </a:rPr>
              <a:t>G</a:t>
            </a:r>
            <a:r>
              <a:rPr lang="en-IN" sz="3600" b="1" dirty="0">
                <a:latin typeface="Times New Roman"/>
                <a:cs typeface="Times New Roman"/>
                <a:sym typeface="Times New Roman"/>
              </a:rPr>
              <a:t>OAL OF THE PROJECT</a:t>
            </a:r>
            <a:endParaRPr sz="3600" dirty="0"/>
          </a:p>
        </p:txBody>
      </p:sp>
      <p:sp>
        <p:nvSpPr>
          <p:cNvPr id="2" name="Rectangle 1"/>
          <p:cNvSpPr/>
          <p:nvPr/>
        </p:nvSpPr>
        <p:spPr>
          <a:xfrm>
            <a:off x="649224" y="1673354"/>
            <a:ext cx="84947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The goal of our project is to design an user interface or frontend of a food  delivery website. Like other food delivery</a:t>
            </a:r>
          </a:p>
          <a:p>
            <a:r>
              <a:rPr lang="en-US" sz="2400" b="1" dirty="0"/>
              <a:t>Website for example :-  DOMINOZ, PIZZAHUT . The frontend or the user interface should be user friendly and attractive.</a:t>
            </a:r>
          </a:p>
          <a:p>
            <a:r>
              <a:rPr lang="en-US" sz="2400" b="1" dirty="0"/>
              <a:t>The frontend will consist of a navigation </a:t>
            </a:r>
            <a:r>
              <a:rPr lang="en-US" sz="2400" b="1" dirty="0" err="1"/>
              <a:t>bar,landing</a:t>
            </a:r>
            <a:r>
              <a:rPr lang="en-US" sz="2400" b="1" dirty="0"/>
              <a:t> page, menu section and a section  to place order. It will also </a:t>
            </a:r>
          </a:p>
          <a:p>
            <a:r>
              <a:rPr lang="en-US" sz="2400" b="1" dirty="0"/>
              <a:t>Consist of a section which will highlight about the services provided to the customer by the Pizza Delivery Company.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7927" y="93560"/>
            <a:ext cx="4343605" cy="60880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17697" y="702367"/>
            <a:ext cx="11653911" cy="46525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3200" b="1" dirty="0">
                <a:latin typeface="Times New Roman"/>
                <a:cs typeface="Times New Roman"/>
                <a:sym typeface="Times New Roman"/>
              </a:rPr>
              <a:t>S</a:t>
            </a:r>
            <a:r>
              <a:rPr lang="en-IN" sz="3200" b="1" dirty="0">
                <a:latin typeface="Times New Roman"/>
                <a:cs typeface="Times New Roman"/>
                <a:sym typeface="Times New Roman"/>
              </a:rPr>
              <a:t>OFTWARE REQUIREMENT</a:t>
            </a:r>
            <a:endParaRPr sz="3200" dirty="0"/>
          </a:p>
        </p:txBody>
      </p:sp>
      <p:sp>
        <p:nvSpPr>
          <p:cNvPr id="2" name="Rectangle 1"/>
          <p:cNvSpPr/>
          <p:nvPr/>
        </p:nvSpPr>
        <p:spPr>
          <a:xfrm>
            <a:off x="886970" y="1572770"/>
            <a:ext cx="5844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highlight>
                  <a:srgbClr val="00FF00"/>
                </a:highlight>
              </a:rPr>
              <a:t>SOFTWARE: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1874729"/>
            <a:ext cx="6096000" cy="435503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800" b="1" u="sng" dirty="0"/>
              <a:t>Operating  System :-</a:t>
            </a:r>
          </a:p>
          <a:p>
            <a:r>
              <a:rPr lang="en-US" sz="1600" dirty="0"/>
              <a:t>             Windows 10</a:t>
            </a:r>
          </a:p>
          <a:p>
            <a:r>
              <a:rPr lang="en-US" sz="1600" dirty="0"/>
              <a:t>              MAC OS</a:t>
            </a:r>
          </a:p>
          <a:p>
            <a:r>
              <a:rPr lang="en-US" sz="1600" dirty="0"/>
              <a:t>              </a:t>
            </a:r>
            <a:r>
              <a:rPr lang="en-US" sz="1600" dirty="0" smtClean="0"/>
              <a:t>Linux</a:t>
            </a:r>
          </a:p>
          <a:p>
            <a:endParaRPr lang="en-US" sz="1600" dirty="0"/>
          </a:p>
          <a:p>
            <a:pPr lvl="0"/>
            <a:r>
              <a:rPr lang="en-US" dirty="0"/>
              <a:t> </a:t>
            </a:r>
            <a:r>
              <a:rPr lang="en-US" sz="1800" b="1" u="sng" dirty="0"/>
              <a:t>Web  Browser </a:t>
            </a:r>
            <a:endParaRPr lang="en-US" sz="1800" b="1" u="sng" dirty="0" smtClean="0"/>
          </a:p>
          <a:p>
            <a:pPr lvl="0"/>
            <a:endParaRPr lang="en-US" sz="1800" b="1" u="sng" dirty="0"/>
          </a:p>
          <a:p>
            <a:r>
              <a:rPr lang="en-US" sz="1600" dirty="0"/>
              <a:t>Internet Explorer</a:t>
            </a:r>
          </a:p>
          <a:p>
            <a:r>
              <a:rPr lang="en-US" sz="1600" dirty="0"/>
              <a:t>Google chrome</a:t>
            </a:r>
          </a:p>
          <a:p>
            <a:r>
              <a:rPr lang="en-US" sz="1600" dirty="0"/>
              <a:t>Mozilla </a:t>
            </a:r>
            <a:r>
              <a:rPr lang="en-US" sz="1600" dirty="0" err="1"/>
              <a:t>fireFox</a:t>
            </a:r>
            <a:endParaRPr lang="en-US" sz="1600" dirty="0"/>
          </a:p>
          <a:p>
            <a:r>
              <a:rPr lang="en-US" sz="1600" dirty="0"/>
              <a:t>All web browsers i.e. supported by </a:t>
            </a:r>
            <a:r>
              <a:rPr lang="en-US" sz="1600" dirty="0" err="1"/>
              <a:t>javascript</a:t>
            </a:r>
            <a:endParaRPr lang="en-US" sz="1600" dirty="0"/>
          </a:p>
          <a:p>
            <a:r>
              <a:rPr lang="en-US" dirty="0"/>
              <a:t> </a:t>
            </a:r>
          </a:p>
          <a:p>
            <a:r>
              <a:rPr lang="en-US" sz="1800" b="1" u="sng" dirty="0"/>
              <a:t>Hardware:</a:t>
            </a:r>
          </a:p>
          <a:p>
            <a:pPr>
              <a:lnSpc>
                <a:spcPct val="150000"/>
              </a:lnSpc>
            </a:pPr>
            <a:r>
              <a:rPr lang="en-US" dirty="0"/>
              <a:t>CPU core to dual core</a:t>
            </a:r>
          </a:p>
          <a:p>
            <a:pPr>
              <a:lnSpc>
                <a:spcPct val="150000"/>
              </a:lnSpc>
            </a:pPr>
            <a:r>
              <a:rPr lang="en-US" dirty="0"/>
              <a:t>HDD-256 GB</a:t>
            </a:r>
          </a:p>
          <a:p>
            <a:pPr>
              <a:lnSpc>
                <a:spcPct val="150000"/>
              </a:lnSpc>
            </a:pPr>
            <a:r>
              <a:rPr lang="en-US" dirty="0"/>
              <a:t>RAM  1GB (minimum)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FF0000"/>
                </a:solidFill>
              </a:rPr>
              <a:t>FEATURES :-</a:t>
            </a:r>
            <a:endParaRPr lang="en-US" sz="3600" b="1" u="sng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u="sng" dirty="0"/>
              <a:t>Navigation Bar</a:t>
            </a:r>
            <a:r>
              <a:rPr lang="en-US" dirty="0"/>
              <a:t> :-The website consists of a navigation bar which will help us to navigate to different sections of the website.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It consists of an </a:t>
            </a:r>
            <a:r>
              <a:rPr lang="en-US" b="1" u="sng" dirty="0"/>
              <a:t>eye pleasing landing Page</a:t>
            </a:r>
            <a:r>
              <a:rPr lang="en-US" dirty="0"/>
              <a:t>.</a:t>
            </a:r>
          </a:p>
          <a:p>
            <a:r>
              <a:rPr lang="en-US" b="1" u="sng" dirty="0"/>
              <a:t>Menu Section </a:t>
            </a:r>
            <a:r>
              <a:rPr lang="en-US" dirty="0"/>
              <a:t>:- The website will consist of a menu section which will show the variety of pizzas available.</a:t>
            </a:r>
          </a:p>
          <a:p>
            <a:r>
              <a:rPr lang="en-US" b="1" u="sng" dirty="0"/>
              <a:t>Service Section </a:t>
            </a:r>
            <a:r>
              <a:rPr lang="en-US" dirty="0"/>
              <a:t>:- The website consists of a service  section which will show the services provided to its customer by the</a:t>
            </a:r>
          </a:p>
          <a:p>
            <a:r>
              <a:rPr lang="en-US" dirty="0"/>
              <a:t>                                Company.</a:t>
            </a:r>
          </a:p>
          <a:p>
            <a:r>
              <a:rPr lang="en-US" b="1" u="sng" dirty="0"/>
              <a:t>Order Section </a:t>
            </a:r>
            <a:r>
              <a:rPr lang="en-US" dirty="0"/>
              <a:t>:-  Here we can place our order.</a:t>
            </a:r>
          </a:p>
          <a:p>
            <a:r>
              <a:rPr lang="en-US" dirty="0"/>
              <a:t>Lastly the website has a </a:t>
            </a:r>
            <a:r>
              <a:rPr lang="en-US" b="1" u="sng" dirty="0"/>
              <a:t>footer section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7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7927" y="93560"/>
            <a:ext cx="4343605" cy="60880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17697" y="702367"/>
            <a:ext cx="11653911" cy="46525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b="1" dirty="0" smtClean="0">
                <a:latin typeface="Times New Roman"/>
                <a:cs typeface="Times New Roman"/>
                <a:sym typeface="Times New Roman"/>
              </a:rPr>
              <a:t>S</a:t>
            </a:r>
            <a:r>
              <a:rPr lang="en-IN" b="1" smtClean="0">
                <a:latin typeface="Times New Roman"/>
                <a:cs typeface="Times New Roman"/>
                <a:sym typeface="Times New Roman"/>
              </a:rPr>
              <a:t>CREEN-</a:t>
            </a:r>
            <a:r>
              <a:rPr lang="en-IN" b="1" smtClean="0">
                <a:latin typeface="Times New Roman"/>
                <a:cs typeface="Times New Roman"/>
                <a:sym typeface="Times New Roman"/>
              </a:rPr>
              <a:t>SHOTS</a:t>
            </a:r>
            <a:endParaRPr dirty="0"/>
          </a:p>
        </p:txBody>
      </p:sp>
      <p:pic>
        <p:nvPicPr>
          <p:cNvPr id="1027" name="Picture 3" descr="C:\Users\HP\Pictures\Screenshots\Screenshot (18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12" y="1618488"/>
            <a:ext cx="9656064" cy="496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39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HP\Pictures\Screenshots\Screenshot (19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2" y="859536"/>
            <a:ext cx="11650219" cy="560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83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HP\Pictures\Screenshots\Screenshot (2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" y="263525"/>
            <a:ext cx="5376672" cy="612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P\Pictures\Screenshots\Screenshot (20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448" y="263525"/>
            <a:ext cx="6007227" cy="633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13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515</Words>
  <Application>Microsoft Office PowerPoint</Application>
  <PresentationFormat>Custom</PresentationFormat>
  <Paragraphs>69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INTRODUCTION</vt:lpstr>
      <vt:lpstr>GOAL OF THE PROJECT</vt:lpstr>
      <vt:lpstr>SOFTWARE REQUIREMENT</vt:lpstr>
      <vt:lpstr>FEATURES :-</vt:lpstr>
      <vt:lpstr>SCREEN-SHOTS</vt:lpstr>
      <vt:lpstr>PowerPoint Presentation</vt:lpstr>
      <vt:lpstr>PowerPoint Presentation</vt:lpstr>
      <vt:lpstr>FUTURE GOALS : </vt:lpstr>
      <vt:lpstr>ACKNOWLEDGEMENT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HP</cp:lastModifiedBy>
  <cp:revision>2</cp:revision>
  <dcterms:modified xsi:type="dcterms:W3CDTF">2023-06-19T15:36:33Z</dcterms:modified>
</cp:coreProperties>
</file>