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8195-86C5-4369-9133-5D4DB0A7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1A211-DA61-4EF1-B477-C61830456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4196-B8F3-4A95-B95D-2E63EA47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0DE3-C701-443D-8A54-FF013936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1A57-31CE-4DB0-A657-11EF5F2A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0037-A272-433C-804A-4B4AECB4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D79E-AB06-44CD-B45E-5AD8A916D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DC26-1F45-4084-B08D-2A142A4C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A8C9D-5E92-4A60-8150-AF92E9A3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A512-36D6-4347-95E1-8A0F741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BFBF8-9D97-4D91-8A75-5B36C2F62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78B2-D11C-42FD-9A19-3E165DBD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E522-47F6-4A2B-A4D9-131CDD3E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53D2-DF32-42A4-BC24-CBDA2E4D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1E52-BC66-4BA5-920D-D266943A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90DA-86F8-4309-8D5A-6D2F3FC8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9794-A612-4A8F-84DD-93F8FD27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A2F4-F762-47B2-923F-FF6CF6AA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F0A6-6E2D-414D-B08A-E0E0D74F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462E-D46F-4A3D-A268-468F7C18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0A9-BDA8-4759-A878-0AA4CB6A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971CC-11F1-4F0B-83DD-DA0CD61C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7DC3-B4AC-4615-9283-8DFF7A26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5483-22C4-47D1-9527-86E1585F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2470-31EF-43F9-B428-EB73ED96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7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CF03-858D-4E01-969B-31DFA555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EEF7-BF95-433F-9015-C3C1BBE41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C6112-2E5A-43DC-9873-19B56EE3C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319D-C8FE-46DE-8F56-3F30BE7D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6A990-4AF2-4735-AB64-24115C6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F2B8-F854-4B4B-8B36-D689220A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BE46-36A3-4E06-A9E9-936F03BE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669F1-F10B-4C2B-BAF0-6DE50ACC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98D3F-6AC0-4C6D-93E8-0B9C5228D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EB43F-D219-4396-B785-DE4DB6B68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7A04A-1E9B-4397-87AF-2D8AC2B51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B336E-73B2-49A7-AD5B-B75F4DF9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41B11-5100-4496-81D7-BC1DBC54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EE7D1-71DD-4198-8690-5BBF9E78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2712-B1B9-42A8-AB4B-9E016890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BB540-04B8-4D07-AF99-1B11A2F4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95EEA-2E9E-4AAD-85B7-0251E21E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949E9-780C-4215-8DEF-70C579AB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448FB-A2B3-486A-9D3E-51AE2306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0ED70-EAE2-4682-9547-48B00686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EB47-C278-4050-BCA7-005CAF26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18E2-7806-44C7-893D-D44FE56F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D7E4-F356-4255-BC26-CCF68DB3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CFA2A-3948-42FF-99AB-F38E288D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6DDCF-021D-46A6-B39B-85658AA6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87AC2-0602-424E-B3A4-788B3FE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E2688-1AC0-447C-91B9-8158E0D9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B282-6864-456E-9A57-40CED903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717FB-28EB-4EBB-B239-668C7AB92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D3F21-B414-4A7B-BEB8-B2C5AFF6B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14D5-4F8D-44E9-A727-E7E3CCC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8C69F-D34D-4937-847A-282DA1B5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A08A5-B616-4576-9638-17E61875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36355-8645-4F4C-B1BB-E7B1F2B2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3A082-43A6-4099-A64C-905976BD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369B-8538-416D-9633-5E70FDA3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7C72-0ED1-4B78-B4A8-12FBAB9FEA0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5094-3249-4F57-9454-6DE47BD64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03BD-44EE-4797-9655-1C8874341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CCBD-550D-46F6-91E1-EEBFBB0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4BA482-788E-4C7D-9BB7-7D175EC4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" y="2508676"/>
            <a:ext cx="1829497" cy="13716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4D0B6C-D360-4CD3-B9B0-ED65AF09F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1" y="2508676"/>
            <a:ext cx="1829497" cy="13716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28905A5-8576-4888-B3FC-F127B0C44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2" y="2508676"/>
            <a:ext cx="1829497" cy="137160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7D74776B-7EFE-4EFF-B3BC-4012BC2B3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63" y="2508676"/>
            <a:ext cx="1829497" cy="1371600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57A363-E595-4417-AFCD-3641912E7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4" y="2508676"/>
            <a:ext cx="1829497" cy="1371600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A0B7AE8-E8AB-46E7-A316-DE4A96A5A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85" y="2508676"/>
            <a:ext cx="1829497" cy="1371600"/>
          </a:xfrm>
          <a:prstGeom prst="rect">
            <a:avLst/>
          </a:prstGeom>
        </p:spPr>
      </p:pic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3B5518-0799-4BC1-BFA0-D03E6ACEF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" y="3870957"/>
            <a:ext cx="1829497" cy="1371600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93E15A-1B58-4C84-8467-161E28ECC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1" y="3870957"/>
            <a:ext cx="1829497" cy="1371600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529451-94A9-45EC-ABB1-3CBBC28DA3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2" y="3870957"/>
            <a:ext cx="1829497" cy="1371600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524E2E2-DB92-48C5-BFB0-D71898BCE0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63" y="3870957"/>
            <a:ext cx="1829497" cy="1371600"/>
          </a:xfrm>
          <a:prstGeom prst="rect">
            <a:avLst/>
          </a:prstGeom>
        </p:spPr>
      </p:pic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D0C9D24-7A08-47CB-AE05-DF0FEEF44D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4" y="3870957"/>
            <a:ext cx="1829497" cy="1371600"/>
          </a:xfrm>
          <a:prstGeom prst="rect">
            <a:avLst/>
          </a:prstGeom>
        </p:spPr>
      </p:pic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78D341D-940D-43A6-8E0A-E45255761B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85" y="3870957"/>
            <a:ext cx="1829497" cy="1371600"/>
          </a:xfrm>
          <a:prstGeom prst="rect">
            <a:avLst/>
          </a:prstGeom>
        </p:spPr>
      </p:pic>
      <p:pic>
        <p:nvPicPr>
          <p:cNvPr id="29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756067-9200-40E2-BD95-E8996543B5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" y="5233238"/>
            <a:ext cx="1829497" cy="1371600"/>
          </a:xfrm>
          <a:prstGeom prst="rect">
            <a:avLst/>
          </a:prstGeom>
        </p:spPr>
      </p:pic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F13A87-2B7B-435E-8B98-BD1F4F8CA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1" y="5233238"/>
            <a:ext cx="1829497" cy="1371600"/>
          </a:xfrm>
          <a:prstGeom prst="rect">
            <a:avLst/>
          </a:prstGeom>
        </p:spPr>
      </p:pic>
      <p:pic>
        <p:nvPicPr>
          <p:cNvPr id="33" name="Picture 3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D2F6A9-48BD-434D-81A6-B7B8310A06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2" y="5233238"/>
            <a:ext cx="1829497" cy="1371600"/>
          </a:xfrm>
          <a:prstGeom prst="rect">
            <a:avLst/>
          </a:prstGeom>
        </p:spPr>
      </p:pic>
      <p:pic>
        <p:nvPicPr>
          <p:cNvPr id="35" name="Picture 3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3C733E-D2D8-459B-9F4F-7C66EAFC8E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63" y="5233238"/>
            <a:ext cx="1829497" cy="1371600"/>
          </a:xfrm>
          <a:prstGeom prst="rect">
            <a:avLst/>
          </a:prstGeom>
        </p:spPr>
      </p:pic>
      <p:pic>
        <p:nvPicPr>
          <p:cNvPr id="37" name="Picture 3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869E15B-91FA-4968-8F87-676500761B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4" y="5233238"/>
            <a:ext cx="1829497" cy="1371600"/>
          </a:xfrm>
          <a:prstGeom prst="rect">
            <a:avLst/>
          </a:prstGeom>
        </p:spPr>
      </p:pic>
      <p:pic>
        <p:nvPicPr>
          <p:cNvPr id="39" name="Picture 38" descr="A picture containing circle&#10;&#10;Description automatically generated">
            <a:extLst>
              <a:ext uri="{FF2B5EF4-FFF2-40B4-BE49-F238E27FC236}">
                <a16:creationId xmlns:a16="http://schemas.microsoft.com/office/drawing/2014/main" id="{2903911F-2B72-41A8-A07B-FDA69C9158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85" y="5233238"/>
            <a:ext cx="1829497" cy="1371600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853438F7-71EB-4159-9448-0610DC12EE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59" y="8626"/>
            <a:ext cx="5486496" cy="25000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ECE4E0B-54C3-4ED2-AF24-BBCB94972DE0}"/>
              </a:ext>
            </a:extLst>
          </p:cNvPr>
          <p:cNvSpPr/>
          <p:nvPr/>
        </p:nvSpPr>
        <p:spPr>
          <a:xfrm>
            <a:off x="3175968" y="785174"/>
            <a:ext cx="40782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669EDD-1FB4-4A78-BDB3-5AC614E22EA2}"/>
              </a:ext>
            </a:extLst>
          </p:cNvPr>
          <p:cNvSpPr/>
          <p:nvPr/>
        </p:nvSpPr>
        <p:spPr>
          <a:xfrm rot="5400000">
            <a:off x="5660974" y="1962124"/>
            <a:ext cx="21321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Shape, circle&#10;&#10;Description automatically generated">
            <a:extLst>
              <a:ext uri="{FF2B5EF4-FFF2-40B4-BE49-F238E27FC236}">
                <a16:creationId xmlns:a16="http://schemas.microsoft.com/office/drawing/2014/main" id="{FAE3BE19-689C-4F99-92A3-B6A5696F46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851" y="124233"/>
            <a:ext cx="2957275" cy="221711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8A881BF-B10F-48AF-A8E0-47CBC49CCDC3}"/>
              </a:ext>
            </a:extLst>
          </p:cNvPr>
          <p:cNvSpPr txBox="1"/>
          <p:nvPr/>
        </p:nvSpPr>
        <p:spPr>
          <a:xfrm>
            <a:off x="3135223" y="753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07D6D4-B54C-4FCF-99D3-B21325DA3272}"/>
              </a:ext>
            </a:extLst>
          </p:cNvPr>
          <p:cNvSpPr txBox="1"/>
          <p:nvPr/>
        </p:nvSpPr>
        <p:spPr>
          <a:xfrm>
            <a:off x="8593059" y="69011"/>
            <a:ext cx="397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108A5A-2351-4BC5-A6A4-BE35B16C2E91}"/>
              </a:ext>
            </a:extLst>
          </p:cNvPr>
          <p:cNvSpPr txBox="1"/>
          <p:nvPr/>
        </p:nvSpPr>
        <p:spPr>
          <a:xfrm>
            <a:off x="80555" y="2271905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Palatino Linotype" panose="02040502050505030304" pitchFamily="18" charset="0"/>
              </a:rPr>
              <a:t>(d)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F69A03B-9509-433B-BC1F-3F5B3E24D8C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4" y="85177"/>
            <a:ext cx="2691930" cy="20189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9AC7196-3A2E-4EDA-AD15-EE0FAF8F3540}"/>
              </a:ext>
            </a:extLst>
          </p:cNvPr>
          <p:cNvSpPr/>
          <p:nvPr/>
        </p:nvSpPr>
        <p:spPr>
          <a:xfrm rot="5400000">
            <a:off x="1540390" y="1032925"/>
            <a:ext cx="120941" cy="189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C27C12-E809-4CBE-A8EC-62C338278032}"/>
              </a:ext>
            </a:extLst>
          </p:cNvPr>
          <p:cNvSpPr/>
          <p:nvPr/>
        </p:nvSpPr>
        <p:spPr>
          <a:xfrm>
            <a:off x="510370" y="151613"/>
            <a:ext cx="120941" cy="189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2FE2B-6DE8-4FA9-9F35-BD1E3F2B32A4}"/>
              </a:ext>
            </a:extLst>
          </p:cNvPr>
          <p:cNvCxnSpPr>
            <a:cxnSpLocks/>
          </p:cNvCxnSpPr>
          <p:nvPr/>
        </p:nvCxnSpPr>
        <p:spPr>
          <a:xfrm>
            <a:off x="600422" y="1977174"/>
            <a:ext cx="196682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BD28CB-262A-4AA8-9280-A9D4E8E6DC86}"/>
              </a:ext>
            </a:extLst>
          </p:cNvPr>
          <p:cNvSpPr txBox="1"/>
          <p:nvPr/>
        </p:nvSpPr>
        <p:spPr>
          <a:xfrm>
            <a:off x="5833750" y="2225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500" b="1" dirty="0">
                <a:latin typeface="Palatino Linotype" panose="02040502050505030304" pitchFamily="18" charset="0"/>
              </a:rPr>
              <a:t>(m)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2C3088-3F5A-47C4-A895-FBFB1EBCBF44}"/>
              </a:ext>
            </a:extLst>
          </p:cNvPr>
          <p:cNvSpPr txBox="1"/>
          <p:nvPr/>
        </p:nvSpPr>
        <p:spPr>
          <a:xfrm rot="16200000">
            <a:off x="2561785" y="93402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500" b="1" dirty="0">
                <a:latin typeface="Palatino Linotype" panose="02040502050505030304" pitchFamily="18" charset="0"/>
              </a:rPr>
              <a:t>(mm)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9F6BC3-175F-454B-9946-11454E5D1A3B}"/>
              </a:ext>
            </a:extLst>
          </p:cNvPr>
          <p:cNvSpPr txBox="1"/>
          <p:nvPr/>
        </p:nvSpPr>
        <p:spPr>
          <a:xfrm rot="16200000">
            <a:off x="3213990" y="10229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500" b="1" dirty="0">
                <a:latin typeface="Palatino Linotype" panose="02040502050505030304" pitchFamily="18" charset="0"/>
              </a:rPr>
              <a:t>(m)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C8566D-3E8B-44AE-B2A2-26783EE655B4}"/>
              </a:ext>
            </a:extLst>
          </p:cNvPr>
          <p:cNvSpPr txBox="1"/>
          <p:nvPr/>
        </p:nvSpPr>
        <p:spPr>
          <a:xfrm>
            <a:off x="10016459" y="21565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500" b="1" dirty="0">
                <a:latin typeface="Palatino Linotype" panose="02040502050505030304" pitchFamily="18" charset="0"/>
              </a:rPr>
              <a:t>(m)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D99EFC-893A-4EC7-A4F1-56419C8E3912}"/>
              </a:ext>
            </a:extLst>
          </p:cNvPr>
          <p:cNvSpPr txBox="1"/>
          <p:nvPr/>
        </p:nvSpPr>
        <p:spPr>
          <a:xfrm rot="16200000">
            <a:off x="8602581" y="102291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500" b="1" dirty="0">
                <a:latin typeface="Palatino Linotype" panose="02040502050505030304" pitchFamily="18" charset="0"/>
              </a:rPr>
              <a:t>(m)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2BAFB3-B2E0-4895-8723-1988478C770F}"/>
              </a:ext>
            </a:extLst>
          </p:cNvPr>
          <p:cNvSpPr txBox="1"/>
          <p:nvPr/>
        </p:nvSpPr>
        <p:spPr>
          <a:xfrm>
            <a:off x="1180038" y="193562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mm</a:t>
            </a:r>
            <a:endParaRPr lang="en-US" sz="1500" b="1" dirty="0">
              <a:latin typeface="Palatino Linotype" panose="0204050205050503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855875-DA0F-4CAD-84D2-4581B2024FC9}"/>
              </a:ext>
            </a:extLst>
          </p:cNvPr>
          <p:cNvSpPr txBox="1"/>
          <p:nvPr/>
        </p:nvSpPr>
        <p:spPr>
          <a:xfrm>
            <a:off x="70459" y="69012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Palatino Linotype" panose="02040502050505030304" pitchFamily="18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94952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Sourangsu Banerji</dc:creator>
  <cp:lastModifiedBy>Sourangsu Banerji</cp:lastModifiedBy>
  <cp:revision>5</cp:revision>
  <dcterms:created xsi:type="dcterms:W3CDTF">2022-01-28T21:05:40Z</dcterms:created>
  <dcterms:modified xsi:type="dcterms:W3CDTF">2022-01-29T04:41:01Z</dcterms:modified>
</cp:coreProperties>
</file>