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73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4B7340-E92F-8823-195E-B77204BD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3143248"/>
            <a:ext cx="8229600" cy="2286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BLOCKCHAIN BASED CHAIN OF CUSTODY(B-</a:t>
            </a:r>
            <a:r>
              <a:rPr lang="en-US" dirty="0" err="1" smtClean="0"/>
              <a:t>Coc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82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533400"/>
            <a:ext cx="2167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980562" y="1230354"/>
            <a:ext cx="69442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Evidence(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Input : Evidence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ID(hash value),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Output: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(Evidence ID)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    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Evidence Details Displayed Successfully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else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Failed to display Evidence Details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Evidence( ) 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Input: Evidence ID(hash value),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Creator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Output: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(!(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Evidence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 &amp;&amp;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Address))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 Evidence Failed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else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Evidence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removed Successfully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334107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330" y="455486"/>
            <a:ext cx="4074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1354991"/>
            <a:ext cx="5029200" cy="24595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3886201"/>
            <a:ext cx="5029200" cy="2582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990324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Evidence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59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6041" y="413850"/>
            <a:ext cx="4074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600200"/>
            <a:ext cx="5791200" cy="19110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914400"/>
            <a:ext cx="211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Transfer Evidence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5751" y="3511235"/>
            <a:ext cx="5775121" cy="29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778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6040" y="304800"/>
            <a:ext cx="4074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169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Evidence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5750" y="1283732"/>
            <a:ext cx="5775121" cy="2159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5750" y="3443387"/>
            <a:ext cx="5775121" cy="29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972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6039" y="304800"/>
            <a:ext cx="4074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21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Evidence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5749" y="1828800"/>
            <a:ext cx="5775121" cy="1245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5749" y="3619128"/>
            <a:ext cx="5775121" cy="29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823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685800"/>
            <a:ext cx="598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  AND  FUTURE SCOPE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 have  represented  B-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Architecture  to  show  different process need  to be followed in order to deal with evidence.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implemented different types of functions right from collection of evidence to present it in court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ensure that evidence would not be tempered  as it passes from person to person.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 our  future  work  we  should  be able to know which particular evidence had been modified out of group of evidences and by means of what tempering technique.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9906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305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time of evidence collection until the time of their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legal court, evidences may be accessed by multiple parties involved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Custody is the process of validating how any kind of evidence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gathered, tracked and protected on its way to a court of law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chain of Custody, block contain information such as hash of evidence and description of evidences are stored in block.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 we ensure the data integrity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traceability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4224" y="838200"/>
            <a:ext cx="2209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751618"/>
            <a:ext cx="8458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Crimes are increasing at a higher rate and due to improper management of evidence the culprits are not getting punishment.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tempering of evidence or loss of evidence many people are not getting justice and the crimes goes on increasing day by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by the  help of B-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evidence are preserved until the time of presenting it in the court.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60960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main objective of our project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ensure that evidence should not be tempered from the time of collection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time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presenting it in the court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evidence get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tempered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owner’s possession then we came to know about the tempered evidence by comparing the newly generated hash with the old one.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0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80999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LITERATURE   REVIEW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219200"/>
          <a:ext cx="815340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1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Azhari</a:t>
                      </a:r>
                      <a:r>
                        <a:rPr lang="en-US" dirty="0" smtClean="0"/>
                        <a:t> 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DEMF(Digital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Evidence Management Framework)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Giuliano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AFF(Advanced Forensic Format)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RDF(Resource Description Framework)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Marco </a:t>
                      </a:r>
                      <a:r>
                        <a:rPr lang="en-US" dirty="0" err="1" smtClean="0"/>
                        <a:t>Casini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B-</a:t>
                      </a:r>
                      <a:r>
                        <a:rPr lang="en-US" dirty="0" err="1" smtClean="0"/>
                        <a:t>CoC</a:t>
                      </a:r>
                      <a:r>
                        <a:rPr lang="en-US" dirty="0" smtClean="0"/>
                        <a:t> Architecture.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Jasmin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DCoDeOn</a:t>
                      </a:r>
                      <a:r>
                        <a:rPr lang="en-US" dirty="0" smtClean="0"/>
                        <a:t> (Digital Chain Of Custody</a:t>
                      </a:r>
                      <a:r>
                        <a:rPr lang="en-US" baseline="0" dirty="0" smtClean="0"/>
                        <a:t> Digital Evidence Ontology)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Mark Scanlon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RAFT(Remote Acquisition Forensic Technique)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457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</a:rPr>
              <a:t>PROPOSED METHOD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990600" y="1828800"/>
            <a:ext cx="17526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ENTERS EVIDENCE DETAILS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1828800"/>
            <a:ext cx="17526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EVIDENCE</a:t>
            </a:r>
            <a:r>
              <a:rPr lang="en-US" dirty="0"/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CREATION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828800"/>
            <a:ext cx="19050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EVIDENCE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4114800"/>
            <a:ext cx="1905000" cy="838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EVIDENCE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4114800"/>
            <a:ext cx="17526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EVIDENCE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743200" y="22479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5181600" y="22479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6972300" y="26670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9" idx="3"/>
          </p:cNvCxnSpPr>
          <p:nvPr/>
        </p:nvCxnSpPr>
        <p:spPr>
          <a:xfrm flipH="1">
            <a:off x="5181600" y="45339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74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763000" y="51567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066800"/>
            <a:ext cx="3657600" cy="520394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07706" y="6213405"/>
            <a:ext cx="212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 CREATION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80199" y="621340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 TRANSFER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6600" y="381000"/>
            <a:ext cx="2297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:\Users\smaha\OneDrive\Pictures\Screenshots\jjjjjssss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142984"/>
            <a:ext cx="3071834" cy="5062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443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439553"/>
            <a:ext cx="2297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2895600" cy="5178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619412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EVIDENCE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6190767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EVIDENCE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285860"/>
            <a:ext cx="2598737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864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609600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462" y="1371601"/>
            <a:ext cx="6982338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Creation of Evidence( ) 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Input : Evidence images, User Address, Evidence Description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Output: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(!valid image format)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	Evidence creation failed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Evidence Created Successfully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 Evidence( )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Input: Evidence ID(hash value), Owner Address, Receiver Address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Output: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Calculate the new hash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If (new hash != Evidence ID)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Owner Might have tempered the Evidence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else if(!(Owner Address &amp;&amp; Receiver Address))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Something Error has occurred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else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Evidence transferred Successfully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6928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468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Sourav Mahapatra</dc:creator>
  <cp:lastModifiedBy>Sourav Mahapatra</cp:lastModifiedBy>
  <cp:revision>34</cp:revision>
  <dcterms:created xsi:type="dcterms:W3CDTF">2006-08-16T00:00:00Z</dcterms:created>
  <dcterms:modified xsi:type="dcterms:W3CDTF">2024-06-24T14:33:49Z</dcterms:modified>
</cp:coreProperties>
</file>