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0E8FDA-E865-4D1A-92A5-9A0ADC2C1E2E}">
          <p14:sldIdLst>
            <p14:sldId id="256"/>
            <p14:sldId id="257"/>
            <p14:sldId id="263"/>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B31DA-F262-45EA-B0FA-3454E54618FE}" v="6" dt="2024-02-19T13:42:16.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v Mondal" userId="ff252355eceef51d" providerId="LiveId" clId="{01EB31DA-F262-45EA-B0FA-3454E54618FE}"/>
    <pc:docChg chg="modSld">
      <pc:chgData name="Sourav Mondal" userId="ff252355eceef51d" providerId="LiveId" clId="{01EB31DA-F262-45EA-B0FA-3454E54618FE}" dt="2024-02-22T05:16:26.547" v="12"/>
      <pc:docMkLst>
        <pc:docMk/>
      </pc:docMkLst>
      <pc:sldChg chg="modTransition">
        <pc:chgData name="Sourav Mondal" userId="ff252355eceef51d" providerId="LiveId" clId="{01EB31DA-F262-45EA-B0FA-3454E54618FE}" dt="2024-02-22T05:15:59.689" v="5"/>
        <pc:sldMkLst>
          <pc:docMk/>
          <pc:sldMk cId="133140444" sldId="256"/>
        </pc:sldMkLst>
      </pc:sldChg>
      <pc:sldChg chg="modTransition">
        <pc:chgData name="Sourav Mondal" userId="ff252355eceef51d" providerId="LiveId" clId="{01EB31DA-F262-45EA-B0FA-3454E54618FE}" dt="2024-02-22T05:16:03.963" v="6"/>
        <pc:sldMkLst>
          <pc:docMk/>
          <pc:sldMk cId="2900994371" sldId="257"/>
        </pc:sldMkLst>
      </pc:sldChg>
      <pc:sldChg chg="modSp mod modTransition">
        <pc:chgData name="Sourav Mondal" userId="ff252355eceef51d" providerId="LiveId" clId="{01EB31DA-F262-45EA-B0FA-3454E54618FE}" dt="2024-02-22T05:16:09.823" v="8"/>
        <pc:sldMkLst>
          <pc:docMk/>
          <pc:sldMk cId="3127816409" sldId="258"/>
        </pc:sldMkLst>
        <pc:graphicFrameChg chg="mod">
          <ac:chgData name="Sourav Mondal" userId="ff252355eceef51d" providerId="LiveId" clId="{01EB31DA-F262-45EA-B0FA-3454E54618FE}" dt="2024-02-19T13:42:01.117" v="1" actId="2085"/>
          <ac:graphicFrameMkLst>
            <pc:docMk/>
            <pc:sldMk cId="3127816409" sldId="258"/>
            <ac:graphicFrameMk id="6" creationId="{942FFBD9-FDFE-182B-E39D-45419F6542C3}"/>
          </ac:graphicFrameMkLst>
        </pc:graphicFrameChg>
      </pc:sldChg>
      <pc:sldChg chg="modTransition">
        <pc:chgData name="Sourav Mondal" userId="ff252355eceef51d" providerId="LiveId" clId="{01EB31DA-F262-45EA-B0FA-3454E54618FE}" dt="2024-02-22T05:16:13.285" v="9"/>
        <pc:sldMkLst>
          <pc:docMk/>
          <pc:sldMk cId="3252240170" sldId="259"/>
        </pc:sldMkLst>
      </pc:sldChg>
      <pc:sldChg chg="modTransition">
        <pc:chgData name="Sourav Mondal" userId="ff252355eceef51d" providerId="LiveId" clId="{01EB31DA-F262-45EA-B0FA-3454E54618FE}" dt="2024-02-22T05:16:16.120" v="10"/>
        <pc:sldMkLst>
          <pc:docMk/>
          <pc:sldMk cId="4212333497" sldId="260"/>
        </pc:sldMkLst>
      </pc:sldChg>
      <pc:sldChg chg="modTransition">
        <pc:chgData name="Sourav Mondal" userId="ff252355eceef51d" providerId="LiveId" clId="{01EB31DA-F262-45EA-B0FA-3454E54618FE}" dt="2024-02-22T05:16:21.671" v="11"/>
        <pc:sldMkLst>
          <pc:docMk/>
          <pc:sldMk cId="3972718246" sldId="261"/>
        </pc:sldMkLst>
      </pc:sldChg>
      <pc:sldChg chg="modTransition">
        <pc:chgData name="Sourav Mondal" userId="ff252355eceef51d" providerId="LiveId" clId="{01EB31DA-F262-45EA-B0FA-3454E54618FE}" dt="2024-02-22T05:16:26.547" v="12"/>
        <pc:sldMkLst>
          <pc:docMk/>
          <pc:sldMk cId="702051456" sldId="262"/>
        </pc:sldMkLst>
      </pc:sldChg>
      <pc:sldChg chg="modTransition">
        <pc:chgData name="Sourav Mondal" userId="ff252355eceef51d" providerId="LiveId" clId="{01EB31DA-F262-45EA-B0FA-3454E54618FE}" dt="2024-02-22T05:16:07.263" v="7"/>
        <pc:sldMkLst>
          <pc:docMk/>
          <pc:sldMk cId="2225320154" sldId="26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sour\Desktop\air%20traffi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sour\Desktop\air%20traffi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sour\Desktop\air%20traffic.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sour\Desktop\air%20traffic.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sour\Desktop\air%20traffic.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sour\Desktop\air%20traffic.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sour\Desktop\air%20traffic.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 traffic.xlsx]1.Frequency Vs Months!PivotTable1</c:name>
    <c:fmtId val="14"/>
  </c:pivotSource>
  <c:chart>
    <c:title>
      <c:tx>
        <c:rich>
          <a:bodyPr rot="0" spcFirstLastPara="1" vertOverflow="ellipsis" vert="horz" wrap="square" anchor="ctr" anchorCtr="1"/>
          <a:lstStyle/>
          <a:p>
            <a:pPr>
              <a:defRPr sz="1100" b="0" i="0" u="sng" strike="noStrike" kern="1200" spc="0" baseline="0">
                <a:solidFill>
                  <a:schemeClr val="accent1"/>
                </a:solidFill>
                <a:latin typeface="+mn-lt"/>
                <a:ea typeface="+mn-ea"/>
                <a:cs typeface="+mn-cs"/>
              </a:defRPr>
            </a:pPr>
            <a:r>
              <a:rPr lang="en-IN" sz="1100" u="sng">
                <a:solidFill>
                  <a:schemeClr val="accent1"/>
                </a:solidFill>
              </a:rPr>
              <a:t>Frequency</a:t>
            </a:r>
            <a:r>
              <a:rPr lang="en-IN" sz="1100" u="sng" baseline="0">
                <a:solidFill>
                  <a:schemeClr val="accent1"/>
                </a:solidFill>
              </a:rPr>
              <a:t> of Passengers on the basis of months </a:t>
            </a:r>
            <a:endParaRPr lang="en-IN" sz="1100" u="sng">
              <a:solidFill>
                <a:schemeClr val="accent1"/>
              </a:solidFill>
            </a:endParaRPr>
          </a:p>
        </c:rich>
      </c:tx>
      <c:overlay val="0"/>
      <c:spPr>
        <a:noFill/>
        <a:ln>
          <a:noFill/>
        </a:ln>
        <a:effectLst/>
      </c:spPr>
      <c:txPr>
        <a:bodyPr rot="0" spcFirstLastPara="1" vertOverflow="ellipsis" vert="horz" wrap="square" anchor="ctr" anchorCtr="1"/>
        <a:lstStyle/>
        <a:p>
          <a:pPr>
            <a:defRPr sz="1100" b="0" i="0" u="sng" strike="noStrike" kern="1200" spc="0" baseline="0">
              <a:solidFill>
                <a:schemeClr val="accent1"/>
              </a:solidFill>
              <a:latin typeface="+mn-lt"/>
              <a:ea typeface="+mn-ea"/>
              <a:cs typeface="+mn-cs"/>
            </a:defRPr>
          </a:pPr>
          <a:endParaRPr lang="en-US"/>
        </a:p>
      </c:txPr>
    </c:title>
    <c:autoTitleDeleted val="0"/>
    <c:pivotFmts>
      <c:pivotFmt>
        <c:idx val="0"/>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008552589462903"/>
          <c:y val="0.17634259259259263"/>
          <c:w val="0.72101325139235639"/>
          <c:h val="0.55841061533974923"/>
        </c:manualLayout>
      </c:layout>
      <c:barChart>
        <c:barDir val="col"/>
        <c:grouping val="stacked"/>
        <c:varyColors val="0"/>
        <c:ser>
          <c:idx val="0"/>
          <c:order val="0"/>
          <c:tx>
            <c:strRef>
              <c:f>'1.Frequency Vs Months'!$B$1</c:f>
              <c:strCache>
                <c:ptCount val="1"/>
                <c:pt idx="0">
                  <c:v>Sum of Dom_Pax</c:v>
                </c:pt>
              </c:strCache>
            </c:strRef>
          </c:tx>
          <c:spPr>
            <a:solidFill>
              <a:srgbClr val="92D050"/>
            </a:solidFill>
            <a:ln>
              <a:noFill/>
            </a:ln>
            <a:effectLst/>
          </c:spPr>
          <c:invertIfNegative val="0"/>
          <c:cat>
            <c:strRef>
              <c:f>'1.Frequency Vs Months'!$A$2:$A$14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'1.Frequency Vs Months'!$B$2:$B$14</c:f>
              <c:numCache>
                <c:formatCode>General</c:formatCode>
                <c:ptCount val="12"/>
                <c:pt idx="0">
                  <c:v>1023662306</c:v>
                </c:pt>
                <c:pt idx="1">
                  <c:v>995482716</c:v>
                </c:pt>
                <c:pt idx="2">
                  <c:v>1203925874</c:v>
                </c:pt>
                <c:pt idx="3">
                  <c:v>1130751855</c:v>
                </c:pt>
                <c:pt idx="4">
                  <c:v>1194446351</c:v>
                </c:pt>
                <c:pt idx="5">
                  <c:v>1247314896</c:v>
                </c:pt>
                <c:pt idx="6">
                  <c:v>1305326295</c:v>
                </c:pt>
                <c:pt idx="7">
                  <c:v>1257248810</c:v>
                </c:pt>
                <c:pt idx="8">
                  <c:v>1099330682</c:v>
                </c:pt>
                <c:pt idx="9">
                  <c:v>1130639292</c:v>
                </c:pt>
                <c:pt idx="10">
                  <c:v>1072352241</c:v>
                </c:pt>
                <c:pt idx="11">
                  <c:v>1086736450</c:v>
                </c:pt>
              </c:numCache>
            </c:numRef>
          </c:val>
          <c:extLst>
            <c:ext xmlns:c16="http://schemas.microsoft.com/office/drawing/2014/chart" uri="{C3380CC4-5D6E-409C-BE32-E72D297353CC}">
              <c16:uniqueId val="{00000000-17EB-448E-B599-F067223DFD17}"/>
            </c:ext>
          </c:extLst>
        </c:ser>
        <c:ser>
          <c:idx val="1"/>
          <c:order val="1"/>
          <c:tx>
            <c:strRef>
              <c:f>'1.Frequency Vs Months'!$C$1</c:f>
              <c:strCache>
                <c:ptCount val="1"/>
                <c:pt idx="0">
                  <c:v>Sum of Int_Pax</c:v>
                </c:pt>
              </c:strCache>
            </c:strRef>
          </c:tx>
          <c:spPr>
            <a:solidFill>
              <a:srgbClr val="FFFF00"/>
            </a:solidFill>
            <a:ln>
              <a:noFill/>
            </a:ln>
            <a:effectLst/>
          </c:spPr>
          <c:invertIfNegative val="0"/>
          <c:cat>
            <c:strRef>
              <c:f>'1.Frequency Vs Months'!$A$2:$A$14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'1.Frequency Vs Months'!$C$2:$C$14</c:f>
              <c:numCache>
                <c:formatCode>General</c:formatCode>
                <c:ptCount val="12"/>
                <c:pt idx="0">
                  <c:v>149032509</c:v>
                </c:pt>
                <c:pt idx="1">
                  <c:v>131941326</c:v>
                </c:pt>
                <c:pt idx="2">
                  <c:v>160211952</c:v>
                </c:pt>
                <c:pt idx="3">
                  <c:v>149310283</c:v>
                </c:pt>
                <c:pt idx="4">
                  <c:v>154927243</c:v>
                </c:pt>
                <c:pt idx="5">
                  <c:v>171903565</c:v>
                </c:pt>
                <c:pt idx="6">
                  <c:v>189756973</c:v>
                </c:pt>
                <c:pt idx="7">
                  <c:v>180369616</c:v>
                </c:pt>
                <c:pt idx="8">
                  <c:v>140881292</c:v>
                </c:pt>
                <c:pt idx="9">
                  <c:v>134030471</c:v>
                </c:pt>
                <c:pt idx="10">
                  <c:v>129665084</c:v>
                </c:pt>
                <c:pt idx="11">
                  <c:v>148629836</c:v>
                </c:pt>
              </c:numCache>
            </c:numRef>
          </c:val>
          <c:extLst>
            <c:ext xmlns:c16="http://schemas.microsoft.com/office/drawing/2014/chart" uri="{C3380CC4-5D6E-409C-BE32-E72D297353CC}">
              <c16:uniqueId val="{00000001-17EB-448E-B599-F067223DFD17}"/>
            </c:ext>
          </c:extLst>
        </c:ser>
        <c:dLbls>
          <c:showLegendKey val="0"/>
          <c:showVal val="0"/>
          <c:showCatName val="0"/>
          <c:showSerName val="0"/>
          <c:showPercent val="0"/>
          <c:showBubbleSize val="0"/>
        </c:dLbls>
        <c:gapWidth val="150"/>
        <c:overlap val="100"/>
        <c:axId val="1795093040"/>
        <c:axId val="2130744160"/>
      </c:barChart>
      <c:catAx>
        <c:axId val="17950930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0744160"/>
        <c:crosses val="autoZero"/>
        <c:auto val="1"/>
        <c:lblAlgn val="ctr"/>
        <c:lblOffset val="100"/>
        <c:noMultiLvlLbl val="0"/>
      </c:catAx>
      <c:valAx>
        <c:axId val="2130744160"/>
        <c:scaling>
          <c:orientation val="minMax"/>
          <c:min val="800000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5093040"/>
        <c:crosses val="autoZero"/>
        <c:crossBetween val="between"/>
        <c:dispUnits>
          <c:builtInUnit val="billions"/>
          <c:dispUnitsLbl>
            <c:layout>
              <c:manualLayout>
                <c:xMode val="edge"/>
                <c:yMode val="edge"/>
                <c:x val="7.5015353203435914E-2"/>
                <c:y val="0.20270323745921495"/>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layout>
        <c:manualLayout>
          <c:xMode val="edge"/>
          <c:yMode val="edge"/>
          <c:x val="0.17413385826771652"/>
          <c:y val="0.81539297171186931"/>
          <c:w val="0.6739291971404493"/>
          <c:h val="0.184607064352522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 traffic.xlsx]1.Frequency Vs Months!PivotTable2</c:name>
    <c:fmtId val="12"/>
  </c:pivotSource>
  <c:chart>
    <c:title>
      <c:tx>
        <c:rich>
          <a:bodyPr rot="0" spcFirstLastPara="1" vertOverflow="ellipsis" vert="horz" wrap="square" anchor="ctr" anchorCtr="1"/>
          <a:lstStyle/>
          <a:p>
            <a:pPr>
              <a:defRPr sz="1200" b="0" i="0" u="sng" strike="noStrike" kern="1200" spc="0" baseline="0">
                <a:solidFill>
                  <a:schemeClr val="accent1"/>
                </a:solidFill>
                <a:latin typeface="+mn-lt"/>
                <a:ea typeface="+mn-ea"/>
                <a:cs typeface="+mn-cs"/>
              </a:defRPr>
            </a:pPr>
            <a:r>
              <a:rPr lang="en-IN" sz="1200" u="sng">
                <a:solidFill>
                  <a:schemeClr val="accent1"/>
                </a:solidFill>
              </a:rPr>
              <a:t>Frequency</a:t>
            </a:r>
            <a:r>
              <a:rPr lang="en-IN" sz="1200" u="sng" baseline="0">
                <a:solidFill>
                  <a:schemeClr val="accent1"/>
                </a:solidFill>
              </a:rPr>
              <a:t> of flights on the basis of months</a:t>
            </a:r>
            <a:endParaRPr lang="en-IN" sz="1200" u="sng">
              <a:solidFill>
                <a:schemeClr val="accent1"/>
              </a:solidFill>
            </a:endParaRPr>
          </a:p>
        </c:rich>
      </c:tx>
      <c:overlay val="0"/>
      <c:spPr>
        <a:noFill/>
        <a:ln>
          <a:noFill/>
        </a:ln>
        <a:effectLst/>
      </c:spPr>
      <c:txPr>
        <a:bodyPr rot="0" spcFirstLastPara="1" vertOverflow="ellipsis" vert="horz" wrap="square" anchor="ctr" anchorCtr="1"/>
        <a:lstStyle/>
        <a:p>
          <a:pPr>
            <a:defRPr sz="1200" b="0" i="0" u="sng" strike="noStrike" kern="1200" spc="0" baseline="0">
              <a:solidFill>
                <a:schemeClr val="accent1"/>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548381452318461"/>
          <c:y val="0.19444444444444445"/>
          <c:w val="0.82821916010498664"/>
          <c:h val="0.51297098279381748"/>
        </c:manualLayout>
      </c:layout>
      <c:barChart>
        <c:barDir val="col"/>
        <c:grouping val="stacked"/>
        <c:varyColors val="0"/>
        <c:ser>
          <c:idx val="0"/>
          <c:order val="0"/>
          <c:tx>
            <c:strRef>
              <c:f>'1.Frequency Vs Months'!$B$17</c:f>
              <c:strCache>
                <c:ptCount val="1"/>
                <c:pt idx="0">
                  <c:v>Sum of Dom_Flt</c:v>
                </c:pt>
              </c:strCache>
            </c:strRef>
          </c:tx>
          <c:spPr>
            <a:solidFill>
              <a:srgbClr val="92D050"/>
            </a:solidFill>
            <a:ln>
              <a:noFill/>
            </a:ln>
            <a:effectLst/>
          </c:spPr>
          <c:invertIfNegative val="0"/>
          <c:cat>
            <c:strRef>
              <c:f>'1.Frequency Vs Months'!$A$18:$A$30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'1.Frequency Vs Months'!$B$18:$B$30</c:f>
              <c:numCache>
                <c:formatCode>General</c:formatCode>
                <c:ptCount val="12"/>
                <c:pt idx="0">
                  <c:v>14334573</c:v>
                </c:pt>
                <c:pt idx="1">
                  <c:v>13246612</c:v>
                </c:pt>
                <c:pt idx="2">
                  <c:v>15254300</c:v>
                </c:pt>
                <c:pt idx="3">
                  <c:v>14481615</c:v>
                </c:pt>
                <c:pt idx="4">
                  <c:v>15055226</c:v>
                </c:pt>
                <c:pt idx="5">
                  <c:v>15187494</c:v>
                </c:pt>
                <c:pt idx="6">
                  <c:v>15915239</c:v>
                </c:pt>
                <c:pt idx="7">
                  <c:v>15892177</c:v>
                </c:pt>
                <c:pt idx="8">
                  <c:v>14547399</c:v>
                </c:pt>
                <c:pt idx="9">
                  <c:v>14433423</c:v>
                </c:pt>
                <c:pt idx="10">
                  <c:v>13726167</c:v>
                </c:pt>
                <c:pt idx="11">
                  <c:v>13906702</c:v>
                </c:pt>
              </c:numCache>
            </c:numRef>
          </c:val>
          <c:extLst>
            <c:ext xmlns:c16="http://schemas.microsoft.com/office/drawing/2014/chart" uri="{C3380CC4-5D6E-409C-BE32-E72D297353CC}">
              <c16:uniqueId val="{00000000-D8D6-4128-B4EE-FED4EC536D9E}"/>
            </c:ext>
          </c:extLst>
        </c:ser>
        <c:ser>
          <c:idx val="1"/>
          <c:order val="1"/>
          <c:tx>
            <c:strRef>
              <c:f>'1.Frequency Vs Months'!$C$17</c:f>
              <c:strCache>
                <c:ptCount val="1"/>
                <c:pt idx="0">
                  <c:v>Sum of Int_Flt</c:v>
                </c:pt>
              </c:strCache>
            </c:strRef>
          </c:tx>
          <c:spPr>
            <a:solidFill>
              <a:srgbClr val="00B050"/>
            </a:solidFill>
            <a:ln>
              <a:noFill/>
            </a:ln>
            <a:effectLst/>
          </c:spPr>
          <c:invertIfNegative val="0"/>
          <c:cat>
            <c:strRef>
              <c:f>'1.Frequency Vs Months'!$A$18:$A$30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'1.Frequency Vs Months'!$C$18:$C$30</c:f>
              <c:numCache>
                <c:formatCode>General</c:formatCode>
                <c:ptCount val="12"/>
                <c:pt idx="0">
                  <c:v>1384736</c:v>
                </c:pt>
                <c:pt idx="1">
                  <c:v>1263794</c:v>
                </c:pt>
                <c:pt idx="2">
                  <c:v>1439340</c:v>
                </c:pt>
                <c:pt idx="3">
                  <c:v>1341091</c:v>
                </c:pt>
                <c:pt idx="4">
                  <c:v>1361929</c:v>
                </c:pt>
                <c:pt idx="5">
                  <c:v>1418905</c:v>
                </c:pt>
                <c:pt idx="6">
                  <c:v>1519677</c:v>
                </c:pt>
                <c:pt idx="7">
                  <c:v>1469583</c:v>
                </c:pt>
                <c:pt idx="8">
                  <c:v>1223580</c:v>
                </c:pt>
                <c:pt idx="9">
                  <c:v>1189150</c:v>
                </c:pt>
                <c:pt idx="10">
                  <c:v>1184201</c:v>
                </c:pt>
                <c:pt idx="11">
                  <c:v>1323321</c:v>
                </c:pt>
              </c:numCache>
            </c:numRef>
          </c:val>
          <c:extLst>
            <c:ext xmlns:c16="http://schemas.microsoft.com/office/drawing/2014/chart" uri="{C3380CC4-5D6E-409C-BE32-E72D297353CC}">
              <c16:uniqueId val="{00000001-D8D6-4128-B4EE-FED4EC536D9E}"/>
            </c:ext>
          </c:extLst>
        </c:ser>
        <c:dLbls>
          <c:showLegendKey val="0"/>
          <c:showVal val="0"/>
          <c:showCatName val="0"/>
          <c:showSerName val="0"/>
          <c:showPercent val="0"/>
          <c:showBubbleSize val="0"/>
        </c:dLbls>
        <c:gapWidth val="150"/>
        <c:overlap val="100"/>
        <c:axId val="2129110848"/>
        <c:axId val="896722608"/>
      </c:barChart>
      <c:catAx>
        <c:axId val="212911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6722608"/>
        <c:crosses val="autoZero"/>
        <c:auto val="1"/>
        <c:lblAlgn val="ctr"/>
        <c:lblOffset val="100"/>
        <c:noMultiLvlLbl val="0"/>
      </c:catAx>
      <c:valAx>
        <c:axId val="896722608"/>
        <c:scaling>
          <c:orientation val="minMax"/>
          <c:min val="10000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9110848"/>
        <c:crosses val="autoZero"/>
        <c:crossBetween val="between"/>
        <c:dispUnits>
          <c:builtInUnit val="millions"/>
          <c:dispUnitsLbl>
            <c:layout>
              <c:manualLayout>
                <c:xMode val="edge"/>
                <c:yMode val="edge"/>
                <c:x val="1.3723407366504594E-2"/>
                <c:y val="0.21871895190828727"/>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w="25400">
          <a:noFill/>
        </a:ln>
        <a:effectLst/>
      </c:spPr>
    </c:plotArea>
    <c:legend>
      <c:legendPos val="r"/>
      <c:layout>
        <c:manualLayout>
          <c:xMode val="edge"/>
          <c:yMode val="edge"/>
          <c:x val="0.17473481439820018"/>
          <c:y val="0.82002260134149896"/>
          <c:w val="0.57804302587176604"/>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alpha val="96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 traffic.xlsx]2.Seasonality in data!PivotTable1</c:name>
    <c:fmtId val="14"/>
  </c:pivotSource>
  <c:chart>
    <c:title>
      <c:tx>
        <c:rich>
          <a:bodyPr rot="0" spcFirstLastPara="1" vertOverflow="ellipsis" vert="horz" wrap="square" anchor="ctr" anchorCtr="1"/>
          <a:lstStyle/>
          <a:p>
            <a:pPr>
              <a:defRPr sz="16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r>
              <a:rPr lang="en-IN">
                <a:solidFill>
                  <a:schemeClr val="tx1"/>
                </a:solidFill>
              </a:rPr>
              <a:t>Seasonality</a:t>
            </a:r>
            <a:r>
              <a:rPr lang="en-IN" baseline="0">
                <a:solidFill>
                  <a:schemeClr val="tx1"/>
                </a:solidFill>
              </a:rPr>
              <a:t> in Revenue and Avalability of Seat Per Mile</a:t>
            </a:r>
            <a:endParaRPr lang="en-IN">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8EF527"/>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5CE2D8"/>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8EF527"/>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5CE2D8"/>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8EF527"/>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6000"/>
                  <a:lumMod val="100000"/>
                </a:schemeClr>
              </a:gs>
              <a:gs pos="78000">
                <a:schemeClr val="accent1">
                  <a:shade val="94000"/>
                  <a:lumMod val="94000"/>
                </a:schemeClr>
              </a:gs>
            </a:gsLst>
            <a:lin ang="5400000" scaled="0"/>
          </a:gradFill>
          <a:ln w="34925" cap="rnd">
            <a:solidFill>
              <a:srgbClr val="5CE2D8"/>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96000"/>
                  <a:lumMod val="100000"/>
                </a:schemeClr>
              </a:gs>
              <a:gs pos="78000">
                <a:schemeClr val="accent1">
                  <a:shade val="94000"/>
                  <a:lumMod val="94000"/>
                </a:schemeClr>
              </a:gs>
            </a:gsLst>
            <a:lin ang="5400000" scaled="0"/>
          </a:gradFill>
          <a:ln w="34925" cap="rnd">
            <a:solidFill>
              <a:srgbClr val="8EF527"/>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5694207238179729E-2"/>
          <c:y val="0.16795701762013704"/>
          <c:w val="0.86261876133227178"/>
          <c:h val="0.60130779218053321"/>
        </c:manualLayout>
      </c:layout>
      <c:lineChart>
        <c:grouping val="standard"/>
        <c:varyColors val="0"/>
        <c:ser>
          <c:idx val="0"/>
          <c:order val="0"/>
          <c:tx>
            <c:strRef>
              <c:f>'2.Seasonality in data'!$B$1</c:f>
              <c:strCache>
                <c:ptCount val="1"/>
                <c:pt idx="0">
                  <c:v>Sum of RPM</c:v>
                </c:pt>
              </c:strCache>
            </c:strRef>
          </c:tx>
          <c:spPr>
            <a:ln w="34925" cap="rnd">
              <a:solidFill>
                <a:srgbClr val="FFFF00"/>
              </a:solidFill>
              <a:round/>
            </a:ln>
            <a:effectLst>
              <a:outerShdw blurRad="57150" dist="19050" dir="5400000" algn="ctr" rotWithShape="0">
                <a:srgbClr val="000000">
                  <a:alpha val="63000"/>
                </a:srgbClr>
              </a:outerShdw>
            </a:effectLst>
          </c:spPr>
          <c:marker>
            <c:symbol val="none"/>
          </c:marker>
          <c:cat>
            <c:multiLvlStrRef>
              <c:f>'2.Seasonality in data'!$A$2:$A$500</c:f>
              <c:multiLvlStrCache>
                <c:ptCount val="249"/>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pt idx="29">
                    <c:v>2005</c:v>
                  </c:pt>
                  <c:pt idx="30">
                    <c:v>2005</c:v>
                  </c:pt>
                  <c:pt idx="31">
                    <c:v>2005</c:v>
                  </c:pt>
                  <c:pt idx="32">
                    <c:v>2005</c:v>
                  </c:pt>
                  <c:pt idx="33">
                    <c:v>2005</c:v>
                  </c:pt>
                  <c:pt idx="34">
                    <c:v>2005</c:v>
                  </c:pt>
                  <c:pt idx="35">
                    <c:v>2005</c:v>
                  </c:pt>
                  <c:pt idx="36">
                    <c:v>2006</c:v>
                  </c:pt>
                  <c:pt idx="37">
                    <c:v>2006</c:v>
                  </c:pt>
                  <c:pt idx="38">
                    <c:v>2006</c:v>
                  </c:pt>
                  <c:pt idx="39">
                    <c:v>2006</c:v>
                  </c:pt>
                  <c:pt idx="40">
                    <c:v>2006</c:v>
                  </c:pt>
                  <c:pt idx="41">
                    <c:v>2006</c:v>
                  </c:pt>
                  <c:pt idx="42">
                    <c:v>2006</c:v>
                  </c:pt>
                  <c:pt idx="43">
                    <c:v>2006</c:v>
                  </c:pt>
                  <c:pt idx="44">
                    <c:v>2006</c:v>
                  </c:pt>
                  <c:pt idx="45">
                    <c:v>2006</c:v>
                  </c:pt>
                  <c:pt idx="46">
                    <c:v>2006</c:v>
                  </c:pt>
                  <c:pt idx="47">
                    <c:v>2006</c:v>
                  </c:pt>
                  <c:pt idx="48">
                    <c:v>2007</c:v>
                  </c:pt>
                  <c:pt idx="49">
                    <c:v>2007</c:v>
                  </c:pt>
                  <c:pt idx="50">
                    <c:v>2007</c:v>
                  </c:pt>
                  <c:pt idx="51">
                    <c:v>2007</c:v>
                  </c:pt>
                  <c:pt idx="52">
                    <c:v>2007</c:v>
                  </c:pt>
                  <c:pt idx="53">
                    <c:v>2007</c:v>
                  </c:pt>
                  <c:pt idx="54">
                    <c:v>2007</c:v>
                  </c:pt>
                  <c:pt idx="55">
                    <c:v>2007</c:v>
                  </c:pt>
                  <c:pt idx="56">
                    <c:v>2007</c:v>
                  </c:pt>
                  <c:pt idx="57">
                    <c:v>2007</c:v>
                  </c:pt>
                  <c:pt idx="58">
                    <c:v>2007</c:v>
                  </c:pt>
                  <c:pt idx="59">
                    <c:v>2007</c:v>
                  </c:pt>
                  <c:pt idx="60">
                    <c:v>2008</c:v>
                  </c:pt>
                  <c:pt idx="61">
                    <c:v>2008</c:v>
                  </c:pt>
                  <c:pt idx="62">
                    <c:v>2008</c:v>
                  </c:pt>
                  <c:pt idx="63">
                    <c:v>2008</c:v>
                  </c:pt>
                  <c:pt idx="64">
                    <c:v>2008</c:v>
                  </c:pt>
                  <c:pt idx="65">
                    <c:v>2008</c:v>
                  </c:pt>
                  <c:pt idx="66">
                    <c:v>2008</c:v>
                  </c:pt>
                  <c:pt idx="67">
                    <c:v>2008</c:v>
                  </c:pt>
                  <c:pt idx="68">
                    <c:v>2008</c:v>
                  </c:pt>
                  <c:pt idx="69">
                    <c:v>2008</c:v>
                  </c:pt>
                  <c:pt idx="70">
                    <c:v>2008</c:v>
                  </c:pt>
                  <c:pt idx="71">
                    <c:v>2008</c:v>
                  </c:pt>
                  <c:pt idx="72">
                    <c:v>2009</c:v>
                  </c:pt>
                  <c:pt idx="73">
                    <c:v>2009</c:v>
                  </c:pt>
                  <c:pt idx="74">
                    <c:v>2009</c:v>
                  </c:pt>
                  <c:pt idx="75">
                    <c:v>2009</c:v>
                  </c:pt>
                  <c:pt idx="76">
                    <c:v>2009</c:v>
                  </c:pt>
                  <c:pt idx="77">
                    <c:v>2009</c:v>
                  </c:pt>
                  <c:pt idx="78">
                    <c:v>2009</c:v>
                  </c:pt>
                  <c:pt idx="79">
                    <c:v>2009</c:v>
                  </c:pt>
                  <c:pt idx="80">
                    <c:v>2009</c:v>
                  </c:pt>
                  <c:pt idx="81">
                    <c:v>2009</c:v>
                  </c:pt>
                  <c:pt idx="82">
                    <c:v>2009</c:v>
                  </c:pt>
                  <c:pt idx="83">
                    <c:v>2009</c:v>
                  </c:pt>
                  <c:pt idx="84">
                    <c:v>2010</c:v>
                  </c:pt>
                  <c:pt idx="85">
                    <c:v>2010</c:v>
                  </c:pt>
                  <c:pt idx="86">
                    <c:v>2010</c:v>
                  </c:pt>
                  <c:pt idx="87">
                    <c:v>2010</c:v>
                  </c:pt>
                  <c:pt idx="88">
                    <c:v>2010</c:v>
                  </c:pt>
                  <c:pt idx="89">
                    <c:v>2010</c:v>
                  </c:pt>
                  <c:pt idx="90">
                    <c:v>2010</c:v>
                  </c:pt>
                  <c:pt idx="91">
                    <c:v>2010</c:v>
                  </c:pt>
                  <c:pt idx="92">
                    <c:v>2010</c:v>
                  </c:pt>
                  <c:pt idx="93">
                    <c:v>2010</c:v>
                  </c:pt>
                  <c:pt idx="94">
                    <c:v>2010</c:v>
                  </c:pt>
                  <c:pt idx="95">
                    <c:v>2010</c:v>
                  </c:pt>
                  <c:pt idx="96">
                    <c:v>2011</c:v>
                  </c:pt>
                  <c:pt idx="97">
                    <c:v>2011</c:v>
                  </c:pt>
                  <c:pt idx="98">
                    <c:v>2011</c:v>
                  </c:pt>
                  <c:pt idx="99">
                    <c:v>2011</c:v>
                  </c:pt>
                  <c:pt idx="100">
                    <c:v>2011</c:v>
                  </c:pt>
                  <c:pt idx="101">
                    <c:v>2011</c:v>
                  </c:pt>
                  <c:pt idx="102">
                    <c:v>2011</c:v>
                  </c:pt>
                  <c:pt idx="103">
                    <c:v>2011</c:v>
                  </c:pt>
                  <c:pt idx="104">
                    <c:v>2011</c:v>
                  </c:pt>
                  <c:pt idx="105">
                    <c:v>2011</c:v>
                  </c:pt>
                  <c:pt idx="106">
                    <c:v>2011</c:v>
                  </c:pt>
                  <c:pt idx="107">
                    <c:v>2011</c:v>
                  </c:pt>
                  <c:pt idx="108">
                    <c:v>2012</c:v>
                  </c:pt>
                  <c:pt idx="109">
                    <c:v>2012</c:v>
                  </c:pt>
                  <c:pt idx="110">
                    <c:v>2012</c:v>
                  </c:pt>
                  <c:pt idx="111">
                    <c:v>2012</c:v>
                  </c:pt>
                  <c:pt idx="112">
                    <c:v>2012</c:v>
                  </c:pt>
                  <c:pt idx="113">
                    <c:v>2012</c:v>
                  </c:pt>
                  <c:pt idx="114">
                    <c:v>2012</c:v>
                  </c:pt>
                  <c:pt idx="115">
                    <c:v>2012</c:v>
                  </c:pt>
                  <c:pt idx="116">
                    <c:v>2012</c:v>
                  </c:pt>
                  <c:pt idx="117">
                    <c:v>2012</c:v>
                  </c:pt>
                  <c:pt idx="118">
                    <c:v>2012</c:v>
                  </c:pt>
                  <c:pt idx="119">
                    <c:v>2012</c:v>
                  </c:pt>
                  <c:pt idx="120">
                    <c:v>2013</c:v>
                  </c:pt>
                  <c:pt idx="121">
                    <c:v>2013</c:v>
                  </c:pt>
                  <c:pt idx="122">
                    <c:v>2013</c:v>
                  </c:pt>
                  <c:pt idx="123">
                    <c:v>2013</c:v>
                  </c:pt>
                  <c:pt idx="124">
                    <c:v>2013</c:v>
                  </c:pt>
                  <c:pt idx="125">
                    <c:v>2013</c:v>
                  </c:pt>
                  <c:pt idx="126">
                    <c:v>2013</c:v>
                  </c:pt>
                  <c:pt idx="127">
                    <c:v>2013</c:v>
                  </c:pt>
                  <c:pt idx="128">
                    <c:v>2013</c:v>
                  </c:pt>
                  <c:pt idx="129">
                    <c:v>2013</c:v>
                  </c:pt>
                  <c:pt idx="130">
                    <c:v>2013</c:v>
                  </c:pt>
                  <c:pt idx="131">
                    <c:v>2013</c:v>
                  </c:pt>
                  <c:pt idx="132">
                    <c:v>2014</c:v>
                  </c:pt>
                  <c:pt idx="133">
                    <c:v>2014</c:v>
                  </c:pt>
                  <c:pt idx="134">
                    <c:v>2014</c:v>
                  </c:pt>
                  <c:pt idx="135">
                    <c:v>2014</c:v>
                  </c:pt>
                  <c:pt idx="136">
                    <c:v>2014</c:v>
                  </c:pt>
                  <c:pt idx="137">
                    <c:v>2014</c:v>
                  </c:pt>
                  <c:pt idx="138">
                    <c:v>2014</c:v>
                  </c:pt>
                  <c:pt idx="139">
                    <c:v>2014</c:v>
                  </c:pt>
                  <c:pt idx="140">
                    <c:v>2014</c:v>
                  </c:pt>
                  <c:pt idx="141">
                    <c:v>2014</c:v>
                  </c:pt>
                  <c:pt idx="142">
                    <c:v>2014</c:v>
                  </c:pt>
                  <c:pt idx="143">
                    <c:v>2014</c:v>
                  </c:pt>
                  <c:pt idx="144">
                    <c:v>2015</c:v>
                  </c:pt>
                  <c:pt idx="145">
                    <c:v>2015</c:v>
                  </c:pt>
                  <c:pt idx="146">
                    <c:v>2015</c:v>
                  </c:pt>
                  <c:pt idx="147">
                    <c:v>2015</c:v>
                  </c:pt>
                  <c:pt idx="148">
                    <c:v>2015</c:v>
                  </c:pt>
                  <c:pt idx="149">
                    <c:v>2015</c:v>
                  </c:pt>
                  <c:pt idx="150">
                    <c:v>2015</c:v>
                  </c:pt>
                  <c:pt idx="151">
                    <c:v>2015</c:v>
                  </c:pt>
                  <c:pt idx="152">
                    <c:v>2015</c:v>
                  </c:pt>
                  <c:pt idx="153">
                    <c:v>2015</c:v>
                  </c:pt>
                  <c:pt idx="154">
                    <c:v>2015</c:v>
                  </c:pt>
                  <c:pt idx="155">
                    <c:v>2015</c:v>
                  </c:pt>
                  <c:pt idx="156">
                    <c:v>2016</c:v>
                  </c:pt>
                  <c:pt idx="157">
                    <c:v>2016</c:v>
                  </c:pt>
                  <c:pt idx="158">
                    <c:v>2016</c:v>
                  </c:pt>
                  <c:pt idx="159">
                    <c:v>2016</c:v>
                  </c:pt>
                  <c:pt idx="160">
                    <c:v>2016</c:v>
                  </c:pt>
                  <c:pt idx="161">
                    <c:v>2016</c:v>
                  </c:pt>
                  <c:pt idx="162">
                    <c:v>2016</c:v>
                  </c:pt>
                  <c:pt idx="163">
                    <c:v>2016</c:v>
                  </c:pt>
                  <c:pt idx="164">
                    <c:v>2016</c:v>
                  </c:pt>
                  <c:pt idx="165">
                    <c:v>2016</c:v>
                  </c:pt>
                  <c:pt idx="166">
                    <c:v>2016</c:v>
                  </c:pt>
                  <c:pt idx="167">
                    <c:v>2016</c:v>
                  </c:pt>
                  <c:pt idx="168">
                    <c:v>2017</c:v>
                  </c:pt>
                  <c:pt idx="169">
                    <c:v>2017</c:v>
                  </c:pt>
                  <c:pt idx="170">
                    <c:v>2017</c:v>
                  </c:pt>
                  <c:pt idx="171">
                    <c:v>2017</c:v>
                  </c:pt>
                  <c:pt idx="172">
                    <c:v>2017</c:v>
                  </c:pt>
                  <c:pt idx="173">
                    <c:v>2017</c:v>
                  </c:pt>
                  <c:pt idx="174">
                    <c:v>2017</c:v>
                  </c:pt>
                  <c:pt idx="175">
                    <c:v>2017</c:v>
                  </c:pt>
                  <c:pt idx="176">
                    <c:v>2017</c:v>
                  </c:pt>
                  <c:pt idx="177">
                    <c:v>2017</c:v>
                  </c:pt>
                  <c:pt idx="178">
                    <c:v>2017</c:v>
                  </c:pt>
                  <c:pt idx="179">
                    <c:v>2017</c:v>
                  </c:pt>
                  <c:pt idx="180">
                    <c:v>2018</c:v>
                  </c:pt>
                  <c:pt idx="181">
                    <c:v>2018</c:v>
                  </c:pt>
                  <c:pt idx="182">
                    <c:v>2018</c:v>
                  </c:pt>
                  <c:pt idx="183">
                    <c:v>2018</c:v>
                  </c:pt>
                  <c:pt idx="184">
                    <c:v>2018</c:v>
                  </c:pt>
                  <c:pt idx="185">
                    <c:v>2018</c:v>
                  </c:pt>
                  <c:pt idx="186">
                    <c:v>2018</c:v>
                  </c:pt>
                  <c:pt idx="187">
                    <c:v>2018</c:v>
                  </c:pt>
                  <c:pt idx="188">
                    <c:v>2018</c:v>
                  </c:pt>
                  <c:pt idx="189">
                    <c:v>2018</c:v>
                  </c:pt>
                  <c:pt idx="190">
                    <c:v>2018</c:v>
                  </c:pt>
                  <c:pt idx="191">
                    <c:v>2018</c:v>
                  </c:pt>
                  <c:pt idx="192">
                    <c:v>2019</c:v>
                  </c:pt>
                  <c:pt idx="193">
                    <c:v>2019</c:v>
                  </c:pt>
                  <c:pt idx="194">
                    <c:v>2019</c:v>
                  </c:pt>
                  <c:pt idx="195">
                    <c:v>2019</c:v>
                  </c:pt>
                  <c:pt idx="196">
                    <c:v>2019</c:v>
                  </c:pt>
                  <c:pt idx="197">
                    <c:v>2019</c:v>
                  </c:pt>
                  <c:pt idx="198">
                    <c:v>2019</c:v>
                  </c:pt>
                  <c:pt idx="199">
                    <c:v>2019</c:v>
                  </c:pt>
                  <c:pt idx="200">
                    <c:v>2019</c:v>
                  </c:pt>
                  <c:pt idx="201">
                    <c:v>2019</c:v>
                  </c:pt>
                  <c:pt idx="202">
                    <c:v>2019</c:v>
                  </c:pt>
                  <c:pt idx="203">
                    <c:v>2019</c:v>
                  </c:pt>
                  <c:pt idx="204">
                    <c:v>2020</c:v>
                  </c:pt>
                  <c:pt idx="205">
                    <c:v>2020</c:v>
                  </c:pt>
                  <c:pt idx="206">
                    <c:v>2020</c:v>
                  </c:pt>
                  <c:pt idx="207">
                    <c:v>2020</c:v>
                  </c:pt>
                  <c:pt idx="208">
                    <c:v>2020</c:v>
                  </c:pt>
                  <c:pt idx="209">
                    <c:v>2020</c:v>
                  </c:pt>
                  <c:pt idx="210">
                    <c:v>2020</c:v>
                  </c:pt>
                  <c:pt idx="211">
                    <c:v>2020</c:v>
                  </c:pt>
                  <c:pt idx="212">
                    <c:v>2020</c:v>
                  </c:pt>
                  <c:pt idx="213">
                    <c:v>2020</c:v>
                  </c:pt>
                  <c:pt idx="214">
                    <c:v>2020</c:v>
                  </c:pt>
                  <c:pt idx="215">
                    <c:v>2020</c:v>
                  </c:pt>
                  <c:pt idx="216">
                    <c:v>2021</c:v>
                  </c:pt>
                  <c:pt idx="217">
                    <c:v>2021</c:v>
                  </c:pt>
                  <c:pt idx="218">
                    <c:v>2021</c:v>
                  </c:pt>
                  <c:pt idx="219">
                    <c:v>2021</c:v>
                  </c:pt>
                  <c:pt idx="220">
                    <c:v>2021</c:v>
                  </c:pt>
                  <c:pt idx="221">
                    <c:v>2021</c:v>
                  </c:pt>
                  <c:pt idx="222">
                    <c:v>2021</c:v>
                  </c:pt>
                  <c:pt idx="223">
                    <c:v>2021</c:v>
                  </c:pt>
                  <c:pt idx="224">
                    <c:v>2021</c:v>
                  </c:pt>
                  <c:pt idx="225">
                    <c:v>2021</c:v>
                  </c:pt>
                  <c:pt idx="226">
                    <c:v>2021</c:v>
                  </c:pt>
                  <c:pt idx="227">
                    <c:v>2021</c:v>
                  </c:pt>
                  <c:pt idx="228">
                    <c:v>2022</c:v>
                  </c:pt>
                  <c:pt idx="229">
                    <c:v>2022</c:v>
                  </c:pt>
                  <c:pt idx="230">
                    <c:v>2022</c:v>
                  </c:pt>
                  <c:pt idx="231">
                    <c:v>2022</c:v>
                  </c:pt>
                  <c:pt idx="232">
                    <c:v>2022</c:v>
                  </c:pt>
                  <c:pt idx="233">
                    <c:v>2022</c:v>
                  </c:pt>
                  <c:pt idx="234">
                    <c:v>2022</c:v>
                  </c:pt>
                  <c:pt idx="235">
                    <c:v>2022</c:v>
                  </c:pt>
                  <c:pt idx="236">
                    <c:v>2022</c:v>
                  </c:pt>
                  <c:pt idx="237">
                    <c:v>2022</c:v>
                  </c:pt>
                  <c:pt idx="238">
                    <c:v>2022</c:v>
                  </c:pt>
                  <c:pt idx="239">
                    <c:v>2022</c:v>
                  </c:pt>
                  <c:pt idx="240">
                    <c:v>2023</c:v>
                  </c:pt>
                  <c:pt idx="241">
                    <c:v>2023</c:v>
                  </c:pt>
                  <c:pt idx="242">
                    <c:v>2023</c:v>
                  </c:pt>
                  <c:pt idx="243">
                    <c:v>2023</c:v>
                  </c:pt>
                  <c:pt idx="244">
                    <c:v>2023</c:v>
                  </c:pt>
                  <c:pt idx="245">
                    <c:v>2023</c:v>
                  </c:pt>
                  <c:pt idx="246">
                    <c:v>2023</c:v>
                  </c:pt>
                  <c:pt idx="247">
                    <c:v>2023</c:v>
                  </c:pt>
                  <c:pt idx="248">
                    <c:v>2023</c:v>
                  </c:pt>
                </c:lvl>
                <c:lvl>
                  <c:pt idx="0">
                    <c:v>01-01-2003</c:v>
                  </c:pt>
                  <c:pt idx="1">
                    <c:v>01-02-2003</c:v>
                  </c:pt>
                  <c:pt idx="2">
                    <c:v>01-03-2003</c:v>
                  </c:pt>
                  <c:pt idx="3">
                    <c:v>01-04-2003</c:v>
                  </c:pt>
                  <c:pt idx="4">
                    <c:v>01-05-2003</c:v>
                  </c:pt>
                  <c:pt idx="5">
                    <c:v>01-06-2003</c:v>
                  </c:pt>
                  <c:pt idx="6">
                    <c:v>01-07-2003</c:v>
                  </c:pt>
                  <c:pt idx="7">
                    <c:v>01-08-2003</c:v>
                  </c:pt>
                  <c:pt idx="8">
                    <c:v>01-09-2003</c:v>
                  </c:pt>
                  <c:pt idx="9">
                    <c:v>01-10-2003</c:v>
                  </c:pt>
                  <c:pt idx="10">
                    <c:v>01-11-2003</c:v>
                  </c:pt>
                  <c:pt idx="11">
                    <c:v>01-12-2003</c:v>
                  </c:pt>
                  <c:pt idx="12">
                    <c:v>01-01-2004</c:v>
                  </c:pt>
                  <c:pt idx="13">
                    <c:v>01-02-2004</c:v>
                  </c:pt>
                  <c:pt idx="14">
                    <c:v>01-03-2004</c:v>
                  </c:pt>
                  <c:pt idx="15">
                    <c:v>01-04-2004</c:v>
                  </c:pt>
                  <c:pt idx="16">
                    <c:v>01-05-2004</c:v>
                  </c:pt>
                  <c:pt idx="17">
                    <c:v>01-06-2004</c:v>
                  </c:pt>
                  <c:pt idx="18">
                    <c:v>01-07-2004</c:v>
                  </c:pt>
                  <c:pt idx="19">
                    <c:v>01-08-2004</c:v>
                  </c:pt>
                  <c:pt idx="20">
                    <c:v>01-09-2004</c:v>
                  </c:pt>
                  <c:pt idx="21">
                    <c:v>01-10-2004</c:v>
                  </c:pt>
                  <c:pt idx="22">
                    <c:v>01-11-2004</c:v>
                  </c:pt>
                  <c:pt idx="23">
                    <c:v>01-12-2004</c:v>
                  </c:pt>
                  <c:pt idx="24">
                    <c:v>01-01-2005</c:v>
                  </c:pt>
                  <c:pt idx="25">
                    <c:v>01-02-2005</c:v>
                  </c:pt>
                  <c:pt idx="26">
                    <c:v>01-03-2005</c:v>
                  </c:pt>
                  <c:pt idx="27">
                    <c:v>01-04-2005</c:v>
                  </c:pt>
                  <c:pt idx="28">
                    <c:v>01-05-2005</c:v>
                  </c:pt>
                  <c:pt idx="29">
                    <c:v>01-06-2005</c:v>
                  </c:pt>
                  <c:pt idx="30">
                    <c:v>01-07-2005</c:v>
                  </c:pt>
                  <c:pt idx="31">
                    <c:v>01-08-2005</c:v>
                  </c:pt>
                  <c:pt idx="32">
                    <c:v>01-09-2005</c:v>
                  </c:pt>
                  <c:pt idx="33">
                    <c:v>01-10-2005</c:v>
                  </c:pt>
                  <c:pt idx="34">
                    <c:v>01-11-2005</c:v>
                  </c:pt>
                  <c:pt idx="35">
                    <c:v>01-12-2005</c:v>
                  </c:pt>
                  <c:pt idx="36">
                    <c:v>01-01-2006</c:v>
                  </c:pt>
                  <c:pt idx="37">
                    <c:v>01-02-2006</c:v>
                  </c:pt>
                  <c:pt idx="38">
                    <c:v>01-03-2006</c:v>
                  </c:pt>
                  <c:pt idx="39">
                    <c:v>01-04-2006</c:v>
                  </c:pt>
                  <c:pt idx="40">
                    <c:v>01-05-2006</c:v>
                  </c:pt>
                  <c:pt idx="41">
                    <c:v>01-06-2006</c:v>
                  </c:pt>
                  <c:pt idx="42">
                    <c:v>01-07-2006</c:v>
                  </c:pt>
                  <c:pt idx="43">
                    <c:v>01-08-2006</c:v>
                  </c:pt>
                  <c:pt idx="44">
                    <c:v>01-09-2006</c:v>
                  </c:pt>
                  <c:pt idx="45">
                    <c:v>01-10-2006</c:v>
                  </c:pt>
                  <c:pt idx="46">
                    <c:v>01-11-2006</c:v>
                  </c:pt>
                  <c:pt idx="47">
                    <c:v>01-12-2006</c:v>
                  </c:pt>
                  <c:pt idx="48">
                    <c:v>01-01-2007</c:v>
                  </c:pt>
                  <c:pt idx="49">
                    <c:v>01-02-2007</c:v>
                  </c:pt>
                  <c:pt idx="50">
                    <c:v>01-03-2007</c:v>
                  </c:pt>
                  <c:pt idx="51">
                    <c:v>01-04-2007</c:v>
                  </c:pt>
                  <c:pt idx="52">
                    <c:v>01-05-2007</c:v>
                  </c:pt>
                  <c:pt idx="53">
                    <c:v>01-06-2007</c:v>
                  </c:pt>
                  <c:pt idx="54">
                    <c:v>01-07-2007</c:v>
                  </c:pt>
                  <c:pt idx="55">
                    <c:v>01-08-2007</c:v>
                  </c:pt>
                  <c:pt idx="56">
                    <c:v>01-09-2007</c:v>
                  </c:pt>
                  <c:pt idx="57">
                    <c:v>01-10-2007</c:v>
                  </c:pt>
                  <c:pt idx="58">
                    <c:v>01-11-2007</c:v>
                  </c:pt>
                  <c:pt idx="59">
                    <c:v>01-12-2007</c:v>
                  </c:pt>
                  <c:pt idx="60">
                    <c:v>01-01-2008</c:v>
                  </c:pt>
                  <c:pt idx="61">
                    <c:v>01-02-2008</c:v>
                  </c:pt>
                  <c:pt idx="62">
                    <c:v>01-03-2008</c:v>
                  </c:pt>
                  <c:pt idx="63">
                    <c:v>01-04-2008</c:v>
                  </c:pt>
                  <c:pt idx="64">
                    <c:v>01-05-2008</c:v>
                  </c:pt>
                  <c:pt idx="65">
                    <c:v>01-06-2008</c:v>
                  </c:pt>
                  <c:pt idx="66">
                    <c:v>01-07-2008</c:v>
                  </c:pt>
                  <c:pt idx="67">
                    <c:v>01-08-2008</c:v>
                  </c:pt>
                  <c:pt idx="68">
                    <c:v>01-09-2008</c:v>
                  </c:pt>
                  <c:pt idx="69">
                    <c:v>01-10-2008</c:v>
                  </c:pt>
                  <c:pt idx="70">
                    <c:v>01-11-2008</c:v>
                  </c:pt>
                  <c:pt idx="71">
                    <c:v>01-12-2008</c:v>
                  </c:pt>
                  <c:pt idx="72">
                    <c:v>01-01-2009</c:v>
                  </c:pt>
                  <c:pt idx="73">
                    <c:v>01-02-2009</c:v>
                  </c:pt>
                  <c:pt idx="74">
                    <c:v>01-03-2009</c:v>
                  </c:pt>
                  <c:pt idx="75">
                    <c:v>01-04-2009</c:v>
                  </c:pt>
                  <c:pt idx="76">
                    <c:v>01-05-2009</c:v>
                  </c:pt>
                  <c:pt idx="77">
                    <c:v>01-06-2009</c:v>
                  </c:pt>
                  <c:pt idx="78">
                    <c:v>01-07-2009</c:v>
                  </c:pt>
                  <c:pt idx="79">
                    <c:v>01-08-2009</c:v>
                  </c:pt>
                  <c:pt idx="80">
                    <c:v>01-09-2009</c:v>
                  </c:pt>
                  <c:pt idx="81">
                    <c:v>01-10-2009</c:v>
                  </c:pt>
                  <c:pt idx="82">
                    <c:v>01-11-2009</c:v>
                  </c:pt>
                  <c:pt idx="83">
                    <c:v>01-12-2009</c:v>
                  </c:pt>
                  <c:pt idx="84">
                    <c:v>01-01-2010</c:v>
                  </c:pt>
                  <c:pt idx="85">
                    <c:v>01-02-2010</c:v>
                  </c:pt>
                  <c:pt idx="86">
                    <c:v>01-03-2010</c:v>
                  </c:pt>
                  <c:pt idx="87">
                    <c:v>01-04-2010</c:v>
                  </c:pt>
                  <c:pt idx="88">
                    <c:v>01-05-2010</c:v>
                  </c:pt>
                  <c:pt idx="89">
                    <c:v>01-06-2010</c:v>
                  </c:pt>
                  <c:pt idx="90">
                    <c:v>01-07-2010</c:v>
                  </c:pt>
                  <c:pt idx="91">
                    <c:v>01-08-2010</c:v>
                  </c:pt>
                  <c:pt idx="92">
                    <c:v>01-09-2010</c:v>
                  </c:pt>
                  <c:pt idx="93">
                    <c:v>01-10-2010</c:v>
                  </c:pt>
                  <c:pt idx="94">
                    <c:v>01-11-2010</c:v>
                  </c:pt>
                  <c:pt idx="95">
                    <c:v>01-12-2010</c:v>
                  </c:pt>
                  <c:pt idx="96">
                    <c:v>01-01-2011</c:v>
                  </c:pt>
                  <c:pt idx="97">
                    <c:v>01-02-2011</c:v>
                  </c:pt>
                  <c:pt idx="98">
                    <c:v>01-03-2011</c:v>
                  </c:pt>
                  <c:pt idx="99">
                    <c:v>01-04-2011</c:v>
                  </c:pt>
                  <c:pt idx="100">
                    <c:v>01-05-2011</c:v>
                  </c:pt>
                  <c:pt idx="101">
                    <c:v>01-06-2011</c:v>
                  </c:pt>
                  <c:pt idx="102">
                    <c:v>01-07-2011</c:v>
                  </c:pt>
                  <c:pt idx="103">
                    <c:v>01-08-2011</c:v>
                  </c:pt>
                  <c:pt idx="104">
                    <c:v>01-09-2011</c:v>
                  </c:pt>
                  <c:pt idx="105">
                    <c:v>01-10-2011</c:v>
                  </c:pt>
                  <c:pt idx="106">
                    <c:v>01-11-2011</c:v>
                  </c:pt>
                  <c:pt idx="107">
                    <c:v>01-12-2011</c:v>
                  </c:pt>
                  <c:pt idx="108">
                    <c:v>01-01-2012</c:v>
                  </c:pt>
                  <c:pt idx="109">
                    <c:v>01-02-2012</c:v>
                  </c:pt>
                  <c:pt idx="110">
                    <c:v>01-03-2012</c:v>
                  </c:pt>
                  <c:pt idx="111">
                    <c:v>01-04-2012</c:v>
                  </c:pt>
                  <c:pt idx="112">
                    <c:v>01-05-2012</c:v>
                  </c:pt>
                  <c:pt idx="113">
                    <c:v>01-06-2012</c:v>
                  </c:pt>
                  <c:pt idx="114">
                    <c:v>01-07-2012</c:v>
                  </c:pt>
                  <c:pt idx="115">
                    <c:v>01-08-2012</c:v>
                  </c:pt>
                  <c:pt idx="116">
                    <c:v>01-09-2012</c:v>
                  </c:pt>
                  <c:pt idx="117">
                    <c:v>01-10-2012</c:v>
                  </c:pt>
                  <c:pt idx="118">
                    <c:v>01-11-2012</c:v>
                  </c:pt>
                  <c:pt idx="119">
                    <c:v>01-12-2012</c:v>
                  </c:pt>
                  <c:pt idx="120">
                    <c:v>01-01-2013</c:v>
                  </c:pt>
                  <c:pt idx="121">
                    <c:v>01-02-2013</c:v>
                  </c:pt>
                  <c:pt idx="122">
                    <c:v>01-03-2013</c:v>
                  </c:pt>
                  <c:pt idx="123">
                    <c:v>01-04-2013</c:v>
                  </c:pt>
                  <c:pt idx="124">
                    <c:v>01-05-2013</c:v>
                  </c:pt>
                  <c:pt idx="125">
                    <c:v>01-06-2013</c:v>
                  </c:pt>
                  <c:pt idx="126">
                    <c:v>01-07-2013</c:v>
                  </c:pt>
                  <c:pt idx="127">
                    <c:v>01-08-2013</c:v>
                  </c:pt>
                  <c:pt idx="128">
                    <c:v>01-09-2013</c:v>
                  </c:pt>
                  <c:pt idx="129">
                    <c:v>01-10-2013</c:v>
                  </c:pt>
                  <c:pt idx="130">
                    <c:v>01-11-2013</c:v>
                  </c:pt>
                  <c:pt idx="131">
                    <c:v>01-12-2013</c:v>
                  </c:pt>
                  <c:pt idx="132">
                    <c:v>01-01-2014</c:v>
                  </c:pt>
                  <c:pt idx="133">
                    <c:v>01-02-2014</c:v>
                  </c:pt>
                  <c:pt idx="134">
                    <c:v>01-03-2014</c:v>
                  </c:pt>
                  <c:pt idx="135">
                    <c:v>01-04-2014</c:v>
                  </c:pt>
                  <c:pt idx="136">
                    <c:v>01-05-2014</c:v>
                  </c:pt>
                  <c:pt idx="137">
                    <c:v>01-06-2014</c:v>
                  </c:pt>
                  <c:pt idx="138">
                    <c:v>01-07-2014</c:v>
                  </c:pt>
                  <c:pt idx="139">
                    <c:v>01-08-2014</c:v>
                  </c:pt>
                  <c:pt idx="140">
                    <c:v>01-09-2014</c:v>
                  </c:pt>
                  <c:pt idx="141">
                    <c:v>01-10-2014</c:v>
                  </c:pt>
                  <c:pt idx="142">
                    <c:v>01-11-2014</c:v>
                  </c:pt>
                  <c:pt idx="143">
                    <c:v>01-12-2014</c:v>
                  </c:pt>
                  <c:pt idx="144">
                    <c:v>01-01-2015</c:v>
                  </c:pt>
                  <c:pt idx="145">
                    <c:v>01-02-2015</c:v>
                  </c:pt>
                  <c:pt idx="146">
                    <c:v>01-03-2015</c:v>
                  </c:pt>
                  <c:pt idx="147">
                    <c:v>01-04-2015</c:v>
                  </c:pt>
                  <c:pt idx="148">
                    <c:v>01-05-2015</c:v>
                  </c:pt>
                  <c:pt idx="149">
                    <c:v>01-06-2015</c:v>
                  </c:pt>
                  <c:pt idx="150">
                    <c:v>01-07-2015</c:v>
                  </c:pt>
                  <c:pt idx="151">
                    <c:v>01-08-2015</c:v>
                  </c:pt>
                  <c:pt idx="152">
                    <c:v>01-09-2015</c:v>
                  </c:pt>
                  <c:pt idx="153">
                    <c:v>01-10-2015</c:v>
                  </c:pt>
                  <c:pt idx="154">
                    <c:v>01-11-2015</c:v>
                  </c:pt>
                  <c:pt idx="155">
                    <c:v>01-12-2015</c:v>
                  </c:pt>
                  <c:pt idx="156">
                    <c:v>01-01-2016</c:v>
                  </c:pt>
                  <c:pt idx="157">
                    <c:v>01-02-2016</c:v>
                  </c:pt>
                  <c:pt idx="158">
                    <c:v>01-03-2016</c:v>
                  </c:pt>
                  <c:pt idx="159">
                    <c:v>01-04-2016</c:v>
                  </c:pt>
                  <c:pt idx="160">
                    <c:v>01-05-2016</c:v>
                  </c:pt>
                  <c:pt idx="161">
                    <c:v>01-06-2016</c:v>
                  </c:pt>
                  <c:pt idx="162">
                    <c:v>01-07-2016</c:v>
                  </c:pt>
                  <c:pt idx="163">
                    <c:v>01-08-2016</c:v>
                  </c:pt>
                  <c:pt idx="164">
                    <c:v>01-09-2016</c:v>
                  </c:pt>
                  <c:pt idx="165">
                    <c:v>01-10-2016</c:v>
                  </c:pt>
                  <c:pt idx="166">
                    <c:v>01-11-2016</c:v>
                  </c:pt>
                  <c:pt idx="167">
                    <c:v>01-12-2016</c:v>
                  </c:pt>
                  <c:pt idx="168">
                    <c:v>01-01-2017</c:v>
                  </c:pt>
                  <c:pt idx="169">
                    <c:v>01-02-2017</c:v>
                  </c:pt>
                  <c:pt idx="170">
                    <c:v>01-03-2017</c:v>
                  </c:pt>
                  <c:pt idx="171">
                    <c:v>01-04-2017</c:v>
                  </c:pt>
                  <c:pt idx="172">
                    <c:v>01-05-2017</c:v>
                  </c:pt>
                  <c:pt idx="173">
                    <c:v>01-06-2017</c:v>
                  </c:pt>
                  <c:pt idx="174">
                    <c:v>01-07-2017</c:v>
                  </c:pt>
                  <c:pt idx="175">
                    <c:v>01-08-2017</c:v>
                  </c:pt>
                  <c:pt idx="176">
                    <c:v>01-09-2017</c:v>
                  </c:pt>
                  <c:pt idx="177">
                    <c:v>01-10-2017</c:v>
                  </c:pt>
                  <c:pt idx="178">
                    <c:v>01-11-2017</c:v>
                  </c:pt>
                  <c:pt idx="179">
                    <c:v>01-12-2017</c:v>
                  </c:pt>
                  <c:pt idx="180">
                    <c:v>01-01-2018</c:v>
                  </c:pt>
                  <c:pt idx="181">
                    <c:v>01-02-2018</c:v>
                  </c:pt>
                  <c:pt idx="182">
                    <c:v>01-03-2018</c:v>
                  </c:pt>
                  <c:pt idx="183">
                    <c:v>01-04-2018</c:v>
                  </c:pt>
                  <c:pt idx="184">
                    <c:v>01-05-2018</c:v>
                  </c:pt>
                  <c:pt idx="185">
                    <c:v>01-06-2018</c:v>
                  </c:pt>
                  <c:pt idx="186">
                    <c:v>01-07-2018</c:v>
                  </c:pt>
                  <c:pt idx="187">
                    <c:v>01-08-2018</c:v>
                  </c:pt>
                  <c:pt idx="188">
                    <c:v>01-09-2018</c:v>
                  </c:pt>
                  <c:pt idx="189">
                    <c:v>01-10-2018</c:v>
                  </c:pt>
                  <c:pt idx="190">
                    <c:v>01-11-2018</c:v>
                  </c:pt>
                  <c:pt idx="191">
                    <c:v>01-12-2018</c:v>
                  </c:pt>
                  <c:pt idx="192">
                    <c:v>01-01-2019</c:v>
                  </c:pt>
                  <c:pt idx="193">
                    <c:v>01-02-2019</c:v>
                  </c:pt>
                  <c:pt idx="194">
                    <c:v>01-03-2019</c:v>
                  </c:pt>
                  <c:pt idx="195">
                    <c:v>01-04-2019</c:v>
                  </c:pt>
                  <c:pt idx="196">
                    <c:v>01-05-2019</c:v>
                  </c:pt>
                  <c:pt idx="197">
                    <c:v>01-06-2019</c:v>
                  </c:pt>
                  <c:pt idx="198">
                    <c:v>01-07-2019</c:v>
                  </c:pt>
                  <c:pt idx="199">
                    <c:v>01-08-2019</c:v>
                  </c:pt>
                  <c:pt idx="200">
                    <c:v>01-09-2019</c:v>
                  </c:pt>
                  <c:pt idx="201">
                    <c:v>01-10-2019</c:v>
                  </c:pt>
                  <c:pt idx="202">
                    <c:v>01-11-2019</c:v>
                  </c:pt>
                  <c:pt idx="203">
                    <c:v>01-12-2019</c:v>
                  </c:pt>
                  <c:pt idx="204">
                    <c:v>01-01-2020</c:v>
                  </c:pt>
                  <c:pt idx="205">
                    <c:v>01-02-2020</c:v>
                  </c:pt>
                  <c:pt idx="206">
                    <c:v>01-03-2020</c:v>
                  </c:pt>
                  <c:pt idx="207">
                    <c:v>01-04-2020</c:v>
                  </c:pt>
                  <c:pt idx="208">
                    <c:v>01-05-2020</c:v>
                  </c:pt>
                  <c:pt idx="209">
                    <c:v>01-06-2020</c:v>
                  </c:pt>
                  <c:pt idx="210">
                    <c:v>01-07-2020</c:v>
                  </c:pt>
                  <c:pt idx="211">
                    <c:v>01-08-2020</c:v>
                  </c:pt>
                  <c:pt idx="212">
                    <c:v>01-09-2020</c:v>
                  </c:pt>
                  <c:pt idx="213">
                    <c:v>01-10-2020</c:v>
                  </c:pt>
                  <c:pt idx="214">
                    <c:v>01-11-2020</c:v>
                  </c:pt>
                  <c:pt idx="215">
                    <c:v>01-12-2020</c:v>
                  </c:pt>
                  <c:pt idx="216">
                    <c:v>01-01-2021</c:v>
                  </c:pt>
                  <c:pt idx="217">
                    <c:v>01-02-2021</c:v>
                  </c:pt>
                  <c:pt idx="218">
                    <c:v>01-03-2021</c:v>
                  </c:pt>
                  <c:pt idx="219">
                    <c:v>01-04-2021</c:v>
                  </c:pt>
                  <c:pt idx="220">
                    <c:v>01-05-2021</c:v>
                  </c:pt>
                  <c:pt idx="221">
                    <c:v>01-06-2021</c:v>
                  </c:pt>
                  <c:pt idx="222">
                    <c:v>01-07-2021</c:v>
                  </c:pt>
                  <c:pt idx="223">
                    <c:v>01-08-2021</c:v>
                  </c:pt>
                  <c:pt idx="224">
                    <c:v>01-09-2021</c:v>
                  </c:pt>
                  <c:pt idx="225">
                    <c:v>01-10-2021</c:v>
                  </c:pt>
                  <c:pt idx="226">
                    <c:v>01-11-2021</c:v>
                  </c:pt>
                  <c:pt idx="227">
                    <c:v>01-12-2021</c:v>
                  </c:pt>
                  <c:pt idx="228">
                    <c:v>01-01-2022</c:v>
                  </c:pt>
                  <c:pt idx="229">
                    <c:v>01-02-2022</c:v>
                  </c:pt>
                  <c:pt idx="230">
                    <c:v>01-03-2022</c:v>
                  </c:pt>
                  <c:pt idx="231">
                    <c:v>01-04-2022</c:v>
                  </c:pt>
                  <c:pt idx="232">
                    <c:v>01-05-2022</c:v>
                  </c:pt>
                  <c:pt idx="233">
                    <c:v>01-06-2022</c:v>
                  </c:pt>
                  <c:pt idx="234">
                    <c:v>01-07-2022</c:v>
                  </c:pt>
                  <c:pt idx="235">
                    <c:v>01-08-2022</c:v>
                  </c:pt>
                  <c:pt idx="236">
                    <c:v>01-09-2022</c:v>
                  </c:pt>
                  <c:pt idx="237">
                    <c:v>01-10-2022</c:v>
                  </c:pt>
                  <c:pt idx="238">
                    <c:v>01-11-2022</c:v>
                  </c:pt>
                  <c:pt idx="239">
                    <c:v>01-12-2022</c:v>
                  </c:pt>
                  <c:pt idx="240">
                    <c:v>01-01-2023</c:v>
                  </c:pt>
                  <c:pt idx="241">
                    <c:v>01-02-2023</c:v>
                  </c:pt>
                  <c:pt idx="242">
                    <c:v>01-03-2023</c:v>
                  </c:pt>
                  <c:pt idx="243">
                    <c:v>01-04-2023</c:v>
                  </c:pt>
                  <c:pt idx="244">
                    <c:v>01-05-2023</c:v>
                  </c:pt>
                  <c:pt idx="245">
                    <c:v>01-06-2023</c:v>
                  </c:pt>
                  <c:pt idx="246">
                    <c:v>01-07-2023</c:v>
                  </c:pt>
                  <c:pt idx="247">
                    <c:v>01-08-2023</c:v>
                  </c:pt>
                  <c:pt idx="248">
                    <c:v>01-09-2023</c:v>
                  </c:pt>
                </c:lvl>
              </c:multiLvlStrCache>
            </c:multiLvlStrRef>
          </c:cat>
          <c:val>
            <c:numRef>
              <c:f>'2.Seasonality in data'!$B$2:$B$500</c:f>
              <c:numCache>
                <c:formatCode>General</c:formatCode>
                <c:ptCount val="249"/>
                <c:pt idx="0">
                  <c:v>49097402</c:v>
                </c:pt>
                <c:pt idx="1">
                  <c:v>44863907</c:v>
                </c:pt>
                <c:pt idx="2">
                  <c:v>54341633</c:v>
                </c:pt>
                <c:pt idx="3">
                  <c:v>49836572</c:v>
                </c:pt>
                <c:pt idx="4">
                  <c:v>52576960</c:v>
                </c:pt>
                <c:pt idx="5">
                  <c:v>58411157</c:v>
                </c:pt>
                <c:pt idx="6">
                  <c:v>63838718</c:v>
                </c:pt>
                <c:pt idx="7">
                  <c:v>62888957</c:v>
                </c:pt>
                <c:pt idx="8">
                  <c:v>50390709</c:v>
                </c:pt>
                <c:pt idx="9">
                  <c:v>54927858</c:v>
                </c:pt>
                <c:pt idx="10">
                  <c:v>52150704</c:v>
                </c:pt>
                <c:pt idx="11">
                  <c:v>56629161</c:v>
                </c:pt>
                <c:pt idx="12">
                  <c:v>51630246</c:v>
                </c:pt>
                <c:pt idx="13">
                  <c:v>50728516</c:v>
                </c:pt>
                <c:pt idx="14">
                  <c:v>61243168</c:v>
                </c:pt>
                <c:pt idx="15">
                  <c:v>60133853</c:v>
                </c:pt>
                <c:pt idx="16">
                  <c:v>60738719</c:v>
                </c:pt>
                <c:pt idx="17">
                  <c:v>66781050</c:v>
                </c:pt>
                <c:pt idx="18">
                  <c:v>70913074</c:v>
                </c:pt>
                <c:pt idx="19">
                  <c:v>68576861</c:v>
                </c:pt>
                <c:pt idx="20">
                  <c:v>55891980</c:v>
                </c:pt>
                <c:pt idx="21">
                  <c:v>61149590</c:v>
                </c:pt>
                <c:pt idx="22">
                  <c:v>57680434</c:v>
                </c:pt>
                <c:pt idx="23">
                  <c:v>60704483</c:v>
                </c:pt>
                <c:pt idx="24">
                  <c:v>57189815</c:v>
                </c:pt>
                <c:pt idx="25">
                  <c:v>53585374</c:v>
                </c:pt>
                <c:pt idx="26">
                  <c:v>68083625</c:v>
                </c:pt>
                <c:pt idx="27">
                  <c:v>63221309</c:v>
                </c:pt>
                <c:pt idx="28">
                  <c:v>66410718</c:v>
                </c:pt>
                <c:pt idx="29">
                  <c:v>70932197</c:v>
                </c:pt>
                <c:pt idx="30">
                  <c:v>75327821</c:v>
                </c:pt>
                <c:pt idx="31">
                  <c:v>71715093</c:v>
                </c:pt>
                <c:pt idx="32">
                  <c:v>60156904</c:v>
                </c:pt>
                <c:pt idx="33">
                  <c:v>61984902</c:v>
                </c:pt>
                <c:pt idx="34">
                  <c:v>59881618</c:v>
                </c:pt>
                <c:pt idx="35">
                  <c:v>62529273</c:v>
                </c:pt>
                <c:pt idx="36">
                  <c:v>59124144</c:v>
                </c:pt>
                <c:pt idx="37">
                  <c:v>54840660</c:v>
                </c:pt>
                <c:pt idx="38">
                  <c:v>68788597</c:v>
                </c:pt>
                <c:pt idx="39">
                  <c:v>66486229</c:v>
                </c:pt>
                <c:pt idx="40">
                  <c:v>67768038</c:v>
                </c:pt>
                <c:pt idx="41">
                  <c:v>72475640</c:v>
                </c:pt>
                <c:pt idx="42">
                  <c:v>76017350</c:v>
                </c:pt>
                <c:pt idx="43">
                  <c:v>72416999</c:v>
                </c:pt>
                <c:pt idx="44">
                  <c:v>60645709</c:v>
                </c:pt>
                <c:pt idx="45">
                  <c:v>64503000</c:v>
                </c:pt>
                <c:pt idx="46">
                  <c:v>62082045</c:v>
                </c:pt>
                <c:pt idx="47">
                  <c:v>64540276</c:v>
                </c:pt>
                <c:pt idx="48">
                  <c:v>61274015</c:v>
                </c:pt>
                <c:pt idx="49">
                  <c:v>56358256</c:v>
                </c:pt>
                <c:pt idx="50">
                  <c:v>70864780</c:v>
                </c:pt>
                <c:pt idx="51">
                  <c:v>68235568</c:v>
                </c:pt>
                <c:pt idx="52">
                  <c:v>70373594</c:v>
                </c:pt>
                <c:pt idx="53">
                  <c:v>75344370</c:v>
                </c:pt>
                <c:pt idx="54">
                  <c:v>79282259</c:v>
                </c:pt>
                <c:pt idx="55">
                  <c:v>77743296</c:v>
                </c:pt>
                <c:pt idx="56">
                  <c:v>64235122</c:v>
                </c:pt>
                <c:pt idx="57">
                  <c:v>67831299</c:v>
                </c:pt>
                <c:pt idx="58">
                  <c:v>64764800</c:v>
                </c:pt>
                <c:pt idx="59">
                  <c:v>66192270</c:v>
                </c:pt>
                <c:pt idx="60">
                  <c:v>62915780</c:v>
                </c:pt>
                <c:pt idx="61">
                  <c:v>60032096</c:v>
                </c:pt>
                <c:pt idx="62">
                  <c:v>72835047</c:v>
                </c:pt>
                <c:pt idx="63">
                  <c:v>67427762</c:v>
                </c:pt>
                <c:pt idx="64">
                  <c:v>71231943</c:v>
                </c:pt>
                <c:pt idx="65">
                  <c:v>74728358</c:v>
                </c:pt>
                <c:pt idx="66">
                  <c:v>78177305</c:v>
                </c:pt>
                <c:pt idx="67">
                  <c:v>75805618</c:v>
                </c:pt>
                <c:pt idx="68">
                  <c:v>59753028</c:v>
                </c:pt>
                <c:pt idx="69">
                  <c:v>63420648</c:v>
                </c:pt>
                <c:pt idx="70">
                  <c:v>57131088</c:v>
                </c:pt>
                <c:pt idx="71">
                  <c:v>62102823</c:v>
                </c:pt>
                <c:pt idx="72">
                  <c:v>56828341</c:v>
                </c:pt>
                <c:pt idx="73">
                  <c:v>52248007</c:v>
                </c:pt>
                <c:pt idx="74">
                  <c:v>64646403</c:v>
                </c:pt>
                <c:pt idx="75">
                  <c:v>63869329</c:v>
                </c:pt>
                <c:pt idx="76">
                  <c:v>64525671</c:v>
                </c:pt>
                <c:pt idx="77">
                  <c:v>70075046</c:v>
                </c:pt>
                <c:pt idx="78">
                  <c:v>75673991</c:v>
                </c:pt>
                <c:pt idx="79">
                  <c:v>73087008</c:v>
                </c:pt>
                <c:pt idx="80">
                  <c:v>60057023</c:v>
                </c:pt>
                <c:pt idx="81">
                  <c:v>62834599</c:v>
                </c:pt>
                <c:pt idx="82">
                  <c:v>57660077</c:v>
                </c:pt>
                <c:pt idx="83">
                  <c:v>61825679</c:v>
                </c:pt>
                <c:pt idx="84">
                  <c:v>58142556</c:v>
                </c:pt>
                <c:pt idx="85">
                  <c:v>51971540</c:v>
                </c:pt>
                <c:pt idx="86">
                  <c:v>66766075</c:v>
                </c:pt>
                <c:pt idx="87">
                  <c:v>63597189</c:v>
                </c:pt>
                <c:pt idx="88">
                  <c:v>67496398</c:v>
                </c:pt>
                <c:pt idx="89">
                  <c:v>73105121</c:v>
                </c:pt>
                <c:pt idx="90">
                  <c:v>77683559</c:v>
                </c:pt>
                <c:pt idx="91">
                  <c:v>75215344</c:v>
                </c:pt>
                <c:pt idx="92">
                  <c:v>64105775</c:v>
                </c:pt>
                <c:pt idx="93">
                  <c:v>67717592</c:v>
                </c:pt>
                <c:pt idx="94">
                  <c:v>61982017</c:v>
                </c:pt>
                <c:pt idx="95">
                  <c:v>64425278</c:v>
                </c:pt>
                <c:pt idx="96">
                  <c:v>60201146</c:v>
                </c:pt>
                <c:pt idx="97">
                  <c:v>54027258</c:v>
                </c:pt>
                <c:pt idx="98">
                  <c:v>68681228</c:v>
                </c:pt>
                <c:pt idx="99">
                  <c:v>66336076</c:v>
                </c:pt>
                <c:pt idx="100">
                  <c:v>70339494</c:v>
                </c:pt>
                <c:pt idx="101">
                  <c:v>74649026</c:v>
                </c:pt>
                <c:pt idx="102">
                  <c:v>79874404</c:v>
                </c:pt>
                <c:pt idx="103">
                  <c:v>75702739</c:v>
                </c:pt>
                <c:pt idx="104">
                  <c:v>65068612</c:v>
                </c:pt>
                <c:pt idx="105">
                  <c:v>66866065</c:v>
                </c:pt>
                <c:pt idx="106">
                  <c:v>62105702</c:v>
                </c:pt>
                <c:pt idx="107">
                  <c:v>65013051</c:v>
                </c:pt>
                <c:pt idx="108">
                  <c:v>60588901</c:v>
                </c:pt>
                <c:pt idx="109">
                  <c:v>57023629</c:v>
                </c:pt>
                <c:pt idx="110">
                  <c:v>70332653</c:v>
                </c:pt>
                <c:pt idx="111">
                  <c:v>67360814</c:v>
                </c:pt>
                <c:pt idx="112">
                  <c:v>70700468</c:v>
                </c:pt>
                <c:pt idx="113">
                  <c:v>75547726</c:v>
                </c:pt>
                <c:pt idx="114">
                  <c:v>79173602</c:v>
                </c:pt>
                <c:pt idx="115">
                  <c:v>77245683</c:v>
                </c:pt>
                <c:pt idx="116">
                  <c:v>64792261</c:v>
                </c:pt>
                <c:pt idx="117">
                  <c:v>66512697</c:v>
                </c:pt>
                <c:pt idx="118">
                  <c:v>62923447</c:v>
                </c:pt>
                <c:pt idx="119">
                  <c:v>65425803</c:v>
                </c:pt>
                <c:pt idx="120">
                  <c:v>61943838</c:v>
                </c:pt>
                <c:pt idx="121">
                  <c:v>57086904</c:v>
                </c:pt>
                <c:pt idx="122">
                  <c:v>71677898</c:v>
                </c:pt>
                <c:pt idx="123">
                  <c:v>67368414</c:v>
                </c:pt>
                <c:pt idx="124">
                  <c:v>72502358</c:v>
                </c:pt>
                <c:pt idx="125">
                  <c:v>77380313</c:v>
                </c:pt>
                <c:pt idx="126">
                  <c:v>80796627</c:v>
                </c:pt>
                <c:pt idx="127">
                  <c:v>78837393</c:v>
                </c:pt>
                <c:pt idx="128">
                  <c:v>66138136</c:v>
                </c:pt>
                <c:pt idx="129">
                  <c:v>68607779</c:v>
                </c:pt>
                <c:pt idx="130">
                  <c:v>62574544</c:v>
                </c:pt>
                <c:pt idx="131">
                  <c:v>69868434</c:v>
                </c:pt>
                <c:pt idx="132">
                  <c:v>63592984</c:v>
                </c:pt>
                <c:pt idx="133">
                  <c:v>57480217</c:v>
                </c:pt>
                <c:pt idx="134">
                  <c:v>73172203</c:v>
                </c:pt>
                <c:pt idx="135">
                  <c:v>70349305</c:v>
                </c:pt>
                <c:pt idx="136">
                  <c:v>74815503</c:v>
                </c:pt>
                <c:pt idx="137">
                  <c:v>79100448</c:v>
                </c:pt>
                <c:pt idx="138">
                  <c:v>83309497</c:v>
                </c:pt>
                <c:pt idx="139">
                  <c:v>80871859</c:v>
                </c:pt>
                <c:pt idx="140">
                  <c:v>68075689</c:v>
                </c:pt>
                <c:pt idx="141">
                  <c:v>70948681</c:v>
                </c:pt>
                <c:pt idx="142">
                  <c:v>64877072</c:v>
                </c:pt>
                <c:pt idx="143">
                  <c:v>71436095</c:v>
                </c:pt>
                <c:pt idx="144">
                  <c:v>65635591</c:v>
                </c:pt>
                <c:pt idx="145">
                  <c:v>59486447</c:v>
                </c:pt>
                <c:pt idx="146">
                  <c:v>75436197</c:v>
                </c:pt>
                <c:pt idx="147">
                  <c:v>72842466</c:v>
                </c:pt>
                <c:pt idx="148">
                  <c:v>77745782</c:v>
                </c:pt>
                <c:pt idx="149">
                  <c:v>82442822</c:v>
                </c:pt>
                <c:pt idx="150">
                  <c:v>88004608</c:v>
                </c:pt>
                <c:pt idx="151">
                  <c:v>84975596</c:v>
                </c:pt>
                <c:pt idx="152">
                  <c:v>72262177</c:v>
                </c:pt>
                <c:pt idx="153">
                  <c:v>75860840</c:v>
                </c:pt>
                <c:pt idx="154">
                  <c:v>69789747</c:v>
                </c:pt>
                <c:pt idx="155">
                  <c:v>74551779</c:v>
                </c:pt>
                <c:pt idx="156">
                  <c:v>69005186</c:v>
                </c:pt>
                <c:pt idx="157">
                  <c:v>64317478</c:v>
                </c:pt>
                <c:pt idx="158">
                  <c:v>78426341</c:v>
                </c:pt>
                <c:pt idx="159">
                  <c:v>74895985</c:v>
                </c:pt>
                <c:pt idx="160">
                  <c:v>80549240</c:v>
                </c:pt>
                <c:pt idx="161">
                  <c:v>86320472</c:v>
                </c:pt>
                <c:pt idx="162">
                  <c:v>90429208</c:v>
                </c:pt>
                <c:pt idx="163">
                  <c:v>85944849</c:v>
                </c:pt>
                <c:pt idx="164">
                  <c:v>75141211</c:v>
                </c:pt>
                <c:pt idx="165">
                  <c:v>77095632</c:v>
                </c:pt>
                <c:pt idx="166">
                  <c:v>72086104</c:v>
                </c:pt>
                <c:pt idx="167">
                  <c:v>76813919</c:v>
                </c:pt>
                <c:pt idx="168">
                  <c:v>71304592</c:v>
                </c:pt>
                <c:pt idx="169">
                  <c:v>64146810</c:v>
                </c:pt>
                <c:pt idx="170">
                  <c:v>80704768</c:v>
                </c:pt>
                <c:pt idx="171">
                  <c:v>79360403</c:v>
                </c:pt>
                <c:pt idx="172">
                  <c:v>83416119</c:v>
                </c:pt>
                <c:pt idx="173">
                  <c:v>89548749</c:v>
                </c:pt>
                <c:pt idx="174">
                  <c:v>93993807</c:v>
                </c:pt>
                <c:pt idx="175">
                  <c:v>90322912</c:v>
                </c:pt>
                <c:pt idx="176">
                  <c:v>74539144</c:v>
                </c:pt>
                <c:pt idx="177">
                  <c:v>80518965</c:v>
                </c:pt>
                <c:pt idx="178">
                  <c:v>75564688</c:v>
                </c:pt>
                <c:pt idx="179">
                  <c:v>79528602</c:v>
                </c:pt>
                <c:pt idx="180">
                  <c:v>73265996</c:v>
                </c:pt>
                <c:pt idx="181">
                  <c:v>68127042</c:v>
                </c:pt>
                <c:pt idx="182">
                  <c:v>85500726</c:v>
                </c:pt>
                <c:pt idx="183">
                  <c:v>82447659</c:v>
                </c:pt>
                <c:pt idx="184">
                  <c:v>87937012</c:v>
                </c:pt>
                <c:pt idx="185">
                  <c:v>94290701</c:v>
                </c:pt>
                <c:pt idx="186">
                  <c:v>98808435</c:v>
                </c:pt>
                <c:pt idx="187">
                  <c:v>94770872</c:v>
                </c:pt>
                <c:pt idx="188">
                  <c:v>79036033</c:v>
                </c:pt>
                <c:pt idx="189">
                  <c:v>84306338</c:v>
                </c:pt>
                <c:pt idx="190">
                  <c:v>79393004</c:v>
                </c:pt>
                <c:pt idx="191">
                  <c:v>82688789</c:v>
                </c:pt>
                <c:pt idx="192">
                  <c:v>76865026</c:v>
                </c:pt>
                <c:pt idx="193">
                  <c:v>70697283</c:v>
                </c:pt>
                <c:pt idx="194">
                  <c:v>89896073</c:v>
                </c:pt>
                <c:pt idx="195">
                  <c:v>86128147</c:v>
                </c:pt>
                <c:pt idx="196">
                  <c:v>92478276</c:v>
                </c:pt>
                <c:pt idx="197">
                  <c:v>97735383</c:v>
                </c:pt>
                <c:pt idx="198">
                  <c:v>101723592</c:v>
                </c:pt>
                <c:pt idx="199">
                  <c:v>97950411</c:v>
                </c:pt>
                <c:pt idx="200">
                  <c:v>83297229</c:v>
                </c:pt>
                <c:pt idx="201">
                  <c:v>87614104</c:v>
                </c:pt>
                <c:pt idx="202">
                  <c:v>80488836</c:v>
                </c:pt>
                <c:pt idx="203">
                  <c:v>89924177</c:v>
                </c:pt>
                <c:pt idx="204">
                  <c:v>81008896</c:v>
                </c:pt>
                <c:pt idx="205">
                  <c:v>73863606</c:v>
                </c:pt>
                <c:pt idx="206">
                  <c:v>42756095</c:v>
                </c:pt>
                <c:pt idx="207">
                  <c:v>2907889</c:v>
                </c:pt>
                <c:pt idx="208">
                  <c:v>8596904</c:v>
                </c:pt>
                <c:pt idx="209">
                  <c:v>14904189</c:v>
                </c:pt>
                <c:pt idx="210">
                  <c:v>22058844</c:v>
                </c:pt>
                <c:pt idx="211">
                  <c:v>23814064</c:v>
                </c:pt>
                <c:pt idx="212">
                  <c:v>23063760</c:v>
                </c:pt>
                <c:pt idx="213">
                  <c:v>27858809</c:v>
                </c:pt>
                <c:pt idx="214">
                  <c:v>27949973</c:v>
                </c:pt>
                <c:pt idx="215">
                  <c:v>30826732</c:v>
                </c:pt>
                <c:pt idx="216">
                  <c:v>27792473</c:v>
                </c:pt>
                <c:pt idx="217">
                  <c:v>26318431</c:v>
                </c:pt>
                <c:pt idx="218">
                  <c:v>42678566</c:v>
                </c:pt>
                <c:pt idx="219">
                  <c:v>47638554</c:v>
                </c:pt>
                <c:pt idx="220">
                  <c:v>57814938</c:v>
                </c:pt>
                <c:pt idx="221">
                  <c:v>68533017</c:v>
                </c:pt>
                <c:pt idx="222">
                  <c:v>78039874</c:v>
                </c:pt>
                <c:pt idx="223">
                  <c:v>71730666</c:v>
                </c:pt>
                <c:pt idx="224">
                  <c:v>60545242</c:v>
                </c:pt>
                <c:pt idx="225">
                  <c:v>66919419</c:v>
                </c:pt>
                <c:pt idx="226">
                  <c:v>67941900</c:v>
                </c:pt>
                <c:pt idx="227">
                  <c:v>71870782</c:v>
                </c:pt>
                <c:pt idx="228">
                  <c:v>56453337</c:v>
                </c:pt>
                <c:pt idx="229">
                  <c:v>58032817</c:v>
                </c:pt>
                <c:pt idx="230">
                  <c:v>77887859</c:v>
                </c:pt>
                <c:pt idx="231">
                  <c:v>78800100</c:v>
                </c:pt>
                <c:pt idx="232">
                  <c:v>83495540</c:v>
                </c:pt>
                <c:pt idx="233">
                  <c:v>87619968</c:v>
                </c:pt>
                <c:pt idx="234">
                  <c:v>92074279</c:v>
                </c:pt>
                <c:pt idx="235">
                  <c:v>87914480</c:v>
                </c:pt>
                <c:pt idx="236">
                  <c:v>80324058</c:v>
                </c:pt>
                <c:pt idx="237">
                  <c:v>84114840</c:v>
                </c:pt>
                <c:pt idx="238">
                  <c:v>78886747</c:v>
                </c:pt>
                <c:pt idx="239">
                  <c:v>82320321</c:v>
                </c:pt>
                <c:pt idx="240">
                  <c:v>76648988</c:v>
                </c:pt>
                <c:pt idx="241">
                  <c:v>71584338</c:v>
                </c:pt>
                <c:pt idx="242">
                  <c:v>89569950</c:v>
                </c:pt>
                <c:pt idx="243">
                  <c:v>88134739</c:v>
                </c:pt>
                <c:pt idx="244">
                  <c:v>93548998</c:v>
                </c:pt>
                <c:pt idx="245">
                  <c:v>98672591</c:v>
                </c:pt>
                <c:pt idx="246">
                  <c:v>103643904</c:v>
                </c:pt>
                <c:pt idx="247">
                  <c:v>97871992</c:v>
                </c:pt>
                <c:pt idx="248">
                  <c:v>87853864</c:v>
                </c:pt>
              </c:numCache>
            </c:numRef>
          </c:val>
          <c:smooth val="0"/>
          <c:extLst>
            <c:ext xmlns:c16="http://schemas.microsoft.com/office/drawing/2014/chart" uri="{C3380CC4-5D6E-409C-BE32-E72D297353CC}">
              <c16:uniqueId val="{00000000-E44B-4E9F-9C57-93C56354FD4D}"/>
            </c:ext>
          </c:extLst>
        </c:ser>
        <c:ser>
          <c:idx val="1"/>
          <c:order val="1"/>
          <c:tx>
            <c:strRef>
              <c:f>'2.Seasonality in data'!$C$1</c:f>
              <c:strCache>
                <c:ptCount val="1"/>
                <c:pt idx="0">
                  <c:v>Sum of ASM</c:v>
                </c:pt>
              </c:strCache>
            </c:strRef>
          </c:tx>
          <c:spPr>
            <a:ln w="34925" cap="rnd">
              <a:solidFill>
                <a:srgbClr val="8EF527"/>
              </a:solidFill>
              <a:round/>
            </a:ln>
            <a:effectLst>
              <a:outerShdw blurRad="57150" dist="19050" dir="5400000" algn="ctr" rotWithShape="0">
                <a:srgbClr val="000000">
                  <a:alpha val="63000"/>
                </a:srgbClr>
              </a:outerShdw>
            </a:effectLst>
          </c:spPr>
          <c:marker>
            <c:symbol val="none"/>
          </c:marker>
          <c:cat>
            <c:multiLvlStrRef>
              <c:f>'2.Seasonality in data'!$A$2:$A$500</c:f>
              <c:multiLvlStrCache>
                <c:ptCount val="249"/>
                <c:lvl>
                  <c:pt idx="0">
                    <c:v>2003</c:v>
                  </c:pt>
                  <c:pt idx="1">
                    <c:v>2003</c:v>
                  </c:pt>
                  <c:pt idx="2">
                    <c:v>2003</c:v>
                  </c:pt>
                  <c:pt idx="3">
                    <c:v>2003</c:v>
                  </c:pt>
                  <c:pt idx="4">
                    <c:v>2003</c:v>
                  </c:pt>
                  <c:pt idx="5">
                    <c:v>2003</c:v>
                  </c:pt>
                  <c:pt idx="6">
                    <c:v>2003</c:v>
                  </c:pt>
                  <c:pt idx="7">
                    <c:v>2003</c:v>
                  </c:pt>
                  <c:pt idx="8">
                    <c:v>2003</c:v>
                  </c:pt>
                  <c:pt idx="9">
                    <c:v>2003</c:v>
                  </c:pt>
                  <c:pt idx="10">
                    <c:v>2003</c:v>
                  </c:pt>
                  <c:pt idx="11">
                    <c:v>2003</c:v>
                  </c:pt>
                  <c:pt idx="12">
                    <c:v>2004</c:v>
                  </c:pt>
                  <c:pt idx="13">
                    <c:v>2004</c:v>
                  </c:pt>
                  <c:pt idx="14">
                    <c:v>2004</c:v>
                  </c:pt>
                  <c:pt idx="15">
                    <c:v>2004</c:v>
                  </c:pt>
                  <c:pt idx="16">
                    <c:v>2004</c:v>
                  </c:pt>
                  <c:pt idx="17">
                    <c:v>2004</c:v>
                  </c:pt>
                  <c:pt idx="18">
                    <c:v>2004</c:v>
                  </c:pt>
                  <c:pt idx="19">
                    <c:v>2004</c:v>
                  </c:pt>
                  <c:pt idx="20">
                    <c:v>2004</c:v>
                  </c:pt>
                  <c:pt idx="21">
                    <c:v>2004</c:v>
                  </c:pt>
                  <c:pt idx="22">
                    <c:v>2004</c:v>
                  </c:pt>
                  <c:pt idx="23">
                    <c:v>2004</c:v>
                  </c:pt>
                  <c:pt idx="24">
                    <c:v>2005</c:v>
                  </c:pt>
                  <c:pt idx="25">
                    <c:v>2005</c:v>
                  </c:pt>
                  <c:pt idx="26">
                    <c:v>2005</c:v>
                  </c:pt>
                  <c:pt idx="27">
                    <c:v>2005</c:v>
                  </c:pt>
                  <c:pt idx="28">
                    <c:v>2005</c:v>
                  </c:pt>
                  <c:pt idx="29">
                    <c:v>2005</c:v>
                  </c:pt>
                  <c:pt idx="30">
                    <c:v>2005</c:v>
                  </c:pt>
                  <c:pt idx="31">
                    <c:v>2005</c:v>
                  </c:pt>
                  <c:pt idx="32">
                    <c:v>2005</c:v>
                  </c:pt>
                  <c:pt idx="33">
                    <c:v>2005</c:v>
                  </c:pt>
                  <c:pt idx="34">
                    <c:v>2005</c:v>
                  </c:pt>
                  <c:pt idx="35">
                    <c:v>2005</c:v>
                  </c:pt>
                  <c:pt idx="36">
                    <c:v>2006</c:v>
                  </c:pt>
                  <c:pt idx="37">
                    <c:v>2006</c:v>
                  </c:pt>
                  <c:pt idx="38">
                    <c:v>2006</c:v>
                  </c:pt>
                  <c:pt idx="39">
                    <c:v>2006</c:v>
                  </c:pt>
                  <c:pt idx="40">
                    <c:v>2006</c:v>
                  </c:pt>
                  <c:pt idx="41">
                    <c:v>2006</c:v>
                  </c:pt>
                  <c:pt idx="42">
                    <c:v>2006</c:v>
                  </c:pt>
                  <c:pt idx="43">
                    <c:v>2006</c:v>
                  </c:pt>
                  <c:pt idx="44">
                    <c:v>2006</c:v>
                  </c:pt>
                  <c:pt idx="45">
                    <c:v>2006</c:v>
                  </c:pt>
                  <c:pt idx="46">
                    <c:v>2006</c:v>
                  </c:pt>
                  <c:pt idx="47">
                    <c:v>2006</c:v>
                  </c:pt>
                  <c:pt idx="48">
                    <c:v>2007</c:v>
                  </c:pt>
                  <c:pt idx="49">
                    <c:v>2007</c:v>
                  </c:pt>
                  <c:pt idx="50">
                    <c:v>2007</c:v>
                  </c:pt>
                  <c:pt idx="51">
                    <c:v>2007</c:v>
                  </c:pt>
                  <c:pt idx="52">
                    <c:v>2007</c:v>
                  </c:pt>
                  <c:pt idx="53">
                    <c:v>2007</c:v>
                  </c:pt>
                  <c:pt idx="54">
                    <c:v>2007</c:v>
                  </c:pt>
                  <c:pt idx="55">
                    <c:v>2007</c:v>
                  </c:pt>
                  <c:pt idx="56">
                    <c:v>2007</c:v>
                  </c:pt>
                  <c:pt idx="57">
                    <c:v>2007</c:v>
                  </c:pt>
                  <c:pt idx="58">
                    <c:v>2007</c:v>
                  </c:pt>
                  <c:pt idx="59">
                    <c:v>2007</c:v>
                  </c:pt>
                  <c:pt idx="60">
                    <c:v>2008</c:v>
                  </c:pt>
                  <c:pt idx="61">
                    <c:v>2008</c:v>
                  </c:pt>
                  <c:pt idx="62">
                    <c:v>2008</c:v>
                  </c:pt>
                  <c:pt idx="63">
                    <c:v>2008</c:v>
                  </c:pt>
                  <c:pt idx="64">
                    <c:v>2008</c:v>
                  </c:pt>
                  <c:pt idx="65">
                    <c:v>2008</c:v>
                  </c:pt>
                  <c:pt idx="66">
                    <c:v>2008</c:v>
                  </c:pt>
                  <c:pt idx="67">
                    <c:v>2008</c:v>
                  </c:pt>
                  <c:pt idx="68">
                    <c:v>2008</c:v>
                  </c:pt>
                  <c:pt idx="69">
                    <c:v>2008</c:v>
                  </c:pt>
                  <c:pt idx="70">
                    <c:v>2008</c:v>
                  </c:pt>
                  <c:pt idx="71">
                    <c:v>2008</c:v>
                  </c:pt>
                  <c:pt idx="72">
                    <c:v>2009</c:v>
                  </c:pt>
                  <c:pt idx="73">
                    <c:v>2009</c:v>
                  </c:pt>
                  <c:pt idx="74">
                    <c:v>2009</c:v>
                  </c:pt>
                  <c:pt idx="75">
                    <c:v>2009</c:v>
                  </c:pt>
                  <c:pt idx="76">
                    <c:v>2009</c:v>
                  </c:pt>
                  <c:pt idx="77">
                    <c:v>2009</c:v>
                  </c:pt>
                  <c:pt idx="78">
                    <c:v>2009</c:v>
                  </c:pt>
                  <c:pt idx="79">
                    <c:v>2009</c:v>
                  </c:pt>
                  <c:pt idx="80">
                    <c:v>2009</c:v>
                  </c:pt>
                  <c:pt idx="81">
                    <c:v>2009</c:v>
                  </c:pt>
                  <c:pt idx="82">
                    <c:v>2009</c:v>
                  </c:pt>
                  <c:pt idx="83">
                    <c:v>2009</c:v>
                  </c:pt>
                  <c:pt idx="84">
                    <c:v>2010</c:v>
                  </c:pt>
                  <c:pt idx="85">
                    <c:v>2010</c:v>
                  </c:pt>
                  <c:pt idx="86">
                    <c:v>2010</c:v>
                  </c:pt>
                  <c:pt idx="87">
                    <c:v>2010</c:v>
                  </c:pt>
                  <c:pt idx="88">
                    <c:v>2010</c:v>
                  </c:pt>
                  <c:pt idx="89">
                    <c:v>2010</c:v>
                  </c:pt>
                  <c:pt idx="90">
                    <c:v>2010</c:v>
                  </c:pt>
                  <c:pt idx="91">
                    <c:v>2010</c:v>
                  </c:pt>
                  <c:pt idx="92">
                    <c:v>2010</c:v>
                  </c:pt>
                  <c:pt idx="93">
                    <c:v>2010</c:v>
                  </c:pt>
                  <c:pt idx="94">
                    <c:v>2010</c:v>
                  </c:pt>
                  <c:pt idx="95">
                    <c:v>2010</c:v>
                  </c:pt>
                  <c:pt idx="96">
                    <c:v>2011</c:v>
                  </c:pt>
                  <c:pt idx="97">
                    <c:v>2011</c:v>
                  </c:pt>
                  <c:pt idx="98">
                    <c:v>2011</c:v>
                  </c:pt>
                  <c:pt idx="99">
                    <c:v>2011</c:v>
                  </c:pt>
                  <c:pt idx="100">
                    <c:v>2011</c:v>
                  </c:pt>
                  <c:pt idx="101">
                    <c:v>2011</c:v>
                  </c:pt>
                  <c:pt idx="102">
                    <c:v>2011</c:v>
                  </c:pt>
                  <c:pt idx="103">
                    <c:v>2011</c:v>
                  </c:pt>
                  <c:pt idx="104">
                    <c:v>2011</c:v>
                  </c:pt>
                  <c:pt idx="105">
                    <c:v>2011</c:v>
                  </c:pt>
                  <c:pt idx="106">
                    <c:v>2011</c:v>
                  </c:pt>
                  <c:pt idx="107">
                    <c:v>2011</c:v>
                  </c:pt>
                  <c:pt idx="108">
                    <c:v>2012</c:v>
                  </c:pt>
                  <c:pt idx="109">
                    <c:v>2012</c:v>
                  </c:pt>
                  <c:pt idx="110">
                    <c:v>2012</c:v>
                  </c:pt>
                  <c:pt idx="111">
                    <c:v>2012</c:v>
                  </c:pt>
                  <c:pt idx="112">
                    <c:v>2012</c:v>
                  </c:pt>
                  <c:pt idx="113">
                    <c:v>2012</c:v>
                  </c:pt>
                  <c:pt idx="114">
                    <c:v>2012</c:v>
                  </c:pt>
                  <c:pt idx="115">
                    <c:v>2012</c:v>
                  </c:pt>
                  <c:pt idx="116">
                    <c:v>2012</c:v>
                  </c:pt>
                  <c:pt idx="117">
                    <c:v>2012</c:v>
                  </c:pt>
                  <c:pt idx="118">
                    <c:v>2012</c:v>
                  </c:pt>
                  <c:pt idx="119">
                    <c:v>2012</c:v>
                  </c:pt>
                  <c:pt idx="120">
                    <c:v>2013</c:v>
                  </c:pt>
                  <c:pt idx="121">
                    <c:v>2013</c:v>
                  </c:pt>
                  <c:pt idx="122">
                    <c:v>2013</c:v>
                  </c:pt>
                  <c:pt idx="123">
                    <c:v>2013</c:v>
                  </c:pt>
                  <c:pt idx="124">
                    <c:v>2013</c:v>
                  </c:pt>
                  <c:pt idx="125">
                    <c:v>2013</c:v>
                  </c:pt>
                  <c:pt idx="126">
                    <c:v>2013</c:v>
                  </c:pt>
                  <c:pt idx="127">
                    <c:v>2013</c:v>
                  </c:pt>
                  <c:pt idx="128">
                    <c:v>2013</c:v>
                  </c:pt>
                  <c:pt idx="129">
                    <c:v>2013</c:v>
                  </c:pt>
                  <c:pt idx="130">
                    <c:v>2013</c:v>
                  </c:pt>
                  <c:pt idx="131">
                    <c:v>2013</c:v>
                  </c:pt>
                  <c:pt idx="132">
                    <c:v>2014</c:v>
                  </c:pt>
                  <c:pt idx="133">
                    <c:v>2014</c:v>
                  </c:pt>
                  <c:pt idx="134">
                    <c:v>2014</c:v>
                  </c:pt>
                  <c:pt idx="135">
                    <c:v>2014</c:v>
                  </c:pt>
                  <c:pt idx="136">
                    <c:v>2014</c:v>
                  </c:pt>
                  <c:pt idx="137">
                    <c:v>2014</c:v>
                  </c:pt>
                  <c:pt idx="138">
                    <c:v>2014</c:v>
                  </c:pt>
                  <c:pt idx="139">
                    <c:v>2014</c:v>
                  </c:pt>
                  <c:pt idx="140">
                    <c:v>2014</c:v>
                  </c:pt>
                  <c:pt idx="141">
                    <c:v>2014</c:v>
                  </c:pt>
                  <c:pt idx="142">
                    <c:v>2014</c:v>
                  </c:pt>
                  <c:pt idx="143">
                    <c:v>2014</c:v>
                  </c:pt>
                  <c:pt idx="144">
                    <c:v>2015</c:v>
                  </c:pt>
                  <c:pt idx="145">
                    <c:v>2015</c:v>
                  </c:pt>
                  <c:pt idx="146">
                    <c:v>2015</c:v>
                  </c:pt>
                  <c:pt idx="147">
                    <c:v>2015</c:v>
                  </c:pt>
                  <c:pt idx="148">
                    <c:v>2015</c:v>
                  </c:pt>
                  <c:pt idx="149">
                    <c:v>2015</c:v>
                  </c:pt>
                  <c:pt idx="150">
                    <c:v>2015</c:v>
                  </c:pt>
                  <c:pt idx="151">
                    <c:v>2015</c:v>
                  </c:pt>
                  <c:pt idx="152">
                    <c:v>2015</c:v>
                  </c:pt>
                  <c:pt idx="153">
                    <c:v>2015</c:v>
                  </c:pt>
                  <c:pt idx="154">
                    <c:v>2015</c:v>
                  </c:pt>
                  <c:pt idx="155">
                    <c:v>2015</c:v>
                  </c:pt>
                  <c:pt idx="156">
                    <c:v>2016</c:v>
                  </c:pt>
                  <c:pt idx="157">
                    <c:v>2016</c:v>
                  </c:pt>
                  <c:pt idx="158">
                    <c:v>2016</c:v>
                  </c:pt>
                  <c:pt idx="159">
                    <c:v>2016</c:v>
                  </c:pt>
                  <c:pt idx="160">
                    <c:v>2016</c:v>
                  </c:pt>
                  <c:pt idx="161">
                    <c:v>2016</c:v>
                  </c:pt>
                  <c:pt idx="162">
                    <c:v>2016</c:v>
                  </c:pt>
                  <c:pt idx="163">
                    <c:v>2016</c:v>
                  </c:pt>
                  <c:pt idx="164">
                    <c:v>2016</c:v>
                  </c:pt>
                  <c:pt idx="165">
                    <c:v>2016</c:v>
                  </c:pt>
                  <c:pt idx="166">
                    <c:v>2016</c:v>
                  </c:pt>
                  <c:pt idx="167">
                    <c:v>2016</c:v>
                  </c:pt>
                  <c:pt idx="168">
                    <c:v>2017</c:v>
                  </c:pt>
                  <c:pt idx="169">
                    <c:v>2017</c:v>
                  </c:pt>
                  <c:pt idx="170">
                    <c:v>2017</c:v>
                  </c:pt>
                  <c:pt idx="171">
                    <c:v>2017</c:v>
                  </c:pt>
                  <c:pt idx="172">
                    <c:v>2017</c:v>
                  </c:pt>
                  <c:pt idx="173">
                    <c:v>2017</c:v>
                  </c:pt>
                  <c:pt idx="174">
                    <c:v>2017</c:v>
                  </c:pt>
                  <c:pt idx="175">
                    <c:v>2017</c:v>
                  </c:pt>
                  <c:pt idx="176">
                    <c:v>2017</c:v>
                  </c:pt>
                  <c:pt idx="177">
                    <c:v>2017</c:v>
                  </c:pt>
                  <c:pt idx="178">
                    <c:v>2017</c:v>
                  </c:pt>
                  <c:pt idx="179">
                    <c:v>2017</c:v>
                  </c:pt>
                  <c:pt idx="180">
                    <c:v>2018</c:v>
                  </c:pt>
                  <c:pt idx="181">
                    <c:v>2018</c:v>
                  </c:pt>
                  <c:pt idx="182">
                    <c:v>2018</c:v>
                  </c:pt>
                  <c:pt idx="183">
                    <c:v>2018</c:v>
                  </c:pt>
                  <c:pt idx="184">
                    <c:v>2018</c:v>
                  </c:pt>
                  <c:pt idx="185">
                    <c:v>2018</c:v>
                  </c:pt>
                  <c:pt idx="186">
                    <c:v>2018</c:v>
                  </c:pt>
                  <c:pt idx="187">
                    <c:v>2018</c:v>
                  </c:pt>
                  <c:pt idx="188">
                    <c:v>2018</c:v>
                  </c:pt>
                  <c:pt idx="189">
                    <c:v>2018</c:v>
                  </c:pt>
                  <c:pt idx="190">
                    <c:v>2018</c:v>
                  </c:pt>
                  <c:pt idx="191">
                    <c:v>2018</c:v>
                  </c:pt>
                  <c:pt idx="192">
                    <c:v>2019</c:v>
                  </c:pt>
                  <c:pt idx="193">
                    <c:v>2019</c:v>
                  </c:pt>
                  <c:pt idx="194">
                    <c:v>2019</c:v>
                  </c:pt>
                  <c:pt idx="195">
                    <c:v>2019</c:v>
                  </c:pt>
                  <c:pt idx="196">
                    <c:v>2019</c:v>
                  </c:pt>
                  <c:pt idx="197">
                    <c:v>2019</c:v>
                  </c:pt>
                  <c:pt idx="198">
                    <c:v>2019</c:v>
                  </c:pt>
                  <c:pt idx="199">
                    <c:v>2019</c:v>
                  </c:pt>
                  <c:pt idx="200">
                    <c:v>2019</c:v>
                  </c:pt>
                  <c:pt idx="201">
                    <c:v>2019</c:v>
                  </c:pt>
                  <c:pt idx="202">
                    <c:v>2019</c:v>
                  </c:pt>
                  <c:pt idx="203">
                    <c:v>2019</c:v>
                  </c:pt>
                  <c:pt idx="204">
                    <c:v>2020</c:v>
                  </c:pt>
                  <c:pt idx="205">
                    <c:v>2020</c:v>
                  </c:pt>
                  <c:pt idx="206">
                    <c:v>2020</c:v>
                  </c:pt>
                  <c:pt idx="207">
                    <c:v>2020</c:v>
                  </c:pt>
                  <c:pt idx="208">
                    <c:v>2020</c:v>
                  </c:pt>
                  <c:pt idx="209">
                    <c:v>2020</c:v>
                  </c:pt>
                  <c:pt idx="210">
                    <c:v>2020</c:v>
                  </c:pt>
                  <c:pt idx="211">
                    <c:v>2020</c:v>
                  </c:pt>
                  <c:pt idx="212">
                    <c:v>2020</c:v>
                  </c:pt>
                  <c:pt idx="213">
                    <c:v>2020</c:v>
                  </c:pt>
                  <c:pt idx="214">
                    <c:v>2020</c:v>
                  </c:pt>
                  <c:pt idx="215">
                    <c:v>2020</c:v>
                  </c:pt>
                  <c:pt idx="216">
                    <c:v>2021</c:v>
                  </c:pt>
                  <c:pt idx="217">
                    <c:v>2021</c:v>
                  </c:pt>
                  <c:pt idx="218">
                    <c:v>2021</c:v>
                  </c:pt>
                  <c:pt idx="219">
                    <c:v>2021</c:v>
                  </c:pt>
                  <c:pt idx="220">
                    <c:v>2021</c:v>
                  </c:pt>
                  <c:pt idx="221">
                    <c:v>2021</c:v>
                  </c:pt>
                  <c:pt idx="222">
                    <c:v>2021</c:v>
                  </c:pt>
                  <c:pt idx="223">
                    <c:v>2021</c:v>
                  </c:pt>
                  <c:pt idx="224">
                    <c:v>2021</c:v>
                  </c:pt>
                  <c:pt idx="225">
                    <c:v>2021</c:v>
                  </c:pt>
                  <c:pt idx="226">
                    <c:v>2021</c:v>
                  </c:pt>
                  <c:pt idx="227">
                    <c:v>2021</c:v>
                  </c:pt>
                  <c:pt idx="228">
                    <c:v>2022</c:v>
                  </c:pt>
                  <c:pt idx="229">
                    <c:v>2022</c:v>
                  </c:pt>
                  <c:pt idx="230">
                    <c:v>2022</c:v>
                  </c:pt>
                  <c:pt idx="231">
                    <c:v>2022</c:v>
                  </c:pt>
                  <c:pt idx="232">
                    <c:v>2022</c:v>
                  </c:pt>
                  <c:pt idx="233">
                    <c:v>2022</c:v>
                  </c:pt>
                  <c:pt idx="234">
                    <c:v>2022</c:v>
                  </c:pt>
                  <c:pt idx="235">
                    <c:v>2022</c:v>
                  </c:pt>
                  <c:pt idx="236">
                    <c:v>2022</c:v>
                  </c:pt>
                  <c:pt idx="237">
                    <c:v>2022</c:v>
                  </c:pt>
                  <c:pt idx="238">
                    <c:v>2022</c:v>
                  </c:pt>
                  <c:pt idx="239">
                    <c:v>2022</c:v>
                  </c:pt>
                  <c:pt idx="240">
                    <c:v>2023</c:v>
                  </c:pt>
                  <c:pt idx="241">
                    <c:v>2023</c:v>
                  </c:pt>
                  <c:pt idx="242">
                    <c:v>2023</c:v>
                  </c:pt>
                  <c:pt idx="243">
                    <c:v>2023</c:v>
                  </c:pt>
                  <c:pt idx="244">
                    <c:v>2023</c:v>
                  </c:pt>
                  <c:pt idx="245">
                    <c:v>2023</c:v>
                  </c:pt>
                  <c:pt idx="246">
                    <c:v>2023</c:v>
                  </c:pt>
                  <c:pt idx="247">
                    <c:v>2023</c:v>
                  </c:pt>
                  <c:pt idx="248">
                    <c:v>2023</c:v>
                  </c:pt>
                </c:lvl>
                <c:lvl>
                  <c:pt idx="0">
                    <c:v>01-01-2003</c:v>
                  </c:pt>
                  <c:pt idx="1">
                    <c:v>01-02-2003</c:v>
                  </c:pt>
                  <c:pt idx="2">
                    <c:v>01-03-2003</c:v>
                  </c:pt>
                  <c:pt idx="3">
                    <c:v>01-04-2003</c:v>
                  </c:pt>
                  <c:pt idx="4">
                    <c:v>01-05-2003</c:v>
                  </c:pt>
                  <c:pt idx="5">
                    <c:v>01-06-2003</c:v>
                  </c:pt>
                  <c:pt idx="6">
                    <c:v>01-07-2003</c:v>
                  </c:pt>
                  <c:pt idx="7">
                    <c:v>01-08-2003</c:v>
                  </c:pt>
                  <c:pt idx="8">
                    <c:v>01-09-2003</c:v>
                  </c:pt>
                  <c:pt idx="9">
                    <c:v>01-10-2003</c:v>
                  </c:pt>
                  <c:pt idx="10">
                    <c:v>01-11-2003</c:v>
                  </c:pt>
                  <c:pt idx="11">
                    <c:v>01-12-2003</c:v>
                  </c:pt>
                  <c:pt idx="12">
                    <c:v>01-01-2004</c:v>
                  </c:pt>
                  <c:pt idx="13">
                    <c:v>01-02-2004</c:v>
                  </c:pt>
                  <c:pt idx="14">
                    <c:v>01-03-2004</c:v>
                  </c:pt>
                  <c:pt idx="15">
                    <c:v>01-04-2004</c:v>
                  </c:pt>
                  <c:pt idx="16">
                    <c:v>01-05-2004</c:v>
                  </c:pt>
                  <c:pt idx="17">
                    <c:v>01-06-2004</c:v>
                  </c:pt>
                  <c:pt idx="18">
                    <c:v>01-07-2004</c:v>
                  </c:pt>
                  <c:pt idx="19">
                    <c:v>01-08-2004</c:v>
                  </c:pt>
                  <c:pt idx="20">
                    <c:v>01-09-2004</c:v>
                  </c:pt>
                  <c:pt idx="21">
                    <c:v>01-10-2004</c:v>
                  </c:pt>
                  <c:pt idx="22">
                    <c:v>01-11-2004</c:v>
                  </c:pt>
                  <c:pt idx="23">
                    <c:v>01-12-2004</c:v>
                  </c:pt>
                  <c:pt idx="24">
                    <c:v>01-01-2005</c:v>
                  </c:pt>
                  <c:pt idx="25">
                    <c:v>01-02-2005</c:v>
                  </c:pt>
                  <c:pt idx="26">
                    <c:v>01-03-2005</c:v>
                  </c:pt>
                  <c:pt idx="27">
                    <c:v>01-04-2005</c:v>
                  </c:pt>
                  <c:pt idx="28">
                    <c:v>01-05-2005</c:v>
                  </c:pt>
                  <c:pt idx="29">
                    <c:v>01-06-2005</c:v>
                  </c:pt>
                  <c:pt idx="30">
                    <c:v>01-07-2005</c:v>
                  </c:pt>
                  <c:pt idx="31">
                    <c:v>01-08-2005</c:v>
                  </c:pt>
                  <c:pt idx="32">
                    <c:v>01-09-2005</c:v>
                  </c:pt>
                  <c:pt idx="33">
                    <c:v>01-10-2005</c:v>
                  </c:pt>
                  <c:pt idx="34">
                    <c:v>01-11-2005</c:v>
                  </c:pt>
                  <c:pt idx="35">
                    <c:v>01-12-2005</c:v>
                  </c:pt>
                  <c:pt idx="36">
                    <c:v>01-01-2006</c:v>
                  </c:pt>
                  <c:pt idx="37">
                    <c:v>01-02-2006</c:v>
                  </c:pt>
                  <c:pt idx="38">
                    <c:v>01-03-2006</c:v>
                  </c:pt>
                  <c:pt idx="39">
                    <c:v>01-04-2006</c:v>
                  </c:pt>
                  <c:pt idx="40">
                    <c:v>01-05-2006</c:v>
                  </c:pt>
                  <c:pt idx="41">
                    <c:v>01-06-2006</c:v>
                  </c:pt>
                  <c:pt idx="42">
                    <c:v>01-07-2006</c:v>
                  </c:pt>
                  <c:pt idx="43">
                    <c:v>01-08-2006</c:v>
                  </c:pt>
                  <c:pt idx="44">
                    <c:v>01-09-2006</c:v>
                  </c:pt>
                  <c:pt idx="45">
                    <c:v>01-10-2006</c:v>
                  </c:pt>
                  <c:pt idx="46">
                    <c:v>01-11-2006</c:v>
                  </c:pt>
                  <c:pt idx="47">
                    <c:v>01-12-2006</c:v>
                  </c:pt>
                  <c:pt idx="48">
                    <c:v>01-01-2007</c:v>
                  </c:pt>
                  <c:pt idx="49">
                    <c:v>01-02-2007</c:v>
                  </c:pt>
                  <c:pt idx="50">
                    <c:v>01-03-2007</c:v>
                  </c:pt>
                  <c:pt idx="51">
                    <c:v>01-04-2007</c:v>
                  </c:pt>
                  <c:pt idx="52">
                    <c:v>01-05-2007</c:v>
                  </c:pt>
                  <c:pt idx="53">
                    <c:v>01-06-2007</c:v>
                  </c:pt>
                  <c:pt idx="54">
                    <c:v>01-07-2007</c:v>
                  </c:pt>
                  <c:pt idx="55">
                    <c:v>01-08-2007</c:v>
                  </c:pt>
                  <c:pt idx="56">
                    <c:v>01-09-2007</c:v>
                  </c:pt>
                  <c:pt idx="57">
                    <c:v>01-10-2007</c:v>
                  </c:pt>
                  <c:pt idx="58">
                    <c:v>01-11-2007</c:v>
                  </c:pt>
                  <c:pt idx="59">
                    <c:v>01-12-2007</c:v>
                  </c:pt>
                  <c:pt idx="60">
                    <c:v>01-01-2008</c:v>
                  </c:pt>
                  <c:pt idx="61">
                    <c:v>01-02-2008</c:v>
                  </c:pt>
                  <c:pt idx="62">
                    <c:v>01-03-2008</c:v>
                  </c:pt>
                  <c:pt idx="63">
                    <c:v>01-04-2008</c:v>
                  </c:pt>
                  <c:pt idx="64">
                    <c:v>01-05-2008</c:v>
                  </c:pt>
                  <c:pt idx="65">
                    <c:v>01-06-2008</c:v>
                  </c:pt>
                  <c:pt idx="66">
                    <c:v>01-07-2008</c:v>
                  </c:pt>
                  <c:pt idx="67">
                    <c:v>01-08-2008</c:v>
                  </c:pt>
                  <c:pt idx="68">
                    <c:v>01-09-2008</c:v>
                  </c:pt>
                  <c:pt idx="69">
                    <c:v>01-10-2008</c:v>
                  </c:pt>
                  <c:pt idx="70">
                    <c:v>01-11-2008</c:v>
                  </c:pt>
                  <c:pt idx="71">
                    <c:v>01-12-2008</c:v>
                  </c:pt>
                  <c:pt idx="72">
                    <c:v>01-01-2009</c:v>
                  </c:pt>
                  <c:pt idx="73">
                    <c:v>01-02-2009</c:v>
                  </c:pt>
                  <c:pt idx="74">
                    <c:v>01-03-2009</c:v>
                  </c:pt>
                  <c:pt idx="75">
                    <c:v>01-04-2009</c:v>
                  </c:pt>
                  <c:pt idx="76">
                    <c:v>01-05-2009</c:v>
                  </c:pt>
                  <c:pt idx="77">
                    <c:v>01-06-2009</c:v>
                  </c:pt>
                  <c:pt idx="78">
                    <c:v>01-07-2009</c:v>
                  </c:pt>
                  <c:pt idx="79">
                    <c:v>01-08-2009</c:v>
                  </c:pt>
                  <c:pt idx="80">
                    <c:v>01-09-2009</c:v>
                  </c:pt>
                  <c:pt idx="81">
                    <c:v>01-10-2009</c:v>
                  </c:pt>
                  <c:pt idx="82">
                    <c:v>01-11-2009</c:v>
                  </c:pt>
                  <c:pt idx="83">
                    <c:v>01-12-2009</c:v>
                  </c:pt>
                  <c:pt idx="84">
                    <c:v>01-01-2010</c:v>
                  </c:pt>
                  <c:pt idx="85">
                    <c:v>01-02-2010</c:v>
                  </c:pt>
                  <c:pt idx="86">
                    <c:v>01-03-2010</c:v>
                  </c:pt>
                  <c:pt idx="87">
                    <c:v>01-04-2010</c:v>
                  </c:pt>
                  <c:pt idx="88">
                    <c:v>01-05-2010</c:v>
                  </c:pt>
                  <c:pt idx="89">
                    <c:v>01-06-2010</c:v>
                  </c:pt>
                  <c:pt idx="90">
                    <c:v>01-07-2010</c:v>
                  </c:pt>
                  <c:pt idx="91">
                    <c:v>01-08-2010</c:v>
                  </c:pt>
                  <c:pt idx="92">
                    <c:v>01-09-2010</c:v>
                  </c:pt>
                  <c:pt idx="93">
                    <c:v>01-10-2010</c:v>
                  </c:pt>
                  <c:pt idx="94">
                    <c:v>01-11-2010</c:v>
                  </c:pt>
                  <c:pt idx="95">
                    <c:v>01-12-2010</c:v>
                  </c:pt>
                  <c:pt idx="96">
                    <c:v>01-01-2011</c:v>
                  </c:pt>
                  <c:pt idx="97">
                    <c:v>01-02-2011</c:v>
                  </c:pt>
                  <c:pt idx="98">
                    <c:v>01-03-2011</c:v>
                  </c:pt>
                  <c:pt idx="99">
                    <c:v>01-04-2011</c:v>
                  </c:pt>
                  <c:pt idx="100">
                    <c:v>01-05-2011</c:v>
                  </c:pt>
                  <c:pt idx="101">
                    <c:v>01-06-2011</c:v>
                  </c:pt>
                  <c:pt idx="102">
                    <c:v>01-07-2011</c:v>
                  </c:pt>
                  <c:pt idx="103">
                    <c:v>01-08-2011</c:v>
                  </c:pt>
                  <c:pt idx="104">
                    <c:v>01-09-2011</c:v>
                  </c:pt>
                  <c:pt idx="105">
                    <c:v>01-10-2011</c:v>
                  </c:pt>
                  <c:pt idx="106">
                    <c:v>01-11-2011</c:v>
                  </c:pt>
                  <c:pt idx="107">
                    <c:v>01-12-2011</c:v>
                  </c:pt>
                  <c:pt idx="108">
                    <c:v>01-01-2012</c:v>
                  </c:pt>
                  <c:pt idx="109">
                    <c:v>01-02-2012</c:v>
                  </c:pt>
                  <c:pt idx="110">
                    <c:v>01-03-2012</c:v>
                  </c:pt>
                  <c:pt idx="111">
                    <c:v>01-04-2012</c:v>
                  </c:pt>
                  <c:pt idx="112">
                    <c:v>01-05-2012</c:v>
                  </c:pt>
                  <c:pt idx="113">
                    <c:v>01-06-2012</c:v>
                  </c:pt>
                  <c:pt idx="114">
                    <c:v>01-07-2012</c:v>
                  </c:pt>
                  <c:pt idx="115">
                    <c:v>01-08-2012</c:v>
                  </c:pt>
                  <c:pt idx="116">
                    <c:v>01-09-2012</c:v>
                  </c:pt>
                  <c:pt idx="117">
                    <c:v>01-10-2012</c:v>
                  </c:pt>
                  <c:pt idx="118">
                    <c:v>01-11-2012</c:v>
                  </c:pt>
                  <c:pt idx="119">
                    <c:v>01-12-2012</c:v>
                  </c:pt>
                  <c:pt idx="120">
                    <c:v>01-01-2013</c:v>
                  </c:pt>
                  <c:pt idx="121">
                    <c:v>01-02-2013</c:v>
                  </c:pt>
                  <c:pt idx="122">
                    <c:v>01-03-2013</c:v>
                  </c:pt>
                  <c:pt idx="123">
                    <c:v>01-04-2013</c:v>
                  </c:pt>
                  <c:pt idx="124">
                    <c:v>01-05-2013</c:v>
                  </c:pt>
                  <c:pt idx="125">
                    <c:v>01-06-2013</c:v>
                  </c:pt>
                  <c:pt idx="126">
                    <c:v>01-07-2013</c:v>
                  </c:pt>
                  <c:pt idx="127">
                    <c:v>01-08-2013</c:v>
                  </c:pt>
                  <c:pt idx="128">
                    <c:v>01-09-2013</c:v>
                  </c:pt>
                  <c:pt idx="129">
                    <c:v>01-10-2013</c:v>
                  </c:pt>
                  <c:pt idx="130">
                    <c:v>01-11-2013</c:v>
                  </c:pt>
                  <c:pt idx="131">
                    <c:v>01-12-2013</c:v>
                  </c:pt>
                  <c:pt idx="132">
                    <c:v>01-01-2014</c:v>
                  </c:pt>
                  <c:pt idx="133">
                    <c:v>01-02-2014</c:v>
                  </c:pt>
                  <c:pt idx="134">
                    <c:v>01-03-2014</c:v>
                  </c:pt>
                  <c:pt idx="135">
                    <c:v>01-04-2014</c:v>
                  </c:pt>
                  <c:pt idx="136">
                    <c:v>01-05-2014</c:v>
                  </c:pt>
                  <c:pt idx="137">
                    <c:v>01-06-2014</c:v>
                  </c:pt>
                  <c:pt idx="138">
                    <c:v>01-07-2014</c:v>
                  </c:pt>
                  <c:pt idx="139">
                    <c:v>01-08-2014</c:v>
                  </c:pt>
                  <c:pt idx="140">
                    <c:v>01-09-2014</c:v>
                  </c:pt>
                  <c:pt idx="141">
                    <c:v>01-10-2014</c:v>
                  </c:pt>
                  <c:pt idx="142">
                    <c:v>01-11-2014</c:v>
                  </c:pt>
                  <c:pt idx="143">
                    <c:v>01-12-2014</c:v>
                  </c:pt>
                  <c:pt idx="144">
                    <c:v>01-01-2015</c:v>
                  </c:pt>
                  <c:pt idx="145">
                    <c:v>01-02-2015</c:v>
                  </c:pt>
                  <c:pt idx="146">
                    <c:v>01-03-2015</c:v>
                  </c:pt>
                  <c:pt idx="147">
                    <c:v>01-04-2015</c:v>
                  </c:pt>
                  <c:pt idx="148">
                    <c:v>01-05-2015</c:v>
                  </c:pt>
                  <c:pt idx="149">
                    <c:v>01-06-2015</c:v>
                  </c:pt>
                  <c:pt idx="150">
                    <c:v>01-07-2015</c:v>
                  </c:pt>
                  <c:pt idx="151">
                    <c:v>01-08-2015</c:v>
                  </c:pt>
                  <c:pt idx="152">
                    <c:v>01-09-2015</c:v>
                  </c:pt>
                  <c:pt idx="153">
                    <c:v>01-10-2015</c:v>
                  </c:pt>
                  <c:pt idx="154">
                    <c:v>01-11-2015</c:v>
                  </c:pt>
                  <c:pt idx="155">
                    <c:v>01-12-2015</c:v>
                  </c:pt>
                  <c:pt idx="156">
                    <c:v>01-01-2016</c:v>
                  </c:pt>
                  <c:pt idx="157">
                    <c:v>01-02-2016</c:v>
                  </c:pt>
                  <c:pt idx="158">
                    <c:v>01-03-2016</c:v>
                  </c:pt>
                  <c:pt idx="159">
                    <c:v>01-04-2016</c:v>
                  </c:pt>
                  <c:pt idx="160">
                    <c:v>01-05-2016</c:v>
                  </c:pt>
                  <c:pt idx="161">
                    <c:v>01-06-2016</c:v>
                  </c:pt>
                  <c:pt idx="162">
                    <c:v>01-07-2016</c:v>
                  </c:pt>
                  <c:pt idx="163">
                    <c:v>01-08-2016</c:v>
                  </c:pt>
                  <c:pt idx="164">
                    <c:v>01-09-2016</c:v>
                  </c:pt>
                  <c:pt idx="165">
                    <c:v>01-10-2016</c:v>
                  </c:pt>
                  <c:pt idx="166">
                    <c:v>01-11-2016</c:v>
                  </c:pt>
                  <c:pt idx="167">
                    <c:v>01-12-2016</c:v>
                  </c:pt>
                  <c:pt idx="168">
                    <c:v>01-01-2017</c:v>
                  </c:pt>
                  <c:pt idx="169">
                    <c:v>01-02-2017</c:v>
                  </c:pt>
                  <c:pt idx="170">
                    <c:v>01-03-2017</c:v>
                  </c:pt>
                  <c:pt idx="171">
                    <c:v>01-04-2017</c:v>
                  </c:pt>
                  <c:pt idx="172">
                    <c:v>01-05-2017</c:v>
                  </c:pt>
                  <c:pt idx="173">
                    <c:v>01-06-2017</c:v>
                  </c:pt>
                  <c:pt idx="174">
                    <c:v>01-07-2017</c:v>
                  </c:pt>
                  <c:pt idx="175">
                    <c:v>01-08-2017</c:v>
                  </c:pt>
                  <c:pt idx="176">
                    <c:v>01-09-2017</c:v>
                  </c:pt>
                  <c:pt idx="177">
                    <c:v>01-10-2017</c:v>
                  </c:pt>
                  <c:pt idx="178">
                    <c:v>01-11-2017</c:v>
                  </c:pt>
                  <c:pt idx="179">
                    <c:v>01-12-2017</c:v>
                  </c:pt>
                  <c:pt idx="180">
                    <c:v>01-01-2018</c:v>
                  </c:pt>
                  <c:pt idx="181">
                    <c:v>01-02-2018</c:v>
                  </c:pt>
                  <c:pt idx="182">
                    <c:v>01-03-2018</c:v>
                  </c:pt>
                  <c:pt idx="183">
                    <c:v>01-04-2018</c:v>
                  </c:pt>
                  <c:pt idx="184">
                    <c:v>01-05-2018</c:v>
                  </c:pt>
                  <c:pt idx="185">
                    <c:v>01-06-2018</c:v>
                  </c:pt>
                  <c:pt idx="186">
                    <c:v>01-07-2018</c:v>
                  </c:pt>
                  <c:pt idx="187">
                    <c:v>01-08-2018</c:v>
                  </c:pt>
                  <c:pt idx="188">
                    <c:v>01-09-2018</c:v>
                  </c:pt>
                  <c:pt idx="189">
                    <c:v>01-10-2018</c:v>
                  </c:pt>
                  <c:pt idx="190">
                    <c:v>01-11-2018</c:v>
                  </c:pt>
                  <c:pt idx="191">
                    <c:v>01-12-2018</c:v>
                  </c:pt>
                  <c:pt idx="192">
                    <c:v>01-01-2019</c:v>
                  </c:pt>
                  <c:pt idx="193">
                    <c:v>01-02-2019</c:v>
                  </c:pt>
                  <c:pt idx="194">
                    <c:v>01-03-2019</c:v>
                  </c:pt>
                  <c:pt idx="195">
                    <c:v>01-04-2019</c:v>
                  </c:pt>
                  <c:pt idx="196">
                    <c:v>01-05-2019</c:v>
                  </c:pt>
                  <c:pt idx="197">
                    <c:v>01-06-2019</c:v>
                  </c:pt>
                  <c:pt idx="198">
                    <c:v>01-07-2019</c:v>
                  </c:pt>
                  <c:pt idx="199">
                    <c:v>01-08-2019</c:v>
                  </c:pt>
                  <c:pt idx="200">
                    <c:v>01-09-2019</c:v>
                  </c:pt>
                  <c:pt idx="201">
                    <c:v>01-10-2019</c:v>
                  </c:pt>
                  <c:pt idx="202">
                    <c:v>01-11-2019</c:v>
                  </c:pt>
                  <c:pt idx="203">
                    <c:v>01-12-2019</c:v>
                  </c:pt>
                  <c:pt idx="204">
                    <c:v>01-01-2020</c:v>
                  </c:pt>
                  <c:pt idx="205">
                    <c:v>01-02-2020</c:v>
                  </c:pt>
                  <c:pt idx="206">
                    <c:v>01-03-2020</c:v>
                  </c:pt>
                  <c:pt idx="207">
                    <c:v>01-04-2020</c:v>
                  </c:pt>
                  <c:pt idx="208">
                    <c:v>01-05-2020</c:v>
                  </c:pt>
                  <c:pt idx="209">
                    <c:v>01-06-2020</c:v>
                  </c:pt>
                  <c:pt idx="210">
                    <c:v>01-07-2020</c:v>
                  </c:pt>
                  <c:pt idx="211">
                    <c:v>01-08-2020</c:v>
                  </c:pt>
                  <c:pt idx="212">
                    <c:v>01-09-2020</c:v>
                  </c:pt>
                  <c:pt idx="213">
                    <c:v>01-10-2020</c:v>
                  </c:pt>
                  <c:pt idx="214">
                    <c:v>01-11-2020</c:v>
                  </c:pt>
                  <c:pt idx="215">
                    <c:v>01-12-2020</c:v>
                  </c:pt>
                  <c:pt idx="216">
                    <c:v>01-01-2021</c:v>
                  </c:pt>
                  <c:pt idx="217">
                    <c:v>01-02-2021</c:v>
                  </c:pt>
                  <c:pt idx="218">
                    <c:v>01-03-2021</c:v>
                  </c:pt>
                  <c:pt idx="219">
                    <c:v>01-04-2021</c:v>
                  </c:pt>
                  <c:pt idx="220">
                    <c:v>01-05-2021</c:v>
                  </c:pt>
                  <c:pt idx="221">
                    <c:v>01-06-2021</c:v>
                  </c:pt>
                  <c:pt idx="222">
                    <c:v>01-07-2021</c:v>
                  </c:pt>
                  <c:pt idx="223">
                    <c:v>01-08-2021</c:v>
                  </c:pt>
                  <c:pt idx="224">
                    <c:v>01-09-2021</c:v>
                  </c:pt>
                  <c:pt idx="225">
                    <c:v>01-10-2021</c:v>
                  </c:pt>
                  <c:pt idx="226">
                    <c:v>01-11-2021</c:v>
                  </c:pt>
                  <c:pt idx="227">
                    <c:v>01-12-2021</c:v>
                  </c:pt>
                  <c:pt idx="228">
                    <c:v>01-01-2022</c:v>
                  </c:pt>
                  <c:pt idx="229">
                    <c:v>01-02-2022</c:v>
                  </c:pt>
                  <c:pt idx="230">
                    <c:v>01-03-2022</c:v>
                  </c:pt>
                  <c:pt idx="231">
                    <c:v>01-04-2022</c:v>
                  </c:pt>
                  <c:pt idx="232">
                    <c:v>01-05-2022</c:v>
                  </c:pt>
                  <c:pt idx="233">
                    <c:v>01-06-2022</c:v>
                  </c:pt>
                  <c:pt idx="234">
                    <c:v>01-07-2022</c:v>
                  </c:pt>
                  <c:pt idx="235">
                    <c:v>01-08-2022</c:v>
                  </c:pt>
                  <c:pt idx="236">
                    <c:v>01-09-2022</c:v>
                  </c:pt>
                  <c:pt idx="237">
                    <c:v>01-10-2022</c:v>
                  </c:pt>
                  <c:pt idx="238">
                    <c:v>01-11-2022</c:v>
                  </c:pt>
                  <c:pt idx="239">
                    <c:v>01-12-2022</c:v>
                  </c:pt>
                  <c:pt idx="240">
                    <c:v>01-01-2023</c:v>
                  </c:pt>
                  <c:pt idx="241">
                    <c:v>01-02-2023</c:v>
                  </c:pt>
                  <c:pt idx="242">
                    <c:v>01-03-2023</c:v>
                  </c:pt>
                  <c:pt idx="243">
                    <c:v>01-04-2023</c:v>
                  </c:pt>
                  <c:pt idx="244">
                    <c:v>01-05-2023</c:v>
                  </c:pt>
                  <c:pt idx="245">
                    <c:v>01-06-2023</c:v>
                  </c:pt>
                  <c:pt idx="246">
                    <c:v>01-07-2023</c:v>
                  </c:pt>
                  <c:pt idx="247">
                    <c:v>01-08-2023</c:v>
                  </c:pt>
                  <c:pt idx="248">
                    <c:v>01-09-2023</c:v>
                  </c:pt>
                </c:lvl>
              </c:multiLvlStrCache>
            </c:multiLvlStrRef>
          </c:cat>
          <c:val>
            <c:numRef>
              <c:f>'2.Seasonality in data'!$C$2:$C$500</c:f>
              <c:numCache>
                <c:formatCode>General</c:formatCode>
                <c:ptCount val="249"/>
                <c:pt idx="0">
                  <c:v>74159872</c:v>
                </c:pt>
                <c:pt idx="1">
                  <c:v>65676314</c:v>
                </c:pt>
                <c:pt idx="2">
                  <c:v>75346075</c:v>
                </c:pt>
                <c:pt idx="3">
                  <c:v>70168440</c:v>
                </c:pt>
                <c:pt idx="4">
                  <c:v>70979718</c:v>
                </c:pt>
                <c:pt idx="5">
                  <c:v>73747096</c:v>
                </c:pt>
                <c:pt idx="6">
                  <c:v>78318807</c:v>
                </c:pt>
                <c:pt idx="7">
                  <c:v>78779075</c:v>
                </c:pt>
                <c:pt idx="8">
                  <c:v>72794329</c:v>
                </c:pt>
                <c:pt idx="9">
                  <c:v>75695437</c:v>
                </c:pt>
                <c:pt idx="10">
                  <c:v>72587163</c:v>
                </c:pt>
                <c:pt idx="11">
                  <c:v>76491081</c:v>
                </c:pt>
                <c:pt idx="12">
                  <c:v>76294673</c:v>
                </c:pt>
                <c:pt idx="13">
                  <c:v>73103808</c:v>
                </c:pt>
                <c:pt idx="14">
                  <c:v>80195799</c:v>
                </c:pt>
                <c:pt idx="15">
                  <c:v>78525388</c:v>
                </c:pt>
                <c:pt idx="16">
                  <c:v>80767459</c:v>
                </c:pt>
                <c:pt idx="17">
                  <c:v>81985822</c:v>
                </c:pt>
                <c:pt idx="18">
                  <c:v>85826863</c:v>
                </c:pt>
                <c:pt idx="19">
                  <c:v>86120386</c:v>
                </c:pt>
                <c:pt idx="20">
                  <c:v>77197006</c:v>
                </c:pt>
                <c:pt idx="21">
                  <c:v>81488607</c:v>
                </c:pt>
                <c:pt idx="22">
                  <c:v>78279728</c:v>
                </c:pt>
                <c:pt idx="23">
                  <c:v>82308853</c:v>
                </c:pt>
                <c:pt idx="24">
                  <c:v>80151902</c:v>
                </c:pt>
                <c:pt idx="25">
                  <c:v>74615745</c:v>
                </c:pt>
                <c:pt idx="26">
                  <c:v>84944309</c:v>
                </c:pt>
                <c:pt idx="27">
                  <c:v>82253103</c:v>
                </c:pt>
                <c:pt idx="28">
                  <c:v>85103187</c:v>
                </c:pt>
                <c:pt idx="29">
                  <c:v>85751565</c:v>
                </c:pt>
                <c:pt idx="30">
                  <c:v>89605407</c:v>
                </c:pt>
                <c:pt idx="31">
                  <c:v>88727882</c:v>
                </c:pt>
                <c:pt idx="32">
                  <c:v>80099879</c:v>
                </c:pt>
                <c:pt idx="33">
                  <c:v>81426057</c:v>
                </c:pt>
                <c:pt idx="34">
                  <c:v>78288722</c:v>
                </c:pt>
                <c:pt idx="35">
                  <c:v>82043081</c:v>
                </c:pt>
                <c:pt idx="36">
                  <c:v>80492634</c:v>
                </c:pt>
                <c:pt idx="37">
                  <c:v>72974894</c:v>
                </c:pt>
                <c:pt idx="38">
                  <c:v>84624157</c:v>
                </c:pt>
                <c:pt idx="39">
                  <c:v>82164072</c:v>
                </c:pt>
                <c:pt idx="40">
                  <c:v>84386996</c:v>
                </c:pt>
                <c:pt idx="41">
                  <c:v>85514388</c:v>
                </c:pt>
                <c:pt idx="42">
                  <c:v>89296743</c:v>
                </c:pt>
                <c:pt idx="43">
                  <c:v>89221429</c:v>
                </c:pt>
                <c:pt idx="44">
                  <c:v>80962719</c:v>
                </c:pt>
                <c:pt idx="45">
                  <c:v>83457331</c:v>
                </c:pt>
                <c:pt idx="46">
                  <c:v>79733427</c:v>
                </c:pt>
                <c:pt idx="47">
                  <c:v>83882396</c:v>
                </c:pt>
                <c:pt idx="48">
                  <c:v>83579327</c:v>
                </c:pt>
                <c:pt idx="49">
                  <c:v>75114669</c:v>
                </c:pt>
                <c:pt idx="50">
                  <c:v>86798866</c:v>
                </c:pt>
                <c:pt idx="51">
                  <c:v>84450090</c:v>
                </c:pt>
                <c:pt idx="52">
                  <c:v>87144798</c:v>
                </c:pt>
                <c:pt idx="53">
                  <c:v>87916781</c:v>
                </c:pt>
                <c:pt idx="54">
                  <c:v>92191098</c:v>
                </c:pt>
                <c:pt idx="55">
                  <c:v>92081881</c:v>
                </c:pt>
                <c:pt idx="56">
                  <c:v>83679510</c:v>
                </c:pt>
                <c:pt idx="57">
                  <c:v>86211346</c:v>
                </c:pt>
                <c:pt idx="58">
                  <c:v>83223395</c:v>
                </c:pt>
                <c:pt idx="59">
                  <c:v>86662629</c:v>
                </c:pt>
                <c:pt idx="60">
                  <c:v>85109847</c:v>
                </c:pt>
                <c:pt idx="61">
                  <c:v>80002688</c:v>
                </c:pt>
                <c:pt idx="62">
                  <c:v>88544457</c:v>
                </c:pt>
                <c:pt idx="63">
                  <c:v>85041112</c:v>
                </c:pt>
                <c:pt idx="64">
                  <c:v>88014616</c:v>
                </c:pt>
                <c:pt idx="65">
                  <c:v>89087301</c:v>
                </c:pt>
                <c:pt idx="66">
                  <c:v>92997950</c:v>
                </c:pt>
                <c:pt idx="67">
                  <c:v>91049571</c:v>
                </c:pt>
                <c:pt idx="68">
                  <c:v>77962230</c:v>
                </c:pt>
                <c:pt idx="69">
                  <c:v>80104304</c:v>
                </c:pt>
                <c:pt idx="70">
                  <c:v>75748306</c:v>
                </c:pt>
                <c:pt idx="71">
                  <c:v>79134193</c:v>
                </c:pt>
                <c:pt idx="72">
                  <c:v>77942808</c:v>
                </c:pt>
                <c:pt idx="73">
                  <c:v>71264906</c:v>
                </c:pt>
                <c:pt idx="74">
                  <c:v>81445969</c:v>
                </c:pt>
                <c:pt idx="75">
                  <c:v>79197800</c:v>
                </c:pt>
                <c:pt idx="76">
                  <c:v>80911862</c:v>
                </c:pt>
                <c:pt idx="77">
                  <c:v>83130851</c:v>
                </c:pt>
                <c:pt idx="78">
                  <c:v>87522254</c:v>
                </c:pt>
                <c:pt idx="79">
                  <c:v>86024512</c:v>
                </c:pt>
                <c:pt idx="80">
                  <c:v>75277306</c:v>
                </c:pt>
                <c:pt idx="81">
                  <c:v>76469591</c:v>
                </c:pt>
                <c:pt idx="82">
                  <c:v>73097634</c:v>
                </c:pt>
                <c:pt idx="83">
                  <c:v>76956918</c:v>
                </c:pt>
                <c:pt idx="84">
                  <c:v>76884080</c:v>
                </c:pt>
                <c:pt idx="85">
                  <c:v>67971333</c:v>
                </c:pt>
                <c:pt idx="86">
                  <c:v>80766370</c:v>
                </c:pt>
                <c:pt idx="87">
                  <c:v>77872690</c:v>
                </c:pt>
                <c:pt idx="88">
                  <c:v>81977639</c:v>
                </c:pt>
                <c:pt idx="89">
                  <c:v>84787121</c:v>
                </c:pt>
                <c:pt idx="90">
                  <c:v>89416858</c:v>
                </c:pt>
                <c:pt idx="91">
                  <c:v>88129624</c:v>
                </c:pt>
                <c:pt idx="92">
                  <c:v>79112164</c:v>
                </c:pt>
                <c:pt idx="93">
                  <c:v>81496108</c:v>
                </c:pt>
                <c:pt idx="94">
                  <c:v>77096223</c:v>
                </c:pt>
                <c:pt idx="95">
                  <c:v>79800532</c:v>
                </c:pt>
                <c:pt idx="96">
                  <c:v>78681007</c:v>
                </c:pt>
                <c:pt idx="97">
                  <c:v>71298667</c:v>
                </c:pt>
                <c:pt idx="98">
                  <c:v>84953737</c:v>
                </c:pt>
                <c:pt idx="99">
                  <c:v>82098097</c:v>
                </c:pt>
                <c:pt idx="100">
                  <c:v>84100975</c:v>
                </c:pt>
                <c:pt idx="101">
                  <c:v>87180439</c:v>
                </c:pt>
                <c:pt idx="102">
                  <c:v>91876583</c:v>
                </c:pt>
                <c:pt idx="103">
                  <c:v>88427467</c:v>
                </c:pt>
                <c:pt idx="104">
                  <c:v>79426318</c:v>
                </c:pt>
                <c:pt idx="105">
                  <c:v>80960473</c:v>
                </c:pt>
                <c:pt idx="106">
                  <c:v>75739421</c:v>
                </c:pt>
                <c:pt idx="107">
                  <c:v>80517810</c:v>
                </c:pt>
                <c:pt idx="108">
                  <c:v>78072706</c:v>
                </c:pt>
                <c:pt idx="109">
                  <c:v>74421328</c:v>
                </c:pt>
                <c:pt idx="110">
                  <c:v>84672810</c:v>
                </c:pt>
                <c:pt idx="111">
                  <c:v>81551361</c:v>
                </c:pt>
                <c:pt idx="112">
                  <c:v>84589741</c:v>
                </c:pt>
                <c:pt idx="113">
                  <c:v>87248539</c:v>
                </c:pt>
                <c:pt idx="114">
                  <c:v>91337965</c:v>
                </c:pt>
                <c:pt idx="115">
                  <c:v>89253052</c:v>
                </c:pt>
                <c:pt idx="116">
                  <c:v>79383668</c:v>
                </c:pt>
                <c:pt idx="117">
                  <c:v>79700942</c:v>
                </c:pt>
                <c:pt idx="118">
                  <c:v>76850301</c:v>
                </c:pt>
                <c:pt idx="119">
                  <c:v>80338186</c:v>
                </c:pt>
                <c:pt idx="120">
                  <c:v>78544812</c:v>
                </c:pt>
                <c:pt idx="121">
                  <c:v>72098209</c:v>
                </c:pt>
                <c:pt idx="122">
                  <c:v>85044451</c:v>
                </c:pt>
                <c:pt idx="123">
                  <c:v>82578227</c:v>
                </c:pt>
                <c:pt idx="124">
                  <c:v>86068406</c:v>
                </c:pt>
                <c:pt idx="125">
                  <c:v>88966376</c:v>
                </c:pt>
                <c:pt idx="126">
                  <c:v>93217210</c:v>
                </c:pt>
                <c:pt idx="127">
                  <c:v>91566659</c:v>
                </c:pt>
                <c:pt idx="128">
                  <c:v>80976841</c:v>
                </c:pt>
                <c:pt idx="129">
                  <c:v>83424583</c:v>
                </c:pt>
                <c:pt idx="130">
                  <c:v>78883064</c:v>
                </c:pt>
                <c:pt idx="131">
                  <c:v>82771309</c:v>
                </c:pt>
                <c:pt idx="132">
                  <c:v>79171671</c:v>
                </c:pt>
                <c:pt idx="133">
                  <c:v>71984116</c:v>
                </c:pt>
                <c:pt idx="134">
                  <c:v>87560258</c:v>
                </c:pt>
                <c:pt idx="135">
                  <c:v>84342083</c:v>
                </c:pt>
                <c:pt idx="136">
                  <c:v>87981183</c:v>
                </c:pt>
                <c:pt idx="137">
                  <c:v>91511206</c:v>
                </c:pt>
                <c:pt idx="138">
                  <c:v>96039732</c:v>
                </c:pt>
                <c:pt idx="139">
                  <c:v>93489252</c:v>
                </c:pt>
                <c:pt idx="140">
                  <c:v>83033652</c:v>
                </c:pt>
                <c:pt idx="141">
                  <c:v>85656790</c:v>
                </c:pt>
                <c:pt idx="142">
                  <c:v>81271498</c:v>
                </c:pt>
                <c:pt idx="143">
                  <c:v>86445681</c:v>
                </c:pt>
                <c:pt idx="144">
                  <c:v>83005579</c:v>
                </c:pt>
                <c:pt idx="145">
                  <c:v>74184348</c:v>
                </c:pt>
                <c:pt idx="146">
                  <c:v>89931770</c:v>
                </c:pt>
                <c:pt idx="147">
                  <c:v>88313797</c:v>
                </c:pt>
                <c:pt idx="148">
                  <c:v>92458022</c:v>
                </c:pt>
                <c:pt idx="149">
                  <c:v>95395918</c:v>
                </c:pt>
                <c:pt idx="150">
                  <c:v>100673122</c:v>
                </c:pt>
                <c:pt idx="151">
                  <c:v>98295526</c:v>
                </c:pt>
                <c:pt idx="152">
                  <c:v>87022387</c:v>
                </c:pt>
                <c:pt idx="153">
                  <c:v>89226582</c:v>
                </c:pt>
                <c:pt idx="154">
                  <c:v>84646398</c:v>
                </c:pt>
                <c:pt idx="155">
                  <c:v>89952725</c:v>
                </c:pt>
                <c:pt idx="156">
                  <c:v>86004190</c:v>
                </c:pt>
                <c:pt idx="157">
                  <c:v>81665748</c:v>
                </c:pt>
                <c:pt idx="158">
                  <c:v>93844807</c:v>
                </c:pt>
                <c:pt idx="159">
                  <c:v>91332760</c:v>
                </c:pt>
                <c:pt idx="160">
                  <c:v>96090546</c:v>
                </c:pt>
                <c:pt idx="161">
                  <c:v>99630870</c:v>
                </c:pt>
                <c:pt idx="162">
                  <c:v>104164959</c:v>
                </c:pt>
                <c:pt idx="163">
                  <c:v>101606340</c:v>
                </c:pt>
                <c:pt idx="164">
                  <c:v>90213136</c:v>
                </c:pt>
                <c:pt idx="165">
                  <c:v>91941286</c:v>
                </c:pt>
                <c:pt idx="166">
                  <c:v>86737237</c:v>
                </c:pt>
                <c:pt idx="167">
                  <c:v>92816388</c:v>
                </c:pt>
                <c:pt idx="168">
                  <c:v>89795289</c:v>
                </c:pt>
                <c:pt idx="169">
                  <c:v>81222166</c:v>
                </c:pt>
                <c:pt idx="170">
                  <c:v>96600605</c:v>
                </c:pt>
                <c:pt idx="171">
                  <c:v>94618593</c:v>
                </c:pt>
                <c:pt idx="172">
                  <c:v>99290430</c:v>
                </c:pt>
                <c:pt idx="173">
                  <c:v>103568236</c:v>
                </c:pt>
                <c:pt idx="174">
                  <c:v>108487314</c:v>
                </c:pt>
                <c:pt idx="175">
                  <c:v>105638582</c:v>
                </c:pt>
                <c:pt idx="176">
                  <c:v>91268280</c:v>
                </c:pt>
                <c:pt idx="177">
                  <c:v>96307015</c:v>
                </c:pt>
                <c:pt idx="178">
                  <c:v>90184775</c:v>
                </c:pt>
                <c:pt idx="179">
                  <c:v>96168244</c:v>
                </c:pt>
                <c:pt idx="180">
                  <c:v>92947344</c:v>
                </c:pt>
                <c:pt idx="181">
                  <c:v>85051909</c:v>
                </c:pt>
                <c:pt idx="182">
                  <c:v>100567909</c:v>
                </c:pt>
                <c:pt idx="183">
                  <c:v>99412671</c:v>
                </c:pt>
                <c:pt idx="184">
                  <c:v>104444022</c:v>
                </c:pt>
                <c:pt idx="185">
                  <c:v>107809753</c:v>
                </c:pt>
                <c:pt idx="186">
                  <c:v>112578593</c:v>
                </c:pt>
                <c:pt idx="187">
                  <c:v>109960864</c:v>
                </c:pt>
                <c:pt idx="188">
                  <c:v>98009918</c:v>
                </c:pt>
                <c:pt idx="189">
                  <c:v>101124339</c:v>
                </c:pt>
                <c:pt idx="190">
                  <c:v>94787234</c:v>
                </c:pt>
                <c:pt idx="191">
                  <c:v>100341922</c:v>
                </c:pt>
                <c:pt idx="192">
                  <c:v>96903359</c:v>
                </c:pt>
                <c:pt idx="193">
                  <c:v>87838108</c:v>
                </c:pt>
                <c:pt idx="194">
                  <c:v>105153015</c:v>
                </c:pt>
                <c:pt idx="195">
                  <c:v>101760222</c:v>
                </c:pt>
                <c:pt idx="196">
                  <c:v>107339395</c:v>
                </c:pt>
                <c:pt idx="197">
                  <c:v>110009983</c:v>
                </c:pt>
                <c:pt idx="198">
                  <c:v>114833182</c:v>
                </c:pt>
                <c:pt idx="199">
                  <c:v>113033164</c:v>
                </c:pt>
                <c:pt idx="200">
                  <c:v>101022100</c:v>
                </c:pt>
                <c:pt idx="201">
                  <c:v>104382246</c:v>
                </c:pt>
                <c:pt idx="202">
                  <c:v>98465127</c:v>
                </c:pt>
                <c:pt idx="203">
                  <c:v>105292875</c:v>
                </c:pt>
                <c:pt idx="204">
                  <c:v>101149378</c:v>
                </c:pt>
                <c:pt idx="205">
                  <c:v>92814125</c:v>
                </c:pt>
                <c:pt idx="206">
                  <c:v>82498651</c:v>
                </c:pt>
                <c:pt idx="207">
                  <c:v>21030499</c:v>
                </c:pt>
                <c:pt idx="208">
                  <c:v>23866380</c:v>
                </c:pt>
                <c:pt idx="209">
                  <c:v>27521340</c:v>
                </c:pt>
                <c:pt idx="210">
                  <c:v>45793931</c:v>
                </c:pt>
                <c:pt idx="211">
                  <c:v>49979942</c:v>
                </c:pt>
                <c:pt idx="212">
                  <c:v>43165905</c:v>
                </c:pt>
                <c:pt idx="213">
                  <c:v>49271621</c:v>
                </c:pt>
                <c:pt idx="214">
                  <c:v>53674509</c:v>
                </c:pt>
                <c:pt idx="215">
                  <c:v>57387103</c:v>
                </c:pt>
                <c:pt idx="216">
                  <c:v>55241945</c:v>
                </c:pt>
                <c:pt idx="217">
                  <c:v>48894173</c:v>
                </c:pt>
                <c:pt idx="218">
                  <c:v>67259515</c:v>
                </c:pt>
                <c:pt idx="219">
                  <c:v>68916725</c:v>
                </c:pt>
                <c:pt idx="220">
                  <c:v>76718359</c:v>
                </c:pt>
                <c:pt idx="221">
                  <c:v>84559672</c:v>
                </c:pt>
                <c:pt idx="222">
                  <c:v>92551868</c:v>
                </c:pt>
                <c:pt idx="223">
                  <c:v>91174089</c:v>
                </c:pt>
                <c:pt idx="224">
                  <c:v>83937590</c:v>
                </c:pt>
                <c:pt idx="225">
                  <c:v>87171954</c:v>
                </c:pt>
                <c:pt idx="226">
                  <c:v>86145540</c:v>
                </c:pt>
                <c:pt idx="227">
                  <c:v>90124701</c:v>
                </c:pt>
                <c:pt idx="228">
                  <c:v>85200910</c:v>
                </c:pt>
                <c:pt idx="229">
                  <c:v>79148105</c:v>
                </c:pt>
                <c:pt idx="230">
                  <c:v>94020835</c:v>
                </c:pt>
                <c:pt idx="231">
                  <c:v>92444015</c:v>
                </c:pt>
                <c:pt idx="232">
                  <c:v>97237814</c:v>
                </c:pt>
                <c:pt idx="233">
                  <c:v>98299154</c:v>
                </c:pt>
                <c:pt idx="234">
                  <c:v>104620153</c:v>
                </c:pt>
                <c:pt idx="235">
                  <c:v>103082546</c:v>
                </c:pt>
                <c:pt idx="236">
                  <c:v>94984116</c:v>
                </c:pt>
                <c:pt idx="237">
                  <c:v>98098981</c:v>
                </c:pt>
                <c:pt idx="238">
                  <c:v>94867498</c:v>
                </c:pt>
                <c:pt idx="239">
                  <c:v>98645259</c:v>
                </c:pt>
                <c:pt idx="240">
                  <c:v>98932209</c:v>
                </c:pt>
                <c:pt idx="241">
                  <c:v>91249104</c:v>
                </c:pt>
                <c:pt idx="242">
                  <c:v>106763461</c:v>
                </c:pt>
                <c:pt idx="243">
                  <c:v>104324115</c:v>
                </c:pt>
                <c:pt idx="244">
                  <c:v>109772094</c:v>
                </c:pt>
                <c:pt idx="245">
                  <c:v>111469028</c:v>
                </c:pt>
                <c:pt idx="246">
                  <c:v>117312202</c:v>
                </c:pt>
                <c:pt idx="247">
                  <c:v>116906192</c:v>
                </c:pt>
                <c:pt idx="248">
                  <c:v>106980046</c:v>
                </c:pt>
              </c:numCache>
            </c:numRef>
          </c:val>
          <c:smooth val="0"/>
          <c:extLst>
            <c:ext xmlns:c16="http://schemas.microsoft.com/office/drawing/2014/chart" uri="{C3380CC4-5D6E-409C-BE32-E72D297353CC}">
              <c16:uniqueId val="{00000001-E44B-4E9F-9C57-93C56354FD4D}"/>
            </c:ext>
          </c:extLst>
        </c:ser>
        <c:dLbls>
          <c:showLegendKey val="0"/>
          <c:showVal val="0"/>
          <c:showCatName val="0"/>
          <c:showSerName val="0"/>
          <c:showPercent val="0"/>
          <c:showBubbleSize val="0"/>
        </c:dLbls>
        <c:smooth val="0"/>
        <c:axId val="169172768"/>
        <c:axId val="280993056"/>
      </c:lineChart>
      <c:catAx>
        <c:axId val="169172768"/>
        <c:scaling>
          <c:orientation val="minMax"/>
        </c:scaling>
        <c:delete val="0"/>
        <c:axPos val="b"/>
        <c:numFmt formatCode="General" sourceLinked="1"/>
        <c:majorTickMark val="none"/>
        <c:minorTickMark val="none"/>
        <c:tickLblPos val="nextTo"/>
        <c:spPr>
          <a:noFill/>
          <a:ln w="28575" cap="flat" cmpd="sng" algn="ctr">
            <a:solidFill>
              <a:schemeClr val="lt1">
                <a:lumMod val="95000"/>
                <a:alpha val="10000"/>
              </a:schemeClr>
            </a:solidFill>
            <a:round/>
          </a:ln>
          <a:effectLst/>
        </c:spPr>
        <c:txPr>
          <a:bodyPr rot="-5400000" spcFirstLastPara="1" vertOverflow="ellipsis" wrap="square" anchor="ctr" anchorCtr="1"/>
          <a:lstStyle/>
          <a:p>
            <a:pPr>
              <a:defRPr sz="600" b="0" i="0" u="none" strike="noStrike" kern="1200" baseline="0">
                <a:solidFill>
                  <a:schemeClr val="tx1"/>
                </a:solidFill>
                <a:latin typeface="+mn-lt"/>
                <a:ea typeface="+mn-ea"/>
                <a:cs typeface="+mn-cs"/>
              </a:defRPr>
            </a:pPr>
            <a:endParaRPr lang="en-US"/>
          </a:p>
        </c:txPr>
        <c:crossAx val="280993056"/>
        <c:crosses val="autoZero"/>
        <c:auto val="1"/>
        <c:lblAlgn val="ctr"/>
        <c:lblOffset val="100"/>
        <c:tickLblSkip val="11"/>
        <c:tickMarkSkip val="365"/>
        <c:noMultiLvlLbl val="1"/>
      </c:catAx>
      <c:valAx>
        <c:axId val="280993056"/>
        <c:scaling>
          <c:orientation val="minMax"/>
          <c:max val="130000000"/>
          <c:min val="0"/>
        </c:scaling>
        <c:delete val="0"/>
        <c:axPos val="l"/>
        <c:majorGridlines>
          <c:spPr>
            <a:ln w="9525" cap="flat" cmpd="sng" algn="ctr">
              <a:solidFill>
                <a:srgbClr val="00B050">
                  <a:alpha val="10000"/>
                </a:srgb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9172768"/>
        <c:crosses val="autoZero"/>
        <c:crossBetween val="between"/>
        <c:dispUnits>
          <c:builtInUnit val="millions"/>
          <c:dispUnitsLbl>
            <c:layout>
              <c:manualLayout>
                <c:xMode val="edge"/>
                <c:yMode val="edge"/>
                <c:x val="2.9246237459838963E-2"/>
                <c:y val="0.20714399072208997"/>
              </c:manualLayout>
            </c:layout>
            <c:spPr>
              <a:noFill/>
              <a:ln>
                <a:noFill/>
              </a:ln>
              <a:effectLst/>
            </c:spPr>
            <c:txPr>
              <a:bodyPr rot="-5400000" spcFirstLastPara="1" vertOverflow="ellipsis" vert="horz" wrap="square" anchor="ctr" anchorCtr="1"/>
              <a:lstStyle/>
              <a:p>
                <a:pPr>
                  <a:defRPr sz="900" b="1" i="0" u="none" strike="noStrike" kern="1200" cap="all" baseline="0">
                    <a:solidFill>
                      <a:schemeClr val="tx1"/>
                    </a:solidFill>
                    <a:latin typeface="+mn-lt"/>
                    <a:ea typeface="+mn-ea"/>
                    <a:cs typeface="+mn-cs"/>
                  </a:defRPr>
                </a:pPr>
                <a:endParaRPr lang="en-US"/>
              </a:p>
            </c:txPr>
          </c:dispUnitsLbl>
        </c:dispUnits>
      </c:valAx>
      <c:spPr>
        <a:noFill/>
        <a:ln w="15875">
          <a:noFill/>
        </a:ln>
        <a:effectLst/>
      </c:spPr>
    </c:plotArea>
    <c:legend>
      <c:legendPos val="r"/>
      <c:layout>
        <c:manualLayout>
          <c:xMode val="edge"/>
          <c:yMode val="edge"/>
          <c:x val="0.2653946362635321"/>
          <c:y val="0.84903541567345631"/>
          <c:w val="0.4722271708390437"/>
          <c:h val="4.337393697062706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accent1"/>
                </a:solidFill>
                <a:effectLst>
                  <a:outerShdw blurRad="50800" dist="38100" dir="5400000" algn="t" rotWithShape="0">
                    <a:prstClr val="black">
                      <a:alpha val="40000"/>
                    </a:prstClr>
                  </a:outerShdw>
                </a:effectLst>
                <a:latin typeface="+mn-lt"/>
                <a:ea typeface="+mn-ea"/>
                <a:cs typeface="+mn-cs"/>
              </a:defRPr>
            </a:pPr>
            <a:r>
              <a:rPr lang="en-IN">
                <a:solidFill>
                  <a:schemeClr val="accent1"/>
                </a:solidFill>
              </a:rPr>
              <a:t>Future</a:t>
            </a:r>
            <a:r>
              <a:rPr lang="en-IN" baseline="0">
                <a:solidFill>
                  <a:schemeClr val="accent1"/>
                </a:solidFill>
              </a:rPr>
              <a:t> trend of Revenue Per mile</a:t>
            </a:r>
            <a:endParaRPr lang="en-IN">
              <a:solidFill>
                <a:schemeClr val="accent1"/>
              </a:solidFill>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accen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9.0258926936458525E-2"/>
          <c:y val="0.17893217893217894"/>
          <c:w val="0.88927595678447169"/>
          <c:h val="0.53987622285850634"/>
        </c:manualLayout>
      </c:layout>
      <c:lineChart>
        <c:grouping val="standard"/>
        <c:varyColors val="0"/>
        <c:ser>
          <c:idx val="0"/>
          <c:order val="0"/>
          <c:tx>
            <c:strRef>
              <c:f>'3.Future trends'!$B$36</c:f>
              <c:strCache>
                <c:ptCount val="1"/>
                <c:pt idx="0">
                  <c:v>RPM</c:v>
                </c:pt>
              </c:strCache>
            </c:strRef>
          </c:tx>
          <c:spPr>
            <a:ln w="15875" cap="rnd">
              <a:solidFill>
                <a:srgbClr val="00B050"/>
              </a:solidFill>
              <a:round/>
            </a:ln>
            <a:effectLst>
              <a:outerShdw blurRad="57150" dist="19050" dir="5400000" algn="ctr" rotWithShape="0">
                <a:srgbClr val="000000">
                  <a:alpha val="63000"/>
                </a:srgbClr>
              </a:outerShdw>
            </a:effectLst>
          </c:spPr>
          <c:marker>
            <c:symbol val="none"/>
          </c:marker>
          <c:val>
            <c:numRef>
              <c:f>'3.Future trends'!$B$37:$B$336</c:f>
              <c:numCache>
                <c:formatCode>#,##0</c:formatCode>
                <c:ptCount val="300"/>
                <c:pt idx="0">
                  <c:v>49097402</c:v>
                </c:pt>
                <c:pt idx="1">
                  <c:v>44863907</c:v>
                </c:pt>
                <c:pt idx="2">
                  <c:v>54341633</c:v>
                </c:pt>
                <c:pt idx="3">
                  <c:v>49836572</c:v>
                </c:pt>
                <c:pt idx="4">
                  <c:v>52576960</c:v>
                </c:pt>
                <c:pt idx="5">
                  <c:v>58411157</c:v>
                </c:pt>
                <c:pt idx="6">
                  <c:v>63838718</c:v>
                </c:pt>
                <c:pt idx="7">
                  <c:v>62888957</c:v>
                </c:pt>
                <c:pt idx="8">
                  <c:v>50390709</c:v>
                </c:pt>
                <c:pt idx="9">
                  <c:v>54927858</c:v>
                </c:pt>
                <c:pt idx="10">
                  <c:v>52150704</c:v>
                </c:pt>
                <c:pt idx="11">
                  <c:v>56629161</c:v>
                </c:pt>
                <c:pt idx="12">
                  <c:v>51630246</c:v>
                </c:pt>
                <c:pt idx="13">
                  <c:v>50728516</c:v>
                </c:pt>
                <c:pt idx="14">
                  <c:v>61243168</c:v>
                </c:pt>
                <c:pt idx="15">
                  <c:v>60133853</c:v>
                </c:pt>
                <c:pt idx="16">
                  <c:v>60738719</c:v>
                </c:pt>
                <c:pt idx="17">
                  <c:v>66781050</c:v>
                </c:pt>
                <c:pt idx="18">
                  <c:v>70913074</c:v>
                </c:pt>
                <c:pt idx="19">
                  <c:v>68576861</c:v>
                </c:pt>
                <c:pt idx="20">
                  <c:v>55891980</c:v>
                </c:pt>
                <c:pt idx="21">
                  <c:v>61149590</c:v>
                </c:pt>
                <c:pt idx="22">
                  <c:v>57680434</c:v>
                </c:pt>
                <c:pt idx="23">
                  <c:v>60704483</c:v>
                </c:pt>
                <c:pt idx="24">
                  <c:v>57189815</c:v>
                </c:pt>
                <c:pt idx="25">
                  <c:v>53585374</c:v>
                </c:pt>
                <c:pt idx="26">
                  <c:v>68083625</c:v>
                </c:pt>
                <c:pt idx="27">
                  <c:v>63221309</c:v>
                </c:pt>
                <c:pt idx="28">
                  <c:v>66410718</c:v>
                </c:pt>
                <c:pt idx="29">
                  <c:v>70932197</c:v>
                </c:pt>
                <c:pt idx="30">
                  <c:v>75327821</c:v>
                </c:pt>
                <c:pt idx="31">
                  <c:v>71715093</c:v>
                </c:pt>
                <c:pt idx="32">
                  <c:v>60156904</c:v>
                </c:pt>
                <c:pt idx="33">
                  <c:v>61984902</c:v>
                </c:pt>
                <c:pt idx="34">
                  <c:v>59881618</c:v>
                </c:pt>
                <c:pt idx="35">
                  <c:v>62529273</c:v>
                </c:pt>
                <c:pt idx="36">
                  <c:v>59124144</c:v>
                </c:pt>
                <c:pt idx="37">
                  <c:v>54840660</c:v>
                </c:pt>
                <c:pt idx="38">
                  <c:v>68788597</c:v>
                </c:pt>
                <c:pt idx="39">
                  <c:v>66486229</c:v>
                </c:pt>
                <c:pt idx="40">
                  <c:v>67768038</c:v>
                </c:pt>
                <c:pt idx="41">
                  <c:v>72475640</c:v>
                </c:pt>
                <c:pt idx="42">
                  <c:v>76017350</c:v>
                </c:pt>
                <c:pt idx="43">
                  <c:v>72416999</c:v>
                </c:pt>
                <c:pt idx="44">
                  <c:v>60645709</c:v>
                </c:pt>
                <c:pt idx="45">
                  <c:v>64503000</c:v>
                </c:pt>
                <c:pt idx="46">
                  <c:v>62082045</c:v>
                </c:pt>
                <c:pt idx="47">
                  <c:v>64540276</c:v>
                </c:pt>
                <c:pt idx="48">
                  <c:v>61274015</c:v>
                </c:pt>
                <c:pt idx="49">
                  <c:v>56358256</c:v>
                </c:pt>
                <c:pt idx="50">
                  <c:v>70864780</c:v>
                </c:pt>
                <c:pt idx="51">
                  <c:v>68235568</c:v>
                </c:pt>
                <c:pt idx="52">
                  <c:v>70373594</c:v>
                </c:pt>
                <c:pt idx="53">
                  <c:v>75344370</c:v>
                </c:pt>
                <c:pt idx="54">
                  <c:v>79282259</c:v>
                </c:pt>
                <c:pt idx="55">
                  <c:v>77743296</c:v>
                </c:pt>
                <c:pt idx="56">
                  <c:v>64235122</c:v>
                </c:pt>
                <c:pt idx="57">
                  <c:v>67831299</c:v>
                </c:pt>
                <c:pt idx="58">
                  <c:v>64764800</c:v>
                </c:pt>
                <c:pt idx="59">
                  <c:v>66192270</c:v>
                </c:pt>
                <c:pt idx="60">
                  <c:v>62915780</c:v>
                </c:pt>
                <c:pt idx="61">
                  <c:v>60032096</c:v>
                </c:pt>
                <c:pt idx="62">
                  <c:v>72835047</c:v>
                </c:pt>
                <c:pt idx="63">
                  <c:v>67427762</c:v>
                </c:pt>
                <c:pt idx="64">
                  <c:v>71231943</c:v>
                </c:pt>
                <c:pt idx="65">
                  <c:v>74728358</c:v>
                </c:pt>
                <c:pt idx="66">
                  <c:v>78177305</c:v>
                </c:pt>
                <c:pt idx="67">
                  <c:v>75805618</c:v>
                </c:pt>
                <c:pt idx="68">
                  <c:v>59753028</c:v>
                </c:pt>
                <c:pt idx="69">
                  <c:v>63420648</c:v>
                </c:pt>
                <c:pt idx="70">
                  <c:v>57131088</c:v>
                </c:pt>
                <c:pt idx="71">
                  <c:v>62102823</c:v>
                </c:pt>
                <c:pt idx="72">
                  <c:v>56828341</c:v>
                </c:pt>
                <c:pt idx="73">
                  <c:v>52248007</c:v>
                </c:pt>
                <c:pt idx="74">
                  <c:v>64646403</c:v>
                </c:pt>
                <c:pt idx="75">
                  <c:v>63869329</c:v>
                </c:pt>
                <c:pt idx="76">
                  <c:v>64525671</c:v>
                </c:pt>
                <c:pt idx="77">
                  <c:v>70075046</c:v>
                </c:pt>
                <c:pt idx="78">
                  <c:v>75673991</c:v>
                </c:pt>
                <c:pt idx="79">
                  <c:v>73087008</c:v>
                </c:pt>
                <c:pt idx="80">
                  <c:v>60057023</c:v>
                </c:pt>
                <c:pt idx="81">
                  <c:v>62834599</c:v>
                </c:pt>
                <c:pt idx="82">
                  <c:v>57660077</c:v>
                </c:pt>
                <c:pt idx="83">
                  <c:v>61825679</c:v>
                </c:pt>
                <c:pt idx="84">
                  <c:v>58142556</c:v>
                </c:pt>
                <c:pt idx="85">
                  <c:v>51971540</c:v>
                </c:pt>
                <c:pt idx="86">
                  <c:v>66766075</c:v>
                </c:pt>
                <c:pt idx="87">
                  <c:v>63597189</c:v>
                </c:pt>
                <c:pt idx="88">
                  <c:v>67496398</c:v>
                </c:pt>
                <c:pt idx="89">
                  <c:v>73105121</c:v>
                </c:pt>
                <c:pt idx="90">
                  <c:v>77683559</c:v>
                </c:pt>
                <c:pt idx="91">
                  <c:v>75215344</c:v>
                </c:pt>
                <c:pt idx="92">
                  <c:v>64105775</c:v>
                </c:pt>
                <c:pt idx="93">
                  <c:v>67717592</c:v>
                </c:pt>
                <c:pt idx="94">
                  <c:v>61982017</c:v>
                </c:pt>
                <c:pt idx="95">
                  <c:v>64425278</c:v>
                </c:pt>
                <c:pt idx="96">
                  <c:v>60201146</c:v>
                </c:pt>
                <c:pt idx="97">
                  <c:v>54027258</c:v>
                </c:pt>
                <c:pt idx="98">
                  <c:v>68681228</c:v>
                </c:pt>
                <c:pt idx="99">
                  <c:v>66336076</c:v>
                </c:pt>
                <c:pt idx="100">
                  <c:v>70339494</c:v>
                </c:pt>
                <c:pt idx="101">
                  <c:v>74649026</c:v>
                </c:pt>
                <c:pt idx="102">
                  <c:v>79874404</c:v>
                </c:pt>
                <c:pt idx="103">
                  <c:v>75702739</c:v>
                </c:pt>
                <c:pt idx="104">
                  <c:v>65068612</c:v>
                </c:pt>
                <c:pt idx="105">
                  <c:v>66866065</c:v>
                </c:pt>
                <c:pt idx="106">
                  <c:v>62105702</c:v>
                </c:pt>
                <c:pt idx="107">
                  <c:v>65013051</c:v>
                </c:pt>
                <c:pt idx="108">
                  <c:v>60588901</c:v>
                </c:pt>
                <c:pt idx="109">
                  <c:v>57023629</c:v>
                </c:pt>
                <c:pt idx="110">
                  <c:v>70332653</c:v>
                </c:pt>
                <c:pt idx="111">
                  <c:v>67360814</c:v>
                </c:pt>
                <c:pt idx="112">
                  <c:v>70700468</c:v>
                </c:pt>
                <c:pt idx="113">
                  <c:v>75547726</c:v>
                </c:pt>
                <c:pt idx="114">
                  <c:v>79173602</c:v>
                </c:pt>
                <c:pt idx="115">
                  <c:v>77245683</c:v>
                </c:pt>
                <c:pt idx="116">
                  <c:v>64792261</c:v>
                </c:pt>
                <c:pt idx="117">
                  <c:v>66512697</c:v>
                </c:pt>
                <c:pt idx="118">
                  <c:v>62923447</c:v>
                </c:pt>
                <c:pt idx="119">
                  <c:v>65425803</c:v>
                </c:pt>
                <c:pt idx="120">
                  <c:v>61943838</c:v>
                </c:pt>
                <c:pt idx="121">
                  <c:v>57086904</c:v>
                </c:pt>
                <c:pt idx="122">
                  <c:v>71677898</c:v>
                </c:pt>
                <c:pt idx="123">
                  <c:v>67368414</c:v>
                </c:pt>
                <c:pt idx="124">
                  <c:v>72502358</c:v>
                </c:pt>
                <c:pt idx="125">
                  <c:v>77380313</c:v>
                </c:pt>
                <c:pt idx="126">
                  <c:v>80796627</c:v>
                </c:pt>
                <c:pt idx="127">
                  <c:v>78837393</c:v>
                </c:pt>
                <c:pt idx="128">
                  <c:v>66138136</c:v>
                </c:pt>
                <c:pt idx="129">
                  <c:v>68607779</c:v>
                </c:pt>
                <c:pt idx="130">
                  <c:v>62574544</c:v>
                </c:pt>
                <c:pt idx="131">
                  <c:v>69868434</c:v>
                </c:pt>
                <c:pt idx="132">
                  <c:v>63592984</c:v>
                </c:pt>
                <c:pt idx="133">
                  <c:v>57480217</c:v>
                </c:pt>
                <c:pt idx="134">
                  <c:v>73172203</c:v>
                </c:pt>
                <c:pt idx="135">
                  <c:v>70349305</c:v>
                </c:pt>
                <c:pt idx="136">
                  <c:v>74815503</c:v>
                </c:pt>
                <c:pt idx="137">
                  <c:v>79100448</c:v>
                </c:pt>
                <c:pt idx="138">
                  <c:v>83309497</c:v>
                </c:pt>
                <c:pt idx="139">
                  <c:v>80871859</c:v>
                </c:pt>
                <c:pt idx="140">
                  <c:v>68075689</c:v>
                </c:pt>
                <c:pt idx="141">
                  <c:v>70948681</c:v>
                </c:pt>
                <c:pt idx="142">
                  <c:v>64877072</c:v>
                </c:pt>
                <c:pt idx="143">
                  <c:v>71436095</c:v>
                </c:pt>
                <c:pt idx="144">
                  <c:v>65635591</c:v>
                </c:pt>
                <c:pt idx="145">
                  <c:v>59486447</c:v>
                </c:pt>
                <c:pt idx="146">
                  <c:v>75436197</c:v>
                </c:pt>
                <c:pt idx="147">
                  <c:v>72842466</c:v>
                </c:pt>
                <c:pt idx="148">
                  <c:v>77745782</c:v>
                </c:pt>
                <c:pt idx="149">
                  <c:v>82442822</c:v>
                </c:pt>
                <c:pt idx="150">
                  <c:v>88004608</c:v>
                </c:pt>
                <c:pt idx="151">
                  <c:v>84975596</c:v>
                </c:pt>
                <c:pt idx="152">
                  <c:v>72262177</c:v>
                </c:pt>
                <c:pt idx="153">
                  <c:v>75860840</c:v>
                </c:pt>
                <c:pt idx="154">
                  <c:v>69789747</c:v>
                </c:pt>
                <c:pt idx="155">
                  <c:v>74551779</c:v>
                </c:pt>
                <c:pt idx="156">
                  <c:v>69005186</c:v>
                </c:pt>
                <c:pt idx="157">
                  <c:v>64317478</c:v>
                </c:pt>
                <c:pt idx="158">
                  <c:v>78426341</c:v>
                </c:pt>
                <c:pt idx="159">
                  <c:v>74895985</c:v>
                </c:pt>
                <c:pt idx="160">
                  <c:v>80549240</c:v>
                </c:pt>
                <c:pt idx="161">
                  <c:v>86320472</c:v>
                </c:pt>
                <c:pt idx="162">
                  <c:v>90429208</c:v>
                </c:pt>
                <c:pt idx="163">
                  <c:v>85944849</c:v>
                </c:pt>
                <c:pt idx="164">
                  <c:v>75141211</c:v>
                </c:pt>
                <c:pt idx="165">
                  <c:v>77095632</c:v>
                </c:pt>
                <c:pt idx="166">
                  <c:v>72086104</c:v>
                </c:pt>
                <c:pt idx="167">
                  <c:v>76813919</c:v>
                </c:pt>
                <c:pt idx="168">
                  <c:v>71304592</c:v>
                </c:pt>
                <c:pt idx="169">
                  <c:v>64146810</c:v>
                </c:pt>
                <c:pt idx="170">
                  <c:v>80704768</c:v>
                </c:pt>
                <c:pt idx="171">
                  <c:v>79360403</c:v>
                </c:pt>
                <c:pt idx="172">
                  <c:v>83416119</c:v>
                </c:pt>
                <c:pt idx="173">
                  <c:v>89548749</c:v>
                </c:pt>
                <c:pt idx="174">
                  <c:v>93993807</c:v>
                </c:pt>
                <c:pt idx="175">
                  <c:v>90322912</c:v>
                </c:pt>
                <c:pt idx="176">
                  <c:v>74539144</c:v>
                </c:pt>
                <c:pt idx="177">
                  <c:v>80518965</c:v>
                </c:pt>
                <c:pt idx="178">
                  <c:v>75564688</c:v>
                </c:pt>
                <c:pt idx="179">
                  <c:v>79528602</c:v>
                </c:pt>
                <c:pt idx="180">
                  <c:v>73265996</c:v>
                </c:pt>
                <c:pt idx="181">
                  <c:v>68127042</c:v>
                </c:pt>
                <c:pt idx="182">
                  <c:v>85500726</c:v>
                </c:pt>
                <c:pt idx="183">
                  <c:v>82447659</c:v>
                </c:pt>
                <c:pt idx="184">
                  <c:v>87937012</c:v>
                </c:pt>
                <c:pt idx="185">
                  <c:v>94290701</c:v>
                </c:pt>
                <c:pt idx="186">
                  <c:v>98808435</c:v>
                </c:pt>
                <c:pt idx="187">
                  <c:v>94770872</c:v>
                </c:pt>
                <c:pt idx="188">
                  <c:v>79036033</c:v>
                </c:pt>
                <c:pt idx="189">
                  <c:v>84306338</c:v>
                </c:pt>
                <c:pt idx="190">
                  <c:v>79393004</c:v>
                </c:pt>
                <c:pt idx="191">
                  <c:v>82688789</c:v>
                </c:pt>
                <c:pt idx="192">
                  <c:v>76865026</c:v>
                </c:pt>
                <c:pt idx="193">
                  <c:v>70697283</c:v>
                </c:pt>
                <c:pt idx="194">
                  <c:v>89896073</c:v>
                </c:pt>
                <c:pt idx="195">
                  <c:v>86128147</c:v>
                </c:pt>
                <c:pt idx="196">
                  <c:v>92478276</c:v>
                </c:pt>
                <c:pt idx="197">
                  <c:v>97735383</c:v>
                </c:pt>
                <c:pt idx="198">
                  <c:v>101723592</c:v>
                </c:pt>
                <c:pt idx="199">
                  <c:v>97950411</c:v>
                </c:pt>
                <c:pt idx="200">
                  <c:v>83297229</c:v>
                </c:pt>
                <c:pt idx="201">
                  <c:v>87614104</c:v>
                </c:pt>
                <c:pt idx="202">
                  <c:v>80488836</c:v>
                </c:pt>
                <c:pt idx="203">
                  <c:v>89924177</c:v>
                </c:pt>
                <c:pt idx="204">
                  <c:v>81008896</c:v>
                </c:pt>
                <c:pt idx="205">
                  <c:v>73863606</c:v>
                </c:pt>
                <c:pt idx="206">
                  <c:v>42756095</c:v>
                </c:pt>
                <c:pt idx="207">
                  <c:v>2907889</c:v>
                </c:pt>
                <c:pt idx="208">
                  <c:v>8596904</c:v>
                </c:pt>
                <c:pt idx="209">
                  <c:v>14904189</c:v>
                </c:pt>
                <c:pt idx="210">
                  <c:v>22058844</c:v>
                </c:pt>
                <c:pt idx="211">
                  <c:v>23814064</c:v>
                </c:pt>
                <c:pt idx="212">
                  <c:v>23063760</c:v>
                </c:pt>
                <c:pt idx="213">
                  <c:v>27858809</c:v>
                </c:pt>
                <c:pt idx="214">
                  <c:v>27949973</c:v>
                </c:pt>
                <c:pt idx="215">
                  <c:v>30826732</c:v>
                </c:pt>
                <c:pt idx="216">
                  <c:v>27792473</c:v>
                </c:pt>
                <c:pt idx="217">
                  <c:v>26318431</c:v>
                </c:pt>
                <c:pt idx="218">
                  <c:v>42678566</c:v>
                </c:pt>
                <c:pt idx="219">
                  <c:v>47638554</c:v>
                </c:pt>
                <c:pt idx="220">
                  <c:v>57814938</c:v>
                </c:pt>
                <c:pt idx="221">
                  <c:v>68533017</c:v>
                </c:pt>
                <c:pt idx="222">
                  <c:v>78039874</c:v>
                </c:pt>
                <c:pt idx="223">
                  <c:v>71730666</c:v>
                </c:pt>
                <c:pt idx="224">
                  <c:v>60545242</c:v>
                </c:pt>
                <c:pt idx="225">
                  <c:v>66919419</c:v>
                </c:pt>
                <c:pt idx="226">
                  <c:v>67941900</c:v>
                </c:pt>
                <c:pt idx="227">
                  <c:v>71870782</c:v>
                </c:pt>
                <c:pt idx="228">
                  <c:v>56453337</c:v>
                </c:pt>
                <c:pt idx="229">
                  <c:v>58032817</c:v>
                </c:pt>
                <c:pt idx="230">
                  <c:v>77887859</c:v>
                </c:pt>
                <c:pt idx="231">
                  <c:v>78800100</c:v>
                </c:pt>
                <c:pt idx="232">
                  <c:v>83495540</c:v>
                </c:pt>
                <c:pt idx="233">
                  <c:v>87619968</c:v>
                </c:pt>
                <c:pt idx="234">
                  <c:v>92074279</c:v>
                </c:pt>
                <c:pt idx="235">
                  <c:v>87914480</c:v>
                </c:pt>
                <c:pt idx="236">
                  <c:v>80324058</c:v>
                </c:pt>
                <c:pt idx="237">
                  <c:v>84114840</c:v>
                </c:pt>
                <c:pt idx="238">
                  <c:v>78886747</c:v>
                </c:pt>
                <c:pt idx="239">
                  <c:v>82320321</c:v>
                </c:pt>
                <c:pt idx="240">
                  <c:v>76648988</c:v>
                </c:pt>
                <c:pt idx="241">
                  <c:v>71584338</c:v>
                </c:pt>
                <c:pt idx="242">
                  <c:v>89569950</c:v>
                </c:pt>
                <c:pt idx="243">
                  <c:v>88134739</c:v>
                </c:pt>
                <c:pt idx="244">
                  <c:v>93548998</c:v>
                </c:pt>
                <c:pt idx="245">
                  <c:v>98672591</c:v>
                </c:pt>
                <c:pt idx="246">
                  <c:v>103643904</c:v>
                </c:pt>
                <c:pt idx="247">
                  <c:v>97871992</c:v>
                </c:pt>
                <c:pt idx="248">
                  <c:v>87853864</c:v>
                </c:pt>
              </c:numCache>
            </c:numRef>
          </c:val>
          <c:smooth val="0"/>
          <c:extLst>
            <c:ext xmlns:c16="http://schemas.microsoft.com/office/drawing/2014/chart" uri="{C3380CC4-5D6E-409C-BE32-E72D297353CC}">
              <c16:uniqueId val="{00000000-14D5-47A5-A031-E14ABAF9B5B6}"/>
            </c:ext>
          </c:extLst>
        </c:ser>
        <c:ser>
          <c:idx val="1"/>
          <c:order val="1"/>
          <c:tx>
            <c:strRef>
              <c:f>'3.Future trends'!$C$36</c:f>
              <c:strCache>
                <c:ptCount val="1"/>
                <c:pt idx="0">
                  <c:v>Forecast(RPM)</c:v>
                </c:pt>
              </c:strCache>
            </c:strRef>
          </c:tx>
          <c:spPr>
            <a:ln w="15875" cap="rnd">
              <a:solidFill>
                <a:schemeClr val="accent2"/>
              </a:solidFill>
              <a:prstDash val="solid"/>
              <a:round/>
            </a:ln>
            <a:effectLst>
              <a:outerShdw blurRad="57150" dist="19050" dir="5400000" algn="ctr" rotWithShape="0">
                <a:srgbClr val="000000">
                  <a:alpha val="63000"/>
                </a:srgbClr>
              </a:outerShdw>
            </a:effectLst>
          </c:spPr>
          <c:marker>
            <c:symbol val="none"/>
          </c:marker>
          <c:cat>
            <c:numRef>
              <c:f>'3.Future trends'!$A$37:$A$336</c:f>
              <c:numCache>
                <c:formatCode>m/d/yyyy</c:formatCode>
                <c:ptCount val="300"/>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pt idx="101">
                  <c:v>40695</c:v>
                </c:pt>
                <c:pt idx="102">
                  <c:v>40725</c:v>
                </c:pt>
                <c:pt idx="103">
                  <c:v>40756</c:v>
                </c:pt>
                <c:pt idx="104">
                  <c:v>40787</c:v>
                </c:pt>
                <c:pt idx="105">
                  <c:v>40817</c:v>
                </c:pt>
                <c:pt idx="106">
                  <c:v>40848</c:v>
                </c:pt>
                <c:pt idx="107">
                  <c:v>40878</c:v>
                </c:pt>
                <c:pt idx="108">
                  <c:v>40909</c:v>
                </c:pt>
                <c:pt idx="109">
                  <c:v>40940</c:v>
                </c:pt>
                <c:pt idx="110">
                  <c:v>40969</c:v>
                </c:pt>
                <c:pt idx="111">
                  <c:v>41000</c:v>
                </c:pt>
                <c:pt idx="112">
                  <c:v>41030</c:v>
                </c:pt>
                <c:pt idx="113">
                  <c:v>41061</c:v>
                </c:pt>
                <c:pt idx="114">
                  <c:v>41091</c:v>
                </c:pt>
                <c:pt idx="115">
                  <c:v>41122</c:v>
                </c:pt>
                <c:pt idx="116">
                  <c:v>41153</c:v>
                </c:pt>
                <c:pt idx="117">
                  <c:v>41183</c:v>
                </c:pt>
                <c:pt idx="118">
                  <c:v>41214</c:v>
                </c:pt>
                <c:pt idx="119">
                  <c:v>41244</c:v>
                </c:pt>
                <c:pt idx="120">
                  <c:v>41275</c:v>
                </c:pt>
                <c:pt idx="121">
                  <c:v>41306</c:v>
                </c:pt>
                <c:pt idx="122">
                  <c:v>41334</c:v>
                </c:pt>
                <c:pt idx="123">
                  <c:v>41365</c:v>
                </c:pt>
                <c:pt idx="124">
                  <c:v>41395</c:v>
                </c:pt>
                <c:pt idx="125">
                  <c:v>41426</c:v>
                </c:pt>
                <c:pt idx="126">
                  <c:v>41456</c:v>
                </c:pt>
                <c:pt idx="127">
                  <c:v>41487</c:v>
                </c:pt>
                <c:pt idx="128">
                  <c:v>41518</c:v>
                </c:pt>
                <c:pt idx="129">
                  <c:v>41548</c:v>
                </c:pt>
                <c:pt idx="130">
                  <c:v>41579</c:v>
                </c:pt>
                <c:pt idx="131">
                  <c:v>41609</c:v>
                </c:pt>
                <c:pt idx="132">
                  <c:v>41640</c:v>
                </c:pt>
                <c:pt idx="133">
                  <c:v>41671</c:v>
                </c:pt>
                <c:pt idx="134">
                  <c:v>41699</c:v>
                </c:pt>
                <c:pt idx="135">
                  <c:v>41730</c:v>
                </c:pt>
                <c:pt idx="136">
                  <c:v>41760</c:v>
                </c:pt>
                <c:pt idx="137">
                  <c:v>41791</c:v>
                </c:pt>
                <c:pt idx="138">
                  <c:v>41821</c:v>
                </c:pt>
                <c:pt idx="139">
                  <c:v>41852</c:v>
                </c:pt>
                <c:pt idx="140">
                  <c:v>41883</c:v>
                </c:pt>
                <c:pt idx="141">
                  <c:v>41913</c:v>
                </c:pt>
                <c:pt idx="142">
                  <c:v>41944</c:v>
                </c:pt>
                <c:pt idx="143">
                  <c:v>41974</c:v>
                </c:pt>
                <c:pt idx="144">
                  <c:v>42005</c:v>
                </c:pt>
                <c:pt idx="145">
                  <c:v>42036</c:v>
                </c:pt>
                <c:pt idx="146">
                  <c:v>42064</c:v>
                </c:pt>
                <c:pt idx="147">
                  <c:v>42095</c:v>
                </c:pt>
                <c:pt idx="148">
                  <c:v>42125</c:v>
                </c:pt>
                <c:pt idx="149">
                  <c:v>42156</c:v>
                </c:pt>
                <c:pt idx="150">
                  <c:v>42186</c:v>
                </c:pt>
                <c:pt idx="151">
                  <c:v>42217</c:v>
                </c:pt>
                <c:pt idx="152">
                  <c:v>42248</c:v>
                </c:pt>
                <c:pt idx="153">
                  <c:v>42278</c:v>
                </c:pt>
                <c:pt idx="154">
                  <c:v>42309</c:v>
                </c:pt>
                <c:pt idx="155">
                  <c:v>42339</c:v>
                </c:pt>
                <c:pt idx="156">
                  <c:v>42370</c:v>
                </c:pt>
                <c:pt idx="157">
                  <c:v>42401</c:v>
                </c:pt>
                <c:pt idx="158">
                  <c:v>42430</c:v>
                </c:pt>
                <c:pt idx="159">
                  <c:v>42461</c:v>
                </c:pt>
                <c:pt idx="160">
                  <c:v>42491</c:v>
                </c:pt>
                <c:pt idx="161">
                  <c:v>42522</c:v>
                </c:pt>
                <c:pt idx="162">
                  <c:v>42552</c:v>
                </c:pt>
                <c:pt idx="163">
                  <c:v>42583</c:v>
                </c:pt>
                <c:pt idx="164">
                  <c:v>42614</c:v>
                </c:pt>
                <c:pt idx="165">
                  <c:v>42644</c:v>
                </c:pt>
                <c:pt idx="166">
                  <c:v>42675</c:v>
                </c:pt>
                <c:pt idx="167">
                  <c:v>42705</c:v>
                </c:pt>
                <c:pt idx="168">
                  <c:v>42736</c:v>
                </c:pt>
                <c:pt idx="169">
                  <c:v>42767</c:v>
                </c:pt>
                <c:pt idx="170">
                  <c:v>42795</c:v>
                </c:pt>
                <c:pt idx="171">
                  <c:v>42826</c:v>
                </c:pt>
                <c:pt idx="172">
                  <c:v>42856</c:v>
                </c:pt>
                <c:pt idx="173">
                  <c:v>42887</c:v>
                </c:pt>
                <c:pt idx="174">
                  <c:v>42917</c:v>
                </c:pt>
                <c:pt idx="175">
                  <c:v>42948</c:v>
                </c:pt>
                <c:pt idx="176">
                  <c:v>42979</c:v>
                </c:pt>
                <c:pt idx="177">
                  <c:v>43009</c:v>
                </c:pt>
                <c:pt idx="178">
                  <c:v>43040</c:v>
                </c:pt>
                <c:pt idx="179">
                  <c:v>43070</c:v>
                </c:pt>
                <c:pt idx="180">
                  <c:v>43101</c:v>
                </c:pt>
                <c:pt idx="181">
                  <c:v>43132</c:v>
                </c:pt>
                <c:pt idx="182">
                  <c:v>43160</c:v>
                </c:pt>
                <c:pt idx="183">
                  <c:v>43191</c:v>
                </c:pt>
                <c:pt idx="184">
                  <c:v>43221</c:v>
                </c:pt>
                <c:pt idx="185">
                  <c:v>43252</c:v>
                </c:pt>
                <c:pt idx="186">
                  <c:v>43282</c:v>
                </c:pt>
                <c:pt idx="187">
                  <c:v>43313</c:v>
                </c:pt>
                <c:pt idx="188">
                  <c:v>43344</c:v>
                </c:pt>
                <c:pt idx="189">
                  <c:v>43374</c:v>
                </c:pt>
                <c:pt idx="190">
                  <c:v>43405</c:v>
                </c:pt>
                <c:pt idx="191">
                  <c:v>43435</c:v>
                </c:pt>
                <c:pt idx="192">
                  <c:v>43466</c:v>
                </c:pt>
                <c:pt idx="193">
                  <c:v>43497</c:v>
                </c:pt>
                <c:pt idx="194">
                  <c:v>43525</c:v>
                </c:pt>
                <c:pt idx="195">
                  <c:v>43556</c:v>
                </c:pt>
                <c:pt idx="196">
                  <c:v>43586</c:v>
                </c:pt>
                <c:pt idx="197">
                  <c:v>43617</c:v>
                </c:pt>
                <c:pt idx="198">
                  <c:v>43647</c:v>
                </c:pt>
                <c:pt idx="199">
                  <c:v>43678</c:v>
                </c:pt>
                <c:pt idx="200">
                  <c:v>43709</c:v>
                </c:pt>
                <c:pt idx="201">
                  <c:v>43739</c:v>
                </c:pt>
                <c:pt idx="202">
                  <c:v>43770</c:v>
                </c:pt>
                <c:pt idx="203">
                  <c:v>43800</c:v>
                </c:pt>
                <c:pt idx="204">
                  <c:v>43831</c:v>
                </c:pt>
                <c:pt idx="205">
                  <c:v>43862</c:v>
                </c:pt>
                <c:pt idx="206">
                  <c:v>43891</c:v>
                </c:pt>
                <c:pt idx="207">
                  <c:v>43922</c:v>
                </c:pt>
                <c:pt idx="208">
                  <c:v>43952</c:v>
                </c:pt>
                <c:pt idx="209">
                  <c:v>43983</c:v>
                </c:pt>
                <c:pt idx="210">
                  <c:v>44013</c:v>
                </c:pt>
                <c:pt idx="211">
                  <c:v>44044</c:v>
                </c:pt>
                <c:pt idx="212">
                  <c:v>44075</c:v>
                </c:pt>
                <c:pt idx="213">
                  <c:v>44105</c:v>
                </c:pt>
                <c:pt idx="214">
                  <c:v>44136</c:v>
                </c:pt>
                <c:pt idx="215">
                  <c:v>44166</c:v>
                </c:pt>
                <c:pt idx="216">
                  <c:v>44197</c:v>
                </c:pt>
                <c:pt idx="217">
                  <c:v>44228</c:v>
                </c:pt>
                <c:pt idx="218">
                  <c:v>44256</c:v>
                </c:pt>
                <c:pt idx="219">
                  <c:v>44287</c:v>
                </c:pt>
                <c:pt idx="220">
                  <c:v>44317</c:v>
                </c:pt>
                <c:pt idx="221">
                  <c:v>44348</c:v>
                </c:pt>
                <c:pt idx="222">
                  <c:v>44378</c:v>
                </c:pt>
                <c:pt idx="223">
                  <c:v>44409</c:v>
                </c:pt>
                <c:pt idx="224">
                  <c:v>44440</c:v>
                </c:pt>
                <c:pt idx="225">
                  <c:v>44470</c:v>
                </c:pt>
                <c:pt idx="226">
                  <c:v>44501</c:v>
                </c:pt>
                <c:pt idx="227">
                  <c:v>44531</c:v>
                </c:pt>
                <c:pt idx="228">
                  <c:v>44562</c:v>
                </c:pt>
                <c:pt idx="229">
                  <c:v>44593</c:v>
                </c:pt>
                <c:pt idx="230">
                  <c:v>44621</c:v>
                </c:pt>
                <c:pt idx="231">
                  <c:v>44652</c:v>
                </c:pt>
                <c:pt idx="232">
                  <c:v>44682</c:v>
                </c:pt>
                <c:pt idx="233">
                  <c:v>44713</c:v>
                </c:pt>
                <c:pt idx="234">
                  <c:v>44743</c:v>
                </c:pt>
                <c:pt idx="235">
                  <c:v>44774</c:v>
                </c:pt>
                <c:pt idx="236">
                  <c:v>44805</c:v>
                </c:pt>
                <c:pt idx="237">
                  <c:v>44835</c:v>
                </c:pt>
                <c:pt idx="238">
                  <c:v>44866</c:v>
                </c:pt>
                <c:pt idx="239">
                  <c:v>44896</c:v>
                </c:pt>
                <c:pt idx="240">
                  <c:v>44927</c:v>
                </c:pt>
                <c:pt idx="241">
                  <c:v>44958</c:v>
                </c:pt>
                <c:pt idx="242">
                  <c:v>44986</c:v>
                </c:pt>
                <c:pt idx="243">
                  <c:v>45017</c:v>
                </c:pt>
                <c:pt idx="244">
                  <c:v>45047</c:v>
                </c:pt>
                <c:pt idx="245">
                  <c:v>45078</c:v>
                </c:pt>
                <c:pt idx="246">
                  <c:v>45108</c:v>
                </c:pt>
                <c:pt idx="247">
                  <c:v>45139</c:v>
                </c:pt>
                <c:pt idx="248">
                  <c:v>45170</c:v>
                </c:pt>
                <c:pt idx="249">
                  <c:v>45200</c:v>
                </c:pt>
                <c:pt idx="250">
                  <c:v>45231</c:v>
                </c:pt>
                <c:pt idx="251">
                  <c:v>45261</c:v>
                </c:pt>
                <c:pt idx="252">
                  <c:v>45292</c:v>
                </c:pt>
                <c:pt idx="253">
                  <c:v>45323</c:v>
                </c:pt>
                <c:pt idx="254">
                  <c:v>45352</c:v>
                </c:pt>
                <c:pt idx="255">
                  <c:v>45383</c:v>
                </c:pt>
                <c:pt idx="256">
                  <c:v>45413</c:v>
                </c:pt>
                <c:pt idx="257">
                  <c:v>45444</c:v>
                </c:pt>
                <c:pt idx="258">
                  <c:v>45474</c:v>
                </c:pt>
                <c:pt idx="259">
                  <c:v>45505</c:v>
                </c:pt>
                <c:pt idx="260">
                  <c:v>45536</c:v>
                </c:pt>
                <c:pt idx="261">
                  <c:v>45566</c:v>
                </c:pt>
                <c:pt idx="262">
                  <c:v>45597</c:v>
                </c:pt>
                <c:pt idx="263">
                  <c:v>45627</c:v>
                </c:pt>
                <c:pt idx="264">
                  <c:v>45658</c:v>
                </c:pt>
                <c:pt idx="265">
                  <c:v>45689</c:v>
                </c:pt>
                <c:pt idx="266">
                  <c:v>45717</c:v>
                </c:pt>
                <c:pt idx="267">
                  <c:v>45748</c:v>
                </c:pt>
                <c:pt idx="268">
                  <c:v>45778</c:v>
                </c:pt>
                <c:pt idx="269">
                  <c:v>45809</c:v>
                </c:pt>
                <c:pt idx="270">
                  <c:v>45839</c:v>
                </c:pt>
                <c:pt idx="271">
                  <c:v>45870</c:v>
                </c:pt>
                <c:pt idx="272">
                  <c:v>45901</c:v>
                </c:pt>
                <c:pt idx="273">
                  <c:v>45931</c:v>
                </c:pt>
                <c:pt idx="274">
                  <c:v>45962</c:v>
                </c:pt>
                <c:pt idx="275">
                  <c:v>45992</c:v>
                </c:pt>
                <c:pt idx="276">
                  <c:v>46023</c:v>
                </c:pt>
                <c:pt idx="277">
                  <c:v>46054</c:v>
                </c:pt>
                <c:pt idx="278">
                  <c:v>46082</c:v>
                </c:pt>
                <c:pt idx="279">
                  <c:v>46113</c:v>
                </c:pt>
                <c:pt idx="280">
                  <c:v>46143</c:v>
                </c:pt>
                <c:pt idx="281">
                  <c:v>46174</c:v>
                </c:pt>
                <c:pt idx="282">
                  <c:v>46204</c:v>
                </c:pt>
                <c:pt idx="283">
                  <c:v>46235</c:v>
                </c:pt>
                <c:pt idx="284">
                  <c:v>46266</c:v>
                </c:pt>
                <c:pt idx="285">
                  <c:v>46296</c:v>
                </c:pt>
                <c:pt idx="286">
                  <c:v>46327</c:v>
                </c:pt>
                <c:pt idx="287">
                  <c:v>46357</c:v>
                </c:pt>
                <c:pt idx="288">
                  <c:v>46388</c:v>
                </c:pt>
                <c:pt idx="289">
                  <c:v>46419</c:v>
                </c:pt>
                <c:pt idx="290">
                  <c:v>46447</c:v>
                </c:pt>
                <c:pt idx="291">
                  <c:v>46478</c:v>
                </c:pt>
                <c:pt idx="292">
                  <c:v>46508</c:v>
                </c:pt>
                <c:pt idx="293">
                  <c:v>46539</c:v>
                </c:pt>
                <c:pt idx="294">
                  <c:v>46569</c:v>
                </c:pt>
                <c:pt idx="295">
                  <c:v>46600</c:v>
                </c:pt>
                <c:pt idx="296">
                  <c:v>46631</c:v>
                </c:pt>
                <c:pt idx="297">
                  <c:v>46661</c:v>
                </c:pt>
                <c:pt idx="298">
                  <c:v>46692</c:v>
                </c:pt>
                <c:pt idx="299">
                  <c:v>46722</c:v>
                </c:pt>
              </c:numCache>
            </c:numRef>
          </c:cat>
          <c:val>
            <c:numRef>
              <c:f>'3.Future trends'!$C$37:$C$336</c:f>
              <c:numCache>
                <c:formatCode>General</c:formatCode>
                <c:ptCount val="300"/>
                <c:pt idx="248" formatCode="#,##0">
                  <c:v>87853864</c:v>
                </c:pt>
                <c:pt idx="249" formatCode="#,##0">
                  <c:v>87730177.509051621</c:v>
                </c:pt>
                <c:pt idx="250" formatCode="#,##0">
                  <c:v>93436026.063624635</c:v>
                </c:pt>
                <c:pt idx="251" formatCode="#,##0">
                  <c:v>91822396.209587112</c:v>
                </c:pt>
                <c:pt idx="252" formatCode="#,##0">
                  <c:v>88079868.256584257</c:v>
                </c:pt>
                <c:pt idx="253" formatCode="#,##0">
                  <c:v>87956181.765635893</c:v>
                </c:pt>
                <c:pt idx="254" formatCode="#,##0">
                  <c:v>93662030.320208922</c:v>
                </c:pt>
                <c:pt idx="255" formatCode="#,##0">
                  <c:v>92048400.466171384</c:v>
                </c:pt>
                <c:pt idx="256" formatCode="#,##0">
                  <c:v>88305872.513168529</c:v>
                </c:pt>
                <c:pt idx="257" formatCode="#,##0">
                  <c:v>88182186.022220165</c:v>
                </c:pt>
                <c:pt idx="258" formatCode="#,##0">
                  <c:v>93888034.576793179</c:v>
                </c:pt>
                <c:pt idx="259" formatCode="#,##0">
                  <c:v>92274404.722755656</c:v>
                </c:pt>
                <c:pt idx="260" formatCode="#,##0">
                  <c:v>88531876.7697528</c:v>
                </c:pt>
                <c:pt idx="261" formatCode="#,##0">
                  <c:v>88408190.278804436</c:v>
                </c:pt>
                <c:pt idx="262" formatCode="#,##0">
                  <c:v>94114038.833377466</c:v>
                </c:pt>
                <c:pt idx="263" formatCode="#,##0">
                  <c:v>92500408.979339927</c:v>
                </c:pt>
                <c:pt idx="264" formatCode="#,##0">
                  <c:v>88757881.026337072</c:v>
                </c:pt>
                <c:pt idx="265" formatCode="#,##0">
                  <c:v>88634194.535388708</c:v>
                </c:pt>
                <c:pt idx="266" formatCode="#,##0">
                  <c:v>94340043.089961722</c:v>
                </c:pt>
                <c:pt idx="267" formatCode="#,##0">
                  <c:v>92726413.235924199</c:v>
                </c:pt>
                <c:pt idx="268" formatCode="#,##0">
                  <c:v>88983885.282921344</c:v>
                </c:pt>
                <c:pt idx="269" formatCode="#,##0">
                  <c:v>88860198.79197298</c:v>
                </c:pt>
                <c:pt idx="270" formatCode="#,##0">
                  <c:v>94566047.346546009</c:v>
                </c:pt>
                <c:pt idx="271" formatCode="#,##0">
                  <c:v>92952417.492508471</c:v>
                </c:pt>
                <c:pt idx="272" formatCode="#,##0">
                  <c:v>89209889.539505616</c:v>
                </c:pt>
                <c:pt idx="273" formatCode="#,##0">
                  <c:v>89086203.048557252</c:v>
                </c:pt>
                <c:pt idx="274" formatCode="#,##0">
                  <c:v>94792051.603130266</c:v>
                </c:pt>
                <c:pt idx="275" formatCode="#,##0">
                  <c:v>93178421.749092743</c:v>
                </c:pt>
                <c:pt idx="276" formatCode="#,##0">
                  <c:v>89435893.796089888</c:v>
                </c:pt>
                <c:pt idx="277" formatCode="#,##0">
                  <c:v>89312207.305141523</c:v>
                </c:pt>
                <c:pt idx="278" formatCode="#,##0">
                  <c:v>95018055.859714553</c:v>
                </c:pt>
                <c:pt idx="279" formatCode="#,##0">
                  <c:v>93404426.005677015</c:v>
                </c:pt>
                <c:pt idx="280" formatCode="#,##0">
                  <c:v>89661898.052674159</c:v>
                </c:pt>
                <c:pt idx="281" formatCode="#,##0">
                  <c:v>89538211.561725795</c:v>
                </c:pt>
                <c:pt idx="282" formatCode="#,##0">
                  <c:v>95244060.11629881</c:v>
                </c:pt>
                <c:pt idx="283" formatCode="#,##0">
                  <c:v>93630430.262261286</c:v>
                </c:pt>
                <c:pt idx="284" formatCode="#,##0">
                  <c:v>89887902.309258431</c:v>
                </c:pt>
                <c:pt idx="285" formatCode="#,##0">
                  <c:v>89764215.818310067</c:v>
                </c:pt>
                <c:pt idx="286" formatCode="#,##0">
                  <c:v>95470064.372883096</c:v>
                </c:pt>
                <c:pt idx="287" formatCode="#,##0">
                  <c:v>93856434.518845558</c:v>
                </c:pt>
                <c:pt idx="288" formatCode="#,##0">
                  <c:v>90113906.565842703</c:v>
                </c:pt>
                <c:pt idx="289" formatCode="#,##0">
                  <c:v>89990220.074894339</c:v>
                </c:pt>
                <c:pt idx="290" formatCode="#,##0">
                  <c:v>95696068.629467353</c:v>
                </c:pt>
                <c:pt idx="291" formatCode="#,##0">
                  <c:v>94082438.77542983</c:v>
                </c:pt>
                <c:pt idx="292" formatCode="#,##0">
                  <c:v>90339910.822426975</c:v>
                </c:pt>
                <c:pt idx="293" formatCode="#,##0">
                  <c:v>90216224.331478611</c:v>
                </c:pt>
                <c:pt idx="294" formatCode="#,##0">
                  <c:v>95922072.88605164</c:v>
                </c:pt>
                <c:pt idx="295" formatCode="#,##0">
                  <c:v>94308443.032014102</c:v>
                </c:pt>
                <c:pt idx="296" formatCode="#,##0">
                  <c:v>90565915.079011247</c:v>
                </c:pt>
                <c:pt idx="297" formatCode="#,##0">
                  <c:v>90442228.588062882</c:v>
                </c:pt>
                <c:pt idx="298" formatCode="#,##0">
                  <c:v>96148077.142635897</c:v>
                </c:pt>
                <c:pt idx="299" formatCode="#,##0">
                  <c:v>94534447.288598374</c:v>
                </c:pt>
              </c:numCache>
            </c:numRef>
          </c:val>
          <c:smooth val="0"/>
          <c:extLst>
            <c:ext xmlns:c16="http://schemas.microsoft.com/office/drawing/2014/chart" uri="{C3380CC4-5D6E-409C-BE32-E72D297353CC}">
              <c16:uniqueId val="{00000001-14D5-47A5-A031-E14ABAF9B5B6}"/>
            </c:ext>
          </c:extLst>
        </c:ser>
        <c:ser>
          <c:idx val="2"/>
          <c:order val="2"/>
          <c:tx>
            <c:strRef>
              <c:f>'3.Future trends'!$D$36</c:f>
              <c:strCache>
                <c:ptCount val="1"/>
                <c:pt idx="0">
                  <c:v>Lower Confidence Bound(RPM)</c:v>
                </c:pt>
              </c:strCache>
            </c:strRef>
          </c:tx>
          <c:spPr>
            <a:ln w="15875" cap="rnd">
              <a:solidFill>
                <a:schemeClr val="tx1"/>
              </a:solidFill>
              <a:prstDash val="sysDot"/>
              <a:round/>
            </a:ln>
            <a:effectLst>
              <a:outerShdw blurRad="57150" dist="19050" dir="5400000" algn="ctr" rotWithShape="0">
                <a:srgbClr val="000000">
                  <a:alpha val="63000"/>
                </a:srgbClr>
              </a:outerShdw>
            </a:effectLst>
          </c:spPr>
          <c:marker>
            <c:symbol val="none"/>
          </c:marker>
          <c:cat>
            <c:numRef>
              <c:f>'3.Future trends'!$A$37:$A$336</c:f>
              <c:numCache>
                <c:formatCode>m/d/yyyy</c:formatCode>
                <c:ptCount val="300"/>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pt idx="101">
                  <c:v>40695</c:v>
                </c:pt>
                <c:pt idx="102">
                  <c:v>40725</c:v>
                </c:pt>
                <c:pt idx="103">
                  <c:v>40756</c:v>
                </c:pt>
                <c:pt idx="104">
                  <c:v>40787</c:v>
                </c:pt>
                <c:pt idx="105">
                  <c:v>40817</c:v>
                </c:pt>
                <c:pt idx="106">
                  <c:v>40848</c:v>
                </c:pt>
                <c:pt idx="107">
                  <c:v>40878</c:v>
                </c:pt>
                <c:pt idx="108">
                  <c:v>40909</c:v>
                </c:pt>
                <c:pt idx="109">
                  <c:v>40940</c:v>
                </c:pt>
                <c:pt idx="110">
                  <c:v>40969</c:v>
                </c:pt>
                <c:pt idx="111">
                  <c:v>41000</c:v>
                </c:pt>
                <c:pt idx="112">
                  <c:v>41030</c:v>
                </c:pt>
                <c:pt idx="113">
                  <c:v>41061</c:v>
                </c:pt>
                <c:pt idx="114">
                  <c:v>41091</c:v>
                </c:pt>
                <c:pt idx="115">
                  <c:v>41122</c:v>
                </c:pt>
                <c:pt idx="116">
                  <c:v>41153</c:v>
                </c:pt>
                <c:pt idx="117">
                  <c:v>41183</c:v>
                </c:pt>
                <c:pt idx="118">
                  <c:v>41214</c:v>
                </c:pt>
                <c:pt idx="119">
                  <c:v>41244</c:v>
                </c:pt>
                <c:pt idx="120">
                  <c:v>41275</c:v>
                </c:pt>
                <c:pt idx="121">
                  <c:v>41306</c:v>
                </c:pt>
                <c:pt idx="122">
                  <c:v>41334</c:v>
                </c:pt>
                <c:pt idx="123">
                  <c:v>41365</c:v>
                </c:pt>
                <c:pt idx="124">
                  <c:v>41395</c:v>
                </c:pt>
                <c:pt idx="125">
                  <c:v>41426</c:v>
                </c:pt>
                <c:pt idx="126">
                  <c:v>41456</c:v>
                </c:pt>
                <c:pt idx="127">
                  <c:v>41487</c:v>
                </c:pt>
                <c:pt idx="128">
                  <c:v>41518</c:v>
                </c:pt>
                <c:pt idx="129">
                  <c:v>41548</c:v>
                </c:pt>
                <c:pt idx="130">
                  <c:v>41579</c:v>
                </c:pt>
                <c:pt idx="131">
                  <c:v>41609</c:v>
                </c:pt>
                <c:pt idx="132">
                  <c:v>41640</c:v>
                </c:pt>
                <c:pt idx="133">
                  <c:v>41671</c:v>
                </c:pt>
                <c:pt idx="134">
                  <c:v>41699</c:v>
                </c:pt>
                <c:pt idx="135">
                  <c:v>41730</c:v>
                </c:pt>
                <c:pt idx="136">
                  <c:v>41760</c:v>
                </c:pt>
                <c:pt idx="137">
                  <c:v>41791</c:v>
                </c:pt>
                <c:pt idx="138">
                  <c:v>41821</c:v>
                </c:pt>
                <c:pt idx="139">
                  <c:v>41852</c:v>
                </c:pt>
                <c:pt idx="140">
                  <c:v>41883</c:v>
                </c:pt>
                <c:pt idx="141">
                  <c:v>41913</c:v>
                </c:pt>
                <c:pt idx="142">
                  <c:v>41944</c:v>
                </c:pt>
                <c:pt idx="143">
                  <c:v>41974</c:v>
                </c:pt>
                <c:pt idx="144">
                  <c:v>42005</c:v>
                </c:pt>
                <c:pt idx="145">
                  <c:v>42036</c:v>
                </c:pt>
                <c:pt idx="146">
                  <c:v>42064</c:v>
                </c:pt>
                <c:pt idx="147">
                  <c:v>42095</c:v>
                </c:pt>
                <c:pt idx="148">
                  <c:v>42125</c:v>
                </c:pt>
                <c:pt idx="149">
                  <c:v>42156</c:v>
                </c:pt>
                <c:pt idx="150">
                  <c:v>42186</c:v>
                </c:pt>
                <c:pt idx="151">
                  <c:v>42217</c:v>
                </c:pt>
                <c:pt idx="152">
                  <c:v>42248</c:v>
                </c:pt>
                <c:pt idx="153">
                  <c:v>42278</c:v>
                </c:pt>
                <c:pt idx="154">
                  <c:v>42309</c:v>
                </c:pt>
                <c:pt idx="155">
                  <c:v>42339</c:v>
                </c:pt>
                <c:pt idx="156">
                  <c:v>42370</c:v>
                </c:pt>
                <c:pt idx="157">
                  <c:v>42401</c:v>
                </c:pt>
                <c:pt idx="158">
                  <c:v>42430</c:v>
                </c:pt>
                <c:pt idx="159">
                  <c:v>42461</c:v>
                </c:pt>
                <c:pt idx="160">
                  <c:v>42491</c:v>
                </c:pt>
                <c:pt idx="161">
                  <c:v>42522</c:v>
                </c:pt>
                <c:pt idx="162">
                  <c:v>42552</c:v>
                </c:pt>
                <c:pt idx="163">
                  <c:v>42583</c:v>
                </c:pt>
                <c:pt idx="164">
                  <c:v>42614</c:v>
                </c:pt>
                <c:pt idx="165">
                  <c:v>42644</c:v>
                </c:pt>
                <c:pt idx="166">
                  <c:v>42675</c:v>
                </c:pt>
                <c:pt idx="167">
                  <c:v>42705</c:v>
                </c:pt>
                <c:pt idx="168">
                  <c:v>42736</c:v>
                </c:pt>
                <c:pt idx="169">
                  <c:v>42767</c:v>
                </c:pt>
                <c:pt idx="170">
                  <c:v>42795</c:v>
                </c:pt>
                <c:pt idx="171">
                  <c:v>42826</c:v>
                </c:pt>
                <c:pt idx="172">
                  <c:v>42856</c:v>
                </c:pt>
                <c:pt idx="173">
                  <c:v>42887</c:v>
                </c:pt>
                <c:pt idx="174">
                  <c:v>42917</c:v>
                </c:pt>
                <c:pt idx="175">
                  <c:v>42948</c:v>
                </c:pt>
                <c:pt idx="176">
                  <c:v>42979</c:v>
                </c:pt>
                <c:pt idx="177">
                  <c:v>43009</c:v>
                </c:pt>
                <c:pt idx="178">
                  <c:v>43040</c:v>
                </c:pt>
                <c:pt idx="179">
                  <c:v>43070</c:v>
                </c:pt>
                <c:pt idx="180">
                  <c:v>43101</c:v>
                </c:pt>
                <c:pt idx="181">
                  <c:v>43132</c:v>
                </c:pt>
                <c:pt idx="182">
                  <c:v>43160</c:v>
                </c:pt>
                <c:pt idx="183">
                  <c:v>43191</c:v>
                </c:pt>
                <c:pt idx="184">
                  <c:v>43221</c:v>
                </c:pt>
                <c:pt idx="185">
                  <c:v>43252</c:v>
                </c:pt>
                <c:pt idx="186">
                  <c:v>43282</c:v>
                </c:pt>
                <c:pt idx="187">
                  <c:v>43313</c:v>
                </c:pt>
                <c:pt idx="188">
                  <c:v>43344</c:v>
                </c:pt>
                <c:pt idx="189">
                  <c:v>43374</c:v>
                </c:pt>
                <c:pt idx="190">
                  <c:v>43405</c:v>
                </c:pt>
                <c:pt idx="191">
                  <c:v>43435</c:v>
                </c:pt>
                <c:pt idx="192">
                  <c:v>43466</c:v>
                </c:pt>
                <c:pt idx="193">
                  <c:v>43497</c:v>
                </c:pt>
                <c:pt idx="194">
                  <c:v>43525</c:v>
                </c:pt>
                <c:pt idx="195">
                  <c:v>43556</c:v>
                </c:pt>
                <c:pt idx="196">
                  <c:v>43586</c:v>
                </c:pt>
                <c:pt idx="197">
                  <c:v>43617</c:v>
                </c:pt>
                <c:pt idx="198">
                  <c:v>43647</c:v>
                </c:pt>
                <c:pt idx="199">
                  <c:v>43678</c:v>
                </c:pt>
                <c:pt idx="200">
                  <c:v>43709</c:v>
                </c:pt>
                <c:pt idx="201">
                  <c:v>43739</c:v>
                </c:pt>
                <c:pt idx="202">
                  <c:v>43770</c:v>
                </c:pt>
                <c:pt idx="203">
                  <c:v>43800</c:v>
                </c:pt>
                <c:pt idx="204">
                  <c:v>43831</c:v>
                </c:pt>
                <c:pt idx="205">
                  <c:v>43862</c:v>
                </c:pt>
                <c:pt idx="206">
                  <c:v>43891</c:v>
                </c:pt>
                <c:pt idx="207">
                  <c:v>43922</c:v>
                </c:pt>
                <c:pt idx="208">
                  <c:v>43952</c:v>
                </c:pt>
                <c:pt idx="209">
                  <c:v>43983</c:v>
                </c:pt>
                <c:pt idx="210">
                  <c:v>44013</c:v>
                </c:pt>
                <c:pt idx="211">
                  <c:v>44044</c:v>
                </c:pt>
                <c:pt idx="212">
                  <c:v>44075</c:v>
                </c:pt>
                <c:pt idx="213">
                  <c:v>44105</c:v>
                </c:pt>
                <c:pt idx="214">
                  <c:v>44136</c:v>
                </c:pt>
                <c:pt idx="215">
                  <c:v>44166</c:v>
                </c:pt>
                <c:pt idx="216">
                  <c:v>44197</c:v>
                </c:pt>
                <c:pt idx="217">
                  <c:v>44228</c:v>
                </c:pt>
                <c:pt idx="218">
                  <c:v>44256</c:v>
                </c:pt>
                <c:pt idx="219">
                  <c:v>44287</c:v>
                </c:pt>
                <c:pt idx="220">
                  <c:v>44317</c:v>
                </c:pt>
                <c:pt idx="221">
                  <c:v>44348</c:v>
                </c:pt>
                <c:pt idx="222">
                  <c:v>44378</c:v>
                </c:pt>
                <c:pt idx="223">
                  <c:v>44409</c:v>
                </c:pt>
                <c:pt idx="224">
                  <c:v>44440</c:v>
                </c:pt>
                <c:pt idx="225">
                  <c:v>44470</c:v>
                </c:pt>
                <c:pt idx="226">
                  <c:v>44501</c:v>
                </c:pt>
                <c:pt idx="227">
                  <c:v>44531</c:v>
                </c:pt>
                <c:pt idx="228">
                  <c:v>44562</c:v>
                </c:pt>
                <c:pt idx="229">
                  <c:v>44593</c:v>
                </c:pt>
                <c:pt idx="230">
                  <c:v>44621</c:v>
                </c:pt>
                <c:pt idx="231">
                  <c:v>44652</c:v>
                </c:pt>
                <c:pt idx="232">
                  <c:v>44682</c:v>
                </c:pt>
                <c:pt idx="233">
                  <c:v>44713</c:v>
                </c:pt>
                <c:pt idx="234">
                  <c:v>44743</c:v>
                </c:pt>
                <c:pt idx="235">
                  <c:v>44774</c:v>
                </c:pt>
                <c:pt idx="236">
                  <c:v>44805</c:v>
                </c:pt>
                <c:pt idx="237">
                  <c:v>44835</c:v>
                </c:pt>
                <c:pt idx="238">
                  <c:v>44866</c:v>
                </c:pt>
                <c:pt idx="239">
                  <c:v>44896</c:v>
                </c:pt>
                <c:pt idx="240">
                  <c:v>44927</c:v>
                </c:pt>
                <c:pt idx="241">
                  <c:v>44958</c:v>
                </c:pt>
                <c:pt idx="242">
                  <c:v>44986</c:v>
                </c:pt>
                <c:pt idx="243">
                  <c:v>45017</c:v>
                </c:pt>
                <c:pt idx="244">
                  <c:v>45047</c:v>
                </c:pt>
                <c:pt idx="245">
                  <c:v>45078</c:v>
                </c:pt>
                <c:pt idx="246">
                  <c:v>45108</c:v>
                </c:pt>
                <c:pt idx="247">
                  <c:v>45139</c:v>
                </c:pt>
                <c:pt idx="248">
                  <c:v>45170</c:v>
                </c:pt>
                <c:pt idx="249">
                  <c:v>45200</c:v>
                </c:pt>
                <c:pt idx="250">
                  <c:v>45231</c:v>
                </c:pt>
                <c:pt idx="251">
                  <c:v>45261</c:v>
                </c:pt>
                <c:pt idx="252">
                  <c:v>45292</c:v>
                </c:pt>
                <c:pt idx="253">
                  <c:v>45323</c:v>
                </c:pt>
                <c:pt idx="254">
                  <c:v>45352</c:v>
                </c:pt>
                <c:pt idx="255">
                  <c:v>45383</c:v>
                </c:pt>
                <c:pt idx="256">
                  <c:v>45413</c:v>
                </c:pt>
                <c:pt idx="257">
                  <c:v>45444</c:v>
                </c:pt>
                <c:pt idx="258">
                  <c:v>45474</c:v>
                </c:pt>
                <c:pt idx="259">
                  <c:v>45505</c:v>
                </c:pt>
                <c:pt idx="260">
                  <c:v>45536</c:v>
                </c:pt>
                <c:pt idx="261">
                  <c:v>45566</c:v>
                </c:pt>
                <c:pt idx="262">
                  <c:v>45597</c:v>
                </c:pt>
                <c:pt idx="263">
                  <c:v>45627</c:v>
                </c:pt>
                <c:pt idx="264">
                  <c:v>45658</c:v>
                </c:pt>
                <c:pt idx="265">
                  <c:v>45689</c:v>
                </c:pt>
                <c:pt idx="266">
                  <c:v>45717</c:v>
                </c:pt>
                <c:pt idx="267">
                  <c:v>45748</c:v>
                </c:pt>
                <c:pt idx="268">
                  <c:v>45778</c:v>
                </c:pt>
                <c:pt idx="269">
                  <c:v>45809</c:v>
                </c:pt>
                <c:pt idx="270">
                  <c:v>45839</c:v>
                </c:pt>
                <c:pt idx="271">
                  <c:v>45870</c:v>
                </c:pt>
                <c:pt idx="272">
                  <c:v>45901</c:v>
                </c:pt>
                <c:pt idx="273">
                  <c:v>45931</c:v>
                </c:pt>
                <c:pt idx="274">
                  <c:v>45962</c:v>
                </c:pt>
                <c:pt idx="275">
                  <c:v>45992</c:v>
                </c:pt>
                <c:pt idx="276">
                  <c:v>46023</c:v>
                </c:pt>
                <c:pt idx="277">
                  <c:v>46054</c:v>
                </c:pt>
                <c:pt idx="278">
                  <c:v>46082</c:v>
                </c:pt>
                <c:pt idx="279">
                  <c:v>46113</c:v>
                </c:pt>
                <c:pt idx="280">
                  <c:v>46143</c:v>
                </c:pt>
                <c:pt idx="281">
                  <c:v>46174</c:v>
                </c:pt>
                <c:pt idx="282">
                  <c:v>46204</c:v>
                </c:pt>
                <c:pt idx="283">
                  <c:v>46235</c:v>
                </c:pt>
                <c:pt idx="284">
                  <c:v>46266</c:v>
                </c:pt>
                <c:pt idx="285">
                  <c:v>46296</c:v>
                </c:pt>
                <c:pt idx="286">
                  <c:v>46327</c:v>
                </c:pt>
                <c:pt idx="287">
                  <c:v>46357</c:v>
                </c:pt>
                <c:pt idx="288">
                  <c:v>46388</c:v>
                </c:pt>
                <c:pt idx="289">
                  <c:v>46419</c:v>
                </c:pt>
                <c:pt idx="290">
                  <c:v>46447</c:v>
                </c:pt>
                <c:pt idx="291">
                  <c:v>46478</c:v>
                </c:pt>
                <c:pt idx="292">
                  <c:v>46508</c:v>
                </c:pt>
                <c:pt idx="293">
                  <c:v>46539</c:v>
                </c:pt>
                <c:pt idx="294">
                  <c:v>46569</c:v>
                </c:pt>
                <c:pt idx="295">
                  <c:v>46600</c:v>
                </c:pt>
                <c:pt idx="296">
                  <c:v>46631</c:v>
                </c:pt>
                <c:pt idx="297">
                  <c:v>46661</c:v>
                </c:pt>
                <c:pt idx="298">
                  <c:v>46692</c:v>
                </c:pt>
                <c:pt idx="299">
                  <c:v>46722</c:v>
                </c:pt>
              </c:numCache>
            </c:numRef>
          </c:cat>
          <c:val>
            <c:numRef>
              <c:f>'3.Future trends'!$D$37:$D$336</c:f>
              <c:numCache>
                <c:formatCode>General</c:formatCode>
                <c:ptCount val="300"/>
                <c:pt idx="248" formatCode="#,##0">
                  <c:v>87853864</c:v>
                </c:pt>
                <c:pt idx="249" formatCode="#,##0">
                  <c:v>56225140.633373842</c:v>
                </c:pt>
                <c:pt idx="250" formatCode="#,##0">
                  <c:v>61930847.415599898</c:v>
                </c:pt>
                <c:pt idx="251" formatCode="#,##0">
                  <c:v>60316965.523409687</c:v>
                </c:pt>
                <c:pt idx="252" formatCode="#,##0">
                  <c:v>56574043.764829658</c:v>
                </c:pt>
                <c:pt idx="253" formatCode="#,##0">
                  <c:v>56181184.910034135</c:v>
                </c:pt>
                <c:pt idx="254" formatCode="#,##0">
                  <c:v>61886268.158246867</c:v>
                </c:pt>
                <c:pt idx="255" formatCode="#,##0">
                  <c:v>60271638.748150364</c:v>
                </c:pt>
                <c:pt idx="256" formatCode="#,##0">
                  <c:v>56527845.777086914</c:v>
                </c:pt>
                <c:pt idx="257" formatCode="#,##0">
                  <c:v>56120799.228037052</c:v>
                </c:pt>
                <c:pt idx="258" formatCode="#,##0">
                  <c:v>61824774.857678652</c:v>
                </c:pt>
                <c:pt idx="259" formatCode="#,##0">
                  <c:v>60208916.21074976</c:v>
                </c:pt>
                <c:pt idx="260" formatCode="#,##0">
                  <c:v>56463772.719224885</c:v>
                </c:pt>
                <c:pt idx="261" formatCode="#,##0">
                  <c:v>56042456.992864758</c:v>
                </c:pt>
                <c:pt idx="262" formatCode="#,##0">
                  <c:v>61744855.668057941</c:v>
                </c:pt>
                <c:pt idx="263" formatCode="#,##0">
                  <c:v>60127301.06503503</c:v>
                </c:pt>
                <c:pt idx="264" formatCode="#,##0">
                  <c:v>56380343.010067865</c:v>
                </c:pt>
                <c:pt idx="265" formatCode="#,##0">
                  <c:v>55944716.446786441</c:v>
                </c:pt>
                <c:pt idx="266" formatCode="#,##0">
                  <c:v>61645084.84686207</c:v>
                </c:pt>
                <c:pt idx="267" formatCode="#,##0">
                  <c:v>60025383.872042626</c:v>
                </c:pt>
                <c:pt idx="268" formatCode="#,##0">
                  <c:v>56276163.814464539</c:v>
                </c:pt>
                <c:pt idx="269" formatCode="#,##0">
                  <c:v>55826224.893988743</c:v>
                </c:pt>
                <c:pt idx="270" formatCode="#,##0">
                  <c:v>61524127.008586228</c:v>
                </c:pt>
                <c:pt idx="271" formatCode="#,##0">
                  <c:v>59901846.870916501</c:v>
                </c:pt>
                <c:pt idx="272" formatCode="#,##0">
                  <c:v>56149935.319850773</c:v>
                </c:pt>
                <c:pt idx="273" formatCode="#,##0">
                  <c:v>55685722.49633038</c:v>
                </c:pt>
                <c:pt idx="274" formatCode="#,##0">
                  <c:v>61380740.902758613</c:v>
                </c:pt>
                <c:pt idx="275" formatCode="#,##0">
                  <c:v>59755467.727671742</c:v>
                </c:pt>
                <c:pt idx="276" formatCode="#,##0">
                  <c:v>56000454.444136649</c:v>
                </c:pt>
                <c:pt idx="277" formatCode="#,##0">
                  <c:v>55522045.494242124</c:v>
                </c:pt>
                <c:pt idx="278" formatCode="#,##0">
                  <c:v>61213782.573209643</c:v>
                </c:pt>
                <c:pt idx="279" formatCode="#,##0">
                  <c:v>59585122.621461488</c:v>
                </c:pt>
                <c:pt idx="280" formatCode="#,##0">
                  <c:v>55826617.837547086</c:v>
                </c:pt>
                <c:pt idx="281" formatCode="#,##0">
                  <c:v>55334128.729780808</c:v>
                </c:pt>
                <c:pt idx="282" formatCode="#,##0">
                  <c:v>61022207.779283024</c:v>
                </c:pt>
                <c:pt idx="283" formatCode="#,##0">
                  <c:v>59389788.55302608</c:v>
                </c:pt>
                <c:pt idx="284" formatCode="#,##0">
                  <c:v>55627424.067407139</c:v>
                </c:pt>
                <c:pt idx="285" formatCode="#,##0">
                  <c:v>55121007.375042759</c:v>
                </c:pt>
                <c:pt idx="286" formatCode="#,##0">
                  <c:v>60805073.587065861</c:v>
                </c:pt>
                <c:pt idx="287" formatCode="#,##0">
                  <c:v>59168544.788588777</c:v>
                </c:pt>
                <c:pt idx="288" formatCode="#,##0">
                  <c:v>55401974.904649518</c:v>
                </c:pt>
                <c:pt idx="289" formatCode="#,##0">
                  <c:v>54881817.798021682</c:v>
                </c:pt>
                <c:pt idx="290" formatCode="#,##0">
                  <c:v>60561539.068618476</c:v>
                </c:pt>
                <c:pt idx="291" formatCode="#,##0">
                  <c:v>58920573.383375719</c:v>
                </c:pt>
                <c:pt idx="292" formatCode="#,##0">
                  <c:v>55149475.662717432</c:v>
                </c:pt>
                <c:pt idx="293" formatCode="#,##0">
                  <c:v>54615797.528302282</c:v>
                </c:pt>
                <c:pt idx="294" formatCode="#,##0">
                  <c:v>60290865.078271173</c:v>
                </c:pt>
                <c:pt idx="295" formatCode="#,##0">
                  <c:v>58645158.760760181</c:v>
                </c:pt>
                <c:pt idx="296" formatCode="#,##0">
                  <c:v>54869234.572049446</c:v>
                </c:pt>
                <c:pt idx="297" formatCode="#,##0">
                  <c:v>54322284.315333486</c:v>
                </c:pt>
                <c:pt idx="298" formatCode="#,##0">
                  <c:v>59992413.105881937</c:v>
                </c:pt>
                <c:pt idx="299" formatCode="#,##0">
                  <c:v>58341686.354275189</c:v>
                </c:pt>
              </c:numCache>
            </c:numRef>
          </c:val>
          <c:smooth val="0"/>
          <c:extLst>
            <c:ext xmlns:c16="http://schemas.microsoft.com/office/drawing/2014/chart" uri="{C3380CC4-5D6E-409C-BE32-E72D297353CC}">
              <c16:uniqueId val="{00000002-14D5-47A5-A031-E14ABAF9B5B6}"/>
            </c:ext>
          </c:extLst>
        </c:ser>
        <c:ser>
          <c:idx val="3"/>
          <c:order val="3"/>
          <c:tx>
            <c:strRef>
              <c:f>'3.Future trends'!$E$36</c:f>
              <c:strCache>
                <c:ptCount val="1"/>
                <c:pt idx="0">
                  <c:v>Upper Confidence Bound(RPM)</c:v>
                </c:pt>
              </c:strCache>
            </c:strRef>
          </c:tx>
          <c:spPr>
            <a:ln w="15875" cap="rnd">
              <a:solidFill>
                <a:schemeClr val="tx1"/>
              </a:solidFill>
              <a:prstDash val="sysDot"/>
              <a:round/>
            </a:ln>
            <a:effectLst>
              <a:outerShdw blurRad="57150" dist="19050" dir="5400000" algn="ctr" rotWithShape="0">
                <a:srgbClr val="000000">
                  <a:alpha val="63000"/>
                </a:srgbClr>
              </a:outerShdw>
            </a:effectLst>
          </c:spPr>
          <c:marker>
            <c:symbol val="none"/>
          </c:marker>
          <c:cat>
            <c:numRef>
              <c:f>'3.Future trends'!$A$37:$A$336</c:f>
              <c:numCache>
                <c:formatCode>m/d/yyyy</c:formatCode>
                <c:ptCount val="300"/>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pt idx="101">
                  <c:v>40695</c:v>
                </c:pt>
                <c:pt idx="102">
                  <c:v>40725</c:v>
                </c:pt>
                <c:pt idx="103">
                  <c:v>40756</c:v>
                </c:pt>
                <c:pt idx="104">
                  <c:v>40787</c:v>
                </c:pt>
                <c:pt idx="105">
                  <c:v>40817</c:v>
                </c:pt>
                <c:pt idx="106">
                  <c:v>40848</c:v>
                </c:pt>
                <c:pt idx="107">
                  <c:v>40878</c:v>
                </c:pt>
                <c:pt idx="108">
                  <c:v>40909</c:v>
                </c:pt>
                <c:pt idx="109">
                  <c:v>40940</c:v>
                </c:pt>
                <c:pt idx="110">
                  <c:v>40969</c:v>
                </c:pt>
                <c:pt idx="111">
                  <c:v>41000</c:v>
                </c:pt>
                <c:pt idx="112">
                  <c:v>41030</c:v>
                </c:pt>
                <c:pt idx="113">
                  <c:v>41061</c:v>
                </c:pt>
                <c:pt idx="114">
                  <c:v>41091</c:v>
                </c:pt>
                <c:pt idx="115">
                  <c:v>41122</c:v>
                </c:pt>
                <c:pt idx="116">
                  <c:v>41153</c:v>
                </c:pt>
                <c:pt idx="117">
                  <c:v>41183</c:v>
                </c:pt>
                <c:pt idx="118">
                  <c:v>41214</c:v>
                </c:pt>
                <c:pt idx="119">
                  <c:v>41244</c:v>
                </c:pt>
                <c:pt idx="120">
                  <c:v>41275</c:v>
                </c:pt>
                <c:pt idx="121">
                  <c:v>41306</c:v>
                </c:pt>
                <c:pt idx="122">
                  <c:v>41334</c:v>
                </c:pt>
                <c:pt idx="123">
                  <c:v>41365</c:v>
                </c:pt>
                <c:pt idx="124">
                  <c:v>41395</c:v>
                </c:pt>
                <c:pt idx="125">
                  <c:v>41426</c:v>
                </c:pt>
                <c:pt idx="126">
                  <c:v>41456</c:v>
                </c:pt>
                <c:pt idx="127">
                  <c:v>41487</c:v>
                </c:pt>
                <c:pt idx="128">
                  <c:v>41518</c:v>
                </c:pt>
                <c:pt idx="129">
                  <c:v>41548</c:v>
                </c:pt>
                <c:pt idx="130">
                  <c:v>41579</c:v>
                </c:pt>
                <c:pt idx="131">
                  <c:v>41609</c:v>
                </c:pt>
                <c:pt idx="132">
                  <c:v>41640</c:v>
                </c:pt>
                <c:pt idx="133">
                  <c:v>41671</c:v>
                </c:pt>
                <c:pt idx="134">
                  <c:v>41699</c:v>
                </c:pt>
                <c:pt idx="135">
                  <c:v>41730</c:v>
                </c:pt>
                <c:pt idx="136">
                  <c:v>41760</c:v>
                </c:pt>
                <c:pt idx="137">
                  <c:v>41791</c:v>
                </c:pt>
                <c:pt idx="138">
                  <c:v>41821</c:v>
                </c:pt>
                <c:pt idx="139">
                  <c:v>41852</c:v>
                </c:pt>
                <c:pt idx="140">
                  <c:v>41883</c:v>
                </c:pt>
                <c:pt idx="141">
                  <c:v>41913</c:v>
                </c:pt>
                <c:pt idx="142">
                  <c:v>41944</c:v>
                </c:pt>
                <c:pt idx="143">
                  <c:v>41974</c:v>
                </c:pt>
                <c:pt idx="144">
                  <c:v>42005</c:v>
                </c:pt>
                <c:pt idx="145">
                  <c:v>42036</c:v>
                </c:pt>
                <c:pt idx="146">
                  <c:v>42064</c:v>
                </c:pt>
                <c:pt idx="147">
                  <c:v>42095</c:v>
                </c:pt>
                <c:pt idx="148">
                  <c:v>42125</c:v>
                </c:pt>
                <c:pt idx="149">
                  <c:v>42156</c:v>
                </c:pt>
                <c:pt idx="150">
                  <c:v>42186</c:v>
                </c:pt>
                <c:pt idx="151">
                  <c:v>42217</c:v>
                </c:pt>
                <c:pt idx="152">
                  <c:v>42248</c:v>
                </c:pt>
                <c:pt idx="153">
                  <c:v>42278</c:v>
                </c:pt>
                <c:pt idx="154">
                  <c:v>42309</c:v>
                </c:pt>
                <c:pt idx="155">
                  <c:v>42339</c:v>
                </c:pt>
                <c:pt idx="156">
                  <c:v>42370</c:v>
                </c:pt>
                <c:pt idx="157">
                  <c:v>42401</c:v>
                </c:pt>
                <c:pt idx="158">
                  <c:v>42430</c:v>
                </c:pt>
                <c:pt idx="159">
                  <c:v>42461</c:v>
                </c:pt>
                <c:pt idx="160">
                  <c:v>42491</c:v>
                </c:pt>
                <c:pt idx="161">
                  <c:v>42522</c:v>
                </c:pt>
                <c:pt idx="162">
                  <c:v>42552</c:v>
                </c:pt>
                <c:pt idx="163">
                  <c:v>42583</c:v>
                </c:pt>
                <c:pt idx="164">
                  <c:v>42614</c:v>
                </c:pt>
                <c:pt idx="165">
                  <c:v>42644</c:v>
                </c:pt>
                <c:pt idx="166">
                  <c:v>42675</c:v>
                </c:pt>
                <c:pt idx="167">
                  <c:v>42705</c:v>
                </c:pt>
                <c:pt idx="168">
                  <c:v>42736</c:v>
                </c:pt>
                <c:pt idx="169">
                  <c:v>42767</c:v>
                </c:pt>
                <c:pt idx="170">
                  <c:v>42795</c:v>
                </c:pt>
                <c:pt idx="171">
                  <c:v>42826</c:v>
                </c:pt>
                <c:pt idx="172">
                  <c:v>42856</c:v>
                </c:pt>
                <c:pt idx="173">
                  <c:v>42887</c:v>
                </c:pt>
                <c:pt idx="174">
                  <c:v>42917</c:v>
                </c:pt>
                <c:pt idx="175">
                  <c:v>42948</c:v>
                </c:pt>
                <c:pt idx="176">
                  <c:v>42979</c:v>
                </c:pt>
                <c:pt idx="177">
                  <c:v>43009</c:v>
                </c:pt>
                <c:pt idx="178">
                  <c:v>43040</c:v>
                </c:pt>
                <c:pt idx="179">
                  <c:v>43070</c:v>
                </c:pt>
                <c:pt idx="180">
                  <c:v>43101</c:v>
                </c:pt>
                <c:pt idx="181">
                  <c:v>43132</c:v>
                </c:pt>
                <c:pt idx="182">
                  <c:v>43160</c:v>
                </c:pt>
                <c:pt idx="183">
                  <c:v>43191</c:v>
                </c:pt>
                <c:pt idx="184">
                  <c:v>43221</c:v>
                </c:pt>
                <c:pt idx="185">
                  <c:v>43252</c:v>
                </c:pt>
                <c:pt idx="186">
                  <c:v>43282</c:v>
                </c:pt>
                <c:pt idx="187">
                  <c:v>43313</c:v>
                </c:pt>
                <c:pt idx="188">
                  <c:v>43344</c:v>
                </c:pt>
                <c:pt idx="189">
                  <c:v>43374</c:v>
                </c:pt>
                <c:pt idx="190">
                  <c:v>43405</c:v>
                </c:pt>
                <c:pt idx="191">
                  <c:v>43435</c:v>
                </c:pt>
                <c:pt idx="192">
                  <c:v>43466</c:v>
                </c:pt>
                <c:pt idx="193">
                  <c:v>43497</c:v>
                </c:pt>
                <c:pt idx="194">
                  <c:v>43525</c:v>
                </c:pt>
                <c:pt idx="195">
                  <c:v>43556</c:v>
                </c:pt>
                <c:pt idx="196">
                  <c:v>43586</c:v>
                </c:pt>
                <c:pt idx="197">
                  <c:v>43617</c:v>
                </c:pt>
                <c:pt idx="198">
                  <c:v>43647</c:v>
                </c:pt>
                <c:pt idx="199">
                  <c:v>43678</c:v>
                </c:pt>
                <c:pt idx="200">
                  <c:v>43709</c:v>
                </c:pt>
                <c:pt idx="201">
                  <c:v>43739</c:v>
                </c:pt>
                <c:pt idx="202">
                  <c:v>43770</c:v>
                </c:pt>
                <c:pt idx="203">
                  <c:v>43800</c:v>
                </c:pt>
                <c:pt idx="204">
                  <c:v>43831</c:v>
                </c:pt>
                <c:pt idx="205">
                  <c:v>43862</c:v>
                </c:pt>
                <c:pt idx="206">
                  <c:v>43891</c:v>
                </c:pt>
                <c:pt idx="207">
                  <c:v>43922</c:v>
                </c:pt>
                <c:pt idx="208">
                  <c:v>43952</c:v>
                </c:pt>
                <c:pt idx="209">
                  <c:v>43983</c:v>
                </c:pt>
                <c:pt idx="210">
                  <c:v>44013</c:v>
                </c:pt>
                <c:pt idx="211">
                  <c:v>44044</c:v>
                </c:pt>
                <c:pt idx="212">
                  <c:v>44075</c:v>
                </c:pt>
                <c:pt idx="213">
                  <c:v>44105</c:v>
                </c:pt>
                <c:pt idx="214">
                  <c:v>44136</c:v>
                </c:pt>
                <c:pt idx="215">
                  <c:v>44166</c:v>
                </c:pt>
                <c:pt idx="216">
                  <c:v>44197</c:v>
                </c:pt>
                <c:pt idx="217">
                  <c:v>44228</c:v>
                </c:pt>
                <c:pt idx="218">
                  <c:v>44256</c:v>
                </c:pt>
                <c:pt idx="219">
                  <c:v>44287</c:v>
                </c:pt>
                <c:pt idx="220">
                  <c:v>44317</c:v>
                </c:pt>
                <c:pt idx="221">
                  <c:v>44348</c:v>
                </c:pt>
                <c:pt idx="222">
                  <c:v>44378</c:v>
                </c:pt>
                <c:pt idx="223">
                  <c:v>44409</c:v>
                </c:pt>
                <c:pt idx="224">
                  <c:v>44440</c:v>
                </c:pt>
                <c:pt idx="225">
                  <c:v>44470</c:v>
                </c:pt>
                <c:pt idx="226">
                  <c:v>44501</c:v>
                </c:pt>
                <c:pt idx="227">
                  <c:v>44531</c:v>
                </c:pt>
                <c:pt idx="228">
                  <c:v>44562</c:v>
                </c:pt>
                <c:pt idx="229">
                  <c:v>44593</c:v>
                </c:pt>
                <c:pt idx="230">
                  <c:v>44621</c:v>
                </c:pt>
                <c:pt idx="231">
                  <c:v>44652</c:v>
                </c:pt>
                <c:pt idx="232">
                  <c:v>44682</c:v>
                </c:pt>
                <c:pt idx="233">
                  <c:v>44713</c:v>
                </c:pt>
                <c:pt idx="234">
                  <c:v>44743</c:v>
                </c:pt>
                <c:pt idx="235">
                  <c:v>44774</c:v>
                </c:pt>
                <c:pt idx="236">
                  <c:v>44805</c:v>
                </c:pt>
                <c:pt idx="237">
                  <c:v>44835</c:v>
                </c:pt>
                <c:pt idx="238">
                  <c:v>44866</c:v>
                </c:pt>
                <c:pt idx="239">
                  <c:v>44896</c:v>
                </c:pt>
                <c:pt idx="240">
                  <c:v>44927</c:v>
                </c:pt>
                <c:pt idx="241">
                  <c:v>44958</c:v>
                </c:pt>
                <c:pt idx="242">
                  <c:v>44986</c:v>
                </c:pt>
                <c:pt idx="243">
                  <c:v>45017</c:v>
                </c:pt>
                <c:pt idx="244">
                  <c:v>45047</c:v>
                </c:pt>
                <c:pt idx="245">
                  <c:v>45078</c:v>
                </c:pt>
                <c:pt idx="246">
                  <c:v>45108</c:v>
                </c:pt>
                <c:pt idx="247">
                  <c:v>45139</c:v>
                </c:pt>
                <c:pt idx="248">
                  <c:v>45170</c:v>
                </c:pt>
                <c:pt idx="249">
                  <c:v>45200</c:v>
                </c:pt>
                <c:pt idx="250">
                  <c:v>45231</c:v>
                </c:pt>
                <c:pt idx="251">
                  <c:v>45261</c:v>
                </c:pt>
                <c:pt idx="252">
                  <c:v>45292</c:v>
                </c:pt>
                <c:pt idx="253">
                  <c:v>45323</c:v>
                </c:pt>
                <c:pt idx="254">
                  <c:v>45352</c:v>
                </c:pt>
                <c:pt idx="255">
                  <c:v>45383</c:v>
                </c:pt>
                <c:pt idx="256">
                  <c:v>45413</c:v>
                </c:pt>
                <c:pt idx="257">
                  <c:v>45444</c:v>
                </c:pt>
                <c:pt idx="258">
                  <c:v>45474</c:v>
                </c:pt>
                <c:pt idx="259">
                  <c:v>45505</c:v>
                </c:pt>
                <c:pt idx="260">
                  <c:v>45536</c:v>
                </c:pt>
                <c:pt idx="261">
                  <c:v>45566</c:v>
                </c:pt>
                <c:pt idx="262">
                  <c:v>45597</c:v>
                </c:pt>
                <c:pt idx="263">
                  <c:v>45627</c:v>
                </c:pt>
                <c:pt idx="264">
                  <c:v>45658</c:v>
                </c:pt>
                <c:pt idx="265">
                  <c:v>45689</c:v>
                </c:pt>
                <c:pt idx="266">
                  <c:v>45717</c:v>
                </c:pt>
                <c:pt idx="267">
                  <c:v>45748</c:v>
                </c:pt>
                <c:pt idx="268">
                  <c:v>45778</c:v>
                </c:pt>
                <c:pt idx="269">
                  <c:v>45809</c:v>
                </c:pt>
                <c:pt idx="270">
                  <c:v>45839</c:v>
                </c:pt>
                <c:pt idx="271">
                  <c:v>45870</c:v>
                </c:pt>
                <c:pt idx="272">
                  <c:v>45901</c:v>
                </c:pt>
                <c:pt idx="273">
                  <c:v>45931</c:v>
                </c:pt>
                <c:pt idx="274">
                  <c:v>45962</c:v>
                </c:pt>
                <c:pt idx="275">
                  <c:v>45992</c:v>
                </c:pt>
                <c:pt idx="276">
                  <c:v>46023</c:v>
                </c:pt>
                <c:pt idx="277">
                  <c:v>46054</c:v>
                </c:pt>
                <c:pt idx="278">
                  <c:v>46082</c:v>
                </c:pt>
                <c:pt idx="279">
                  <c:v>46113</c:v>
                </c:pt>
                <c:pt idx="280">
                  <c:v>46143</c:v>
                </c:pt>
                <c:pt idx="281">
                  <c:v>46174</c:v>
                </c:pt>
                <c:pt idx="282">
                  <c:v>46204</c:v>
                </c:pt>
                <c:pt idx="283">
                  <c:v>46235</c:v>
                </c:pt>
                <c:pt idx="284">
                  <c:v>46266</c:v>
                </c:pt>
                <c:pt idx="285">
                  <c:v>46296</c:v>
                </c:pt>
                <c:pt idx="286">
                  <c:v>46327</c:v>
                </c:pt>
                <c:pt idx="287">
                  <c:v>46357</c:v>
                </c:pt>
                <c:pt idx="288">
                  <c:v>46388</c:v>
                </c:pt>
                <c:pt idx="289">
                  <c:v>46419</c:v>
                </c:pt>
                <c:pt idx="290">
                  <c:v>46447</c:v>
                </c:pt>
                <c:pt idx="291">
                  <c:v>46478</c:v>
                </c:pt>
                <c:pt idx="292">
                  <c:v>46508</c:v>
                </c:pt>
                <c:pt idx="293">
                  <c:v>46539</c:v>
                </c:pt>
                <c:pt idx="294">
                  <c:v>46569</c:v>
                </c:pt>
                <c:pt idx="295">
                  <c:v>46600</c:v>
                </c:pt>
                <c:pt idx="296">
                  <c:v>46631</c:v>
                </c:pt>
                <c:pt idx="297">
                  <c:v>46661</c:v>
                </c:pt>
                <c:pt idx="298">
                  <c:v>46692</c:v>
                </c:pt>
                <c:pt idx="299">
                  <c:v>46722</c:v>
                </c:pt>
              </c:numCache>
            </c:numRef>
          </c:cat>
          <c:val>
            <c:numRef>
              <c:f>'3.Future trends'!$E$37:$E$336</c:f>
              <c:numCache>
                <c:formatCode>General</c:formatCode>
                <c:ptCount val="300"/>
                <c:pt idx="248" formatCode="#,##0">
                  <c:v>87853864</c:v>
                </c:pt>
                <c:pt idx="249" formatCode="#,##0">
                  <c:v>119235214.3847294</c:v>
                </c:pt>
                <c:pt idx="250" formatCode="#,##0">
                  <c:v>124941204.71164937</c:v>
                </c:pt>
                <c:pt idx="251" formatCode="#,##0">
                  <c:v>123327826.89576453</c:v>
                </c:pt>
                <c:pt idx="252" formatCode="#,##0">
                  <c:v>119585692.74833885</c:v>
                </c:pt>
                <c:pt idx="253" formatCode="#,##0">
                  <c:v>119731178.62123765</c:v>
                </c:pt>
                <c:pt idx="254" formatCode="#,##0">
                  <c:v>125437792.48217097</c:v>
                </c:pt>
                <c:pt idx="255" formatCode="#,##0">
                  <c:v>123825162.1841924</c:v>
                </c:pt>
                <c:pt idx="256" formatCode="#,##0">
                  <c:v>120083899.24925014</c:v>
                </c:pt>
                <c:pt idx="257" formatCode="#,##0">
                  <c:v>120243572.81640327</c:v>
                </c:pt>
                <c:pt idx="258" formatCode="#,##0">
                  <c:v>125951294.29590771</c:v>
                </c:pt>
                <c:pt idx="259" formatCode="#,##0">
                  <c:v>124339893.23476155</c:v>
                </c:pt>
                <c:pt idx="260" formatCode="#,##0">
                  <c:v>120599980.82028072</c:v>
                </c:pt>
                <c:pt idx="261" formatCode="#,##0">
                  <c:v>120773923.56474411</c:v>
                </c:pt>
                <c:pt idx="262" formatCode="#,##0">
                  <c:v>126483221.99869698</c:v>
                </c:pt>
                <c:pt idx="263" formatCode="#,##0">
                  <c:v>124873516.89364482</c:v>
                </c:pt>
                <c:pt idx="264" formatCode="#,##0">
                  <c:v>121135419.04260628</c:v>
                </c:pt>
                <c:pt idx="265" formatCode="#,##0">
                  <c:v>121323672.62399098</c:v>
                </c:pt>
                <c:pt idx="266" formatCode="#,##0">
                  <c:v>127035001.33306137</c:v>
                </c:pt>
                <c:pt idx="267" formatCode="#,##0">
                  <c:v>125427442.59980577</c:v>
                </c:pt>
                <c:pt idx="268" formatCode="#,##0">
                  <c:v>121691606.75137815</c:v>
                </c:pt>
                <c:pt idx="269" formatCode="#,##0">
                  <c:v>121894172.68995722</c:v>
                </c:pt>
                <c:pt idx="270" formatCode="#,##0">
                  <c:v>127607967.68450579</c:v>
                </c:pt>
                <c:pt idx="271" formatCode="#,##0">
                  <c:v>126002988.11410044</c:v>
                </c:pt>
                <c:pt idx="272" formatCode="#,##0">
                  <c:v>122269843.75916046</c:v>
                </c:pt>
                <c:pt idx="273" formatCode="#,##0">
                  <c:v>122486683.60078412</c:v>
                </c:pt>
                <c:pt idx="274" formatCode="#,##0">
                  <c:v>128203362.30350192</c:v>
                </c:pt>
                <c:pt idx="275" formatCode="#,##0">
                  <c:v>126601375.77051374</c:v>
                </c:pt>
                <c:pt idx="276" formatCode="#,##0">
                  <c:v>122871333.14804313</c:v>
                </c:pt>
                <c:pt idx="277" formatCode="#,##0">
                  <c:v>123102369.11604092</c:v>
                </c:pt>
                <c:pt idx="278" formatCode="#,##0">
                  <c:v>128822329.14621946</c:v>
                </c:pt>
                <c:pt idx="279" formatCode="#,##0">
                  <c:v>127223729.38989255</c:v>
                </c:pt>
                <c:pt idx="280" formatCode="#,##0">
                  <c:v>123497178.26780123</c:v>
                </c:pt>
                <c:pt idx="281" formatCode="#,##0">
                  <c:v>123742294.39367078</c:v>
                </c:pt>
                <c:pt idx="282" formatCode="#,##0">
                  <c:v>129465912.4533146</c:v>
                </c:pt>
                <c:pt idx="283" formatCode="#,##0">
                  <c:v>127871071.97149649</c:v>
                </c:pt>
                <c:pt idx="284" formatCode="#,##0">
                  <c:v>124148380.55110973</c:v>
                </c:pt>
                <c:pt idx="285" formatCode="#,##0">
                  <c:v>124407424.26157737</c:v>
                </c:pt>
                <c:pt idx="286" formatCode="#,##0">
                  <c:v>130135055.15870033</c:v>
                </c:pt>
                <c:pt idx="287" formatCode="#,##0">
                  <c:v>128544324.24910234</c:v>
                </c:pt>
                <c:pt idx="288" formatCode="#,##0">
                  <c:v>124825838.22703588</c:v>
                </c:pt>
                <c:pt idx="289" formatCode="#,##0">
                  <c:v>125098622.351767</c:v>
                </c:pt>
                <c:pt idx="290" formatCode="#,##0">
                  <c:v>130830598.19031623</c:v>
                </c:pt>
                <c:pt idx="291" formatCode="#,##0">
                  <c:v>129244304.16748394</c:v>
                </c:pt>
                <c:pt idx="292" formatCode="#,##0">
                  <c:v>125530345.98213652</c:v>
                </c:pt>
                <c:pt idx="293" formatCode="#,##0">
                  <c:v>125816651.13465494</c:v>
                </c:pt>
                <c:pt idx="294" formatCode="#,##0">
                  <c:v>131553280.6938321</c:v>
                </c:pt>
                <c:pt idx="295" formatCode="#,##0">
                  <c:v>129971727.30326802</c:v>
                </c:pt>
                <c:pt idx="296" formatCode="#,##0">
                  <c:v>126262595.58597305</c:v>
                </c:pt>
                <c:pt idx="297" formatCode="#,##0">
                  <c:v>126562172.86079228</c:v>
                </c:pt>
                <c:pt idx="298" formatCode="#,##0">
                  <c:v>132303741.17938986</c:v>
                </c:pt>
                <c:pt idx="299" formatCode="#,##0">
                  <c:v>130727208.22292155</c:v>
                </c:pt>
              </c:numCache>
            </c:numRef>
          </c:val>
          <c:smooth val="0"/>
          <c:extLst>
            <c:ext xmlns:c16="http://schemas.microsoft.com/office/drawing/2014/chart" uri="{C3380CC4-5D6E-409C-BE32-E72D297353CC}">
              <c16:uniqueId val="{00000003-14D5-47A5-A031-E14ABAF9B5B6}"/>
            </c:ext>
          </c:extLst>
        </c:ser>
        <c:dLbls>
          <c:showLegendKey val="0"/>
          <c:showVal val="0"/>
          <c:showCatName val="0"/>
          <c:showSerName val="0"/>
          <c:showPercent val="0"/>
          <c:showBubbleSize val="0"/>
        </c:dLbls>
        <c:smooth val="0"/>
        <c:axId val="392656960"/>
        <c:axId val="342417376"/>
      </c:lineChart>
      <c:catAx>
        <c:axId val="392656960"/>
        <c:scaling>
          <c:orientation val="minMax"/>
        </c:scaling>
        <c:delete val="0"/>
        <c:axPos val="b"/>
        <c:majorTickMark val="none"/>
        <c:minorTickMark val="none"/>
        <c:tickLblPos val="low"/>
        <c:spPr>
          <a:noFill/>
          <a:ln w="9525" cap="flat" cmpd="sng" algn="ctr">
            <a:solidFill>
              <a:schemeClr val="lt1">
                <a:lumMod val="95000"/>
                <a:alpha val="10000"/>
              </a:schemeClr>
            </a:solidFill>
            <a:round/>
          </a:ln>
          <a:effectLst/>
        </c:spPr>
        <c:txPr>
          <a:bodyPr rot="-5400000" spcFirstLastPara="1" vertOverflow="ellipsis" wrap="square" anchor="ctr" anchorCtr="1"/>
          <a:lstStyle/>
          <a:p>
            <a:pPr>
              <a:defRPr sz="600" b="0" i="0" u="none" strike="noStrike" kern="1200" baseline="0">
                <a:solidFill>
                  <a:schemeClr val="tx1"/>
                </a:solidFill>
                <a:latin typeface="+mn-lt"/>
                <a:ea typeface="+mn-ea"/>
                <a:cs typeface="+mn-cs"/>
              </a:defRPr>
            </a:pPr>
            <a:endParaRPr lang="en-US"/>
          </a:p>
        </c:txPr>
        <c:crossAx val="342417376"/>
        <c:crosses val="autoZero"/>
        <c:auto val="1"/>
        <c:lblAlgn val="ctr"/>
        <c:lblOffset val="100"/>
        <c:tickLblSkip val="15"/>
        <c:noMultiLvlLbl val="0"/>
      </c:catAx>
      <c:valAx>
        <c:axId val="3424173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92656960"/>
        <c:crosses val="autoZero"/>
        <c:crossBetween val="between"/>
        <c:dispUnits>
          <c:builtInUnit val="millions"/>
          <c:dispUnitsLbl>
            <c:spPr>
              <a:noFill/>
              <a:ln>
                <a:noFill/>
              </a:ln>
              <a:effectLst/>
            </c:spPr>
            <c:txPr>
              <a:bodyPr rot="-5400000" spcFirstLastPara="1" vertOverflow="ellipsis" vert="horz" wrap="square" anchor="ctr" anchorCtr="1"/>
              <a:lstStyle/>
              <a:p>
                <a:pPr>
                  <a:defRPr sz="900" b="1" i="0" u="none" strike="noStrike" kern="1200" cap="all" baseline="0">
                    <a:solidFill>
                      <a:schemeClr val="tx1"/>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accent1"/>
                </a:solidFill>
                <a:effectLst>
                  <a:outerShdw blurRad="50800" dist="38100" dir="5400000" algn="t" rotWithShape="0">
                    <a:prstClr val="black">
                      <a:alpha val="40000"/>
                    </a:prstClr>
                  </a:outerShdw>
                </a:effectLst>
                <a:latin typeface="+mn-lt"/>
                <a:ea typeface="+mn-ea"/>
                <a:cs typeface="+mn-cs"/>
              </a:defRPr>
            </a:pPr>
            <a:r>
              <a:rPr lang="en-IN">
                <a:solidFill>
                  <a:schemeClr val="accent1"/>
                </a:solidFill>
              </a:rPr>
              <a:t>Future</a:t>
            </a:r>
            <a:r>
              <a:rPr lang="en-IN" baseline="0">
                <a:solidFill>
                  <a:schemeClr val="accent1"/>
                </a:solidFill>
              </a:rPr>
              <a:t> trend for Availability of seats per mile</a:t>
            </a:r>
            <a:endParaRPr lang="en-IN">
              <a:solidFill>
                <a:schemeClr val="accent1"/>
              </a:solidFill>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accent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0512280222826968"/>
          <c:y val="0.16380952380952382"/>
          <c:w val="0.87104187816176282"/>
          <c:h val="0.55636175478065242"/>
        </c:manualLayout>
      </c:layout>
      <c:lineChart>
        <c:grouping val="standard"/>
        <c:varyColors val="0"/>
        <c:ser>
          <c:idx val="0"/>
          <c:order val="0"/>
          <c:tx>
            <c:strRef>
              <c:f>'3.Future trends'!$H$36</c:f>
              <c:strCache>
                <c:ptCount val="1"/>
                <c:pt idx="0">
                  <c:v>ASM</c:v>
                </c:pt>
              </c:strCache>
            </c:strRef>
          </c:tx>
          <c:spPr>
            <a:ln w="15875" cap="rnd">
              <a:solidFill>
                <a:srgbClr val="00B050"/>
              </a:solidFill>
              <a:round/>
            </a:ln>
            <a:effectLst>
              <a:outerShdw blurRad="57150" dist="19050" dir="5400000" algn="ctr" rotWithShape="0">
                <a:srgbClr val="000000">
                  <a:alpha val="63000"/>
                </a:srgbClr>
              </a:outerShdw>
            </a:effectLst>
          </c:spPr>
          <c:marker>
            <c:symbol val="none"/>
          </c:marker>
          <c:val>
            <c:numRef>
              <c:f>'3.Future trends'!$H$37:$H$336</c:f>
              <c:numCache>
                <c:formatCode>#,##0</c:formatCode>
                <c:ptCount val="300"/>
                <c:pt idx="0">
                  <c:v>74159872</c:v>
                </c:pt>
                <c:pt idx="1">
                  <c:v>65676314</c:v>
                </c:pt>
                <c:pt idx="2">
                  <c:v>75346075</c:v>
                </c:pt>
                <c:pt idx="3">
                  <c:v>70168440</c:v>
                </c:pt>
                <c:pt idx="4">
                  <c:v>70979718</c:v>
                </c:pt>
                <c:pt idx="5">
                  <c:v>73747096</c:v>
                </c:pt>
                <c:pt idx="6">
                  <c:v>78318807</c:v>
                </c:pt>
                <c:pt idx="7">
                  <c:v>78779075</c:v>
                </c:pt>
                <c:pt idx="8">
                  <c:v>72794329</c:v>
                </c:pt>
                <c:pt idx="9">
                  <c:v>75695437</c:v>
                </c:pt>
                <c:pt idx="10">
                  <c:v>72587163</c:v>
                </c:pt>
                <c:pt idx="11">
                  <c:v>76491081</c:v>
                </c:pt>
                <c:pt idx="12">
                  <c:v>76294673</c:v>
                </c:pt>
                <c:pt idx="13">
                  <c:v>73103808</c:v>
                </c:pt>
                <c:pt idx="14">
                  <c:v>80195799</c:v>
                </c:pt>
                <c:pt idx="15">
                  <c:v>78525388</c:v>
                </c:pt>
                <c:pt idx="16">
                  <c:v>80767459</c:v>
                </c:pt>
                <c:pt idx="17">
                  <c:v>81985822</c:v>
                </c:pt>
                <c:pt idx="18">
                  <c:v>85826863</c:v>
                </c:pt>
                <c:pt idx="19">
                  <c:v>86120386</c:v>
                </c:pt>
                <c:pt idx="20">
                  <c:v>77197006</c:v>
                </c:pt>
                <c:pt idx="21">
                  <c:v>81488607</c:v>
                </c:pt>
                <c:pt idx="22">
                  <c:v>78279728</c:v>
                </c:pt>
                <c:pt idx="23">
                  <c:v>82308853</c:v>
                </c:pt>
                <c:pt idx="24">
                  <c:v>80151902</c:v>
                </c:pt>
                <c:pt idx="25">
                  <c:v>74615745</c:v>
                </c:pt>
                <c:pt idx="26">
                  <c:v>84944309</c:v>
                </c:pt>
                <c:pt idx="27">
                  <c:v>82253103</c:v>
                </c:pt>
                <c:pt idx="28">
                  <c:v>85103187</c:v>
                </c:pt>
                <c:pt idx="29">
                  <c:v>85751565</c:v>
                </c:pt>
                <c:pt idx="30">
                  <c:v>89605407</c:v>
                </c:pt>
                <c:pt idx="31">
                  <c:v>88727882</c:v>
                </c:pt>
                <c:pt idx="32">
                  <c:v>80099879</c:v>
                </c:pt>
                <c:pt idx="33">
                  <c:v>81426057</c:v>
                </c:pt>
                <c:pt idx="34">
                  <c:v>78288722</c:v>
                </c:pt>
                <c:pt idx="35">
                  <c:v>82043081</c:v>
                </c:pt>
                <c:pt idx="36">
                  <c:v>80492634</c:v>
                </c:pt>
                <c:pt idx="37">
                  <c:v>72974894</c:v>
                </c:pt>
                <c:pt idx="38">
                  <c:v>84624157</c:v>
                </c:pt>
                <c:pt idx="39">
                  <c:v>82164072</c:v>
                </c:pt>
                <c:pt idx="40">
                  <c:v>84386996</c:v>
                </c:pt>
                <c:pt idx="41">
                  <c:v>85514388</c:v>
                </c:pt>
                <c:pt idx="42">
                  <c:v>89296743</c:v>
                </c:pt>
                <c:pt idx="43">
                  <c:v>89221429</c:v>
                </c:pt>
                <c:pt idx="44">
                  <c:v>80962719</c:v>
                </c:pt>
                <c:pt idx="45">
                  <c:v>83457331</c:v>
                </c:pt>
                <c:pt idx="46">
                  <c:v>79733427</c:v>
                </c:pt>
                <c:pt idx="47">
                  <c:v>83882396</c:v>
                </c:pt>
                <c:pt idx="48">
                  <c:v>83579327</c:v>
                </c:pt>
                <c:pt idx="49">
                  <c:v>75114669</c:v>
                </c:pt>
                <c:pt idx="50">
                  <c:v>86798866</c:v>
                </c:pt>
                <c:pt idx="51">
                  <c:v>84450090</c:v>
                </c:pt>
                <c:pt idx="52">
                  <c:v>87144798</c:v>
                </c:pt>
                <c:pt idx="53">
                  <c:v>87916781</c:v>
                </c:pt>
                <c:pt idx="54">
                  <c:v>92191098</c:v>
                </c:pt>
                <c:pt idx="55">
                  <c:v>92081881</c:v>
                </c:pt>
                <c:pt idx="56">
                  <c:v>83679510</c:v>
                </c:pt>
                <c:pt idx="57">
                  <c:v>86211346</c:v>
                </c:pt>
                <c:pt idx="58">
                  <c:v>83223395</c:v>
                </c:pt>
                <c:pt idx="59">
                  <c:v>86662629</c:v>
                </c:pt>
                <c:pt idx="60">
                  <c:v>85109847</c:v>
                </c:pt>
                <c:pt idx="61">
                  <c:v>80002688</c:v>
                </c:pt>
                <c:pt idx="62">
                  <c:v>88544457</c:v>
                </c:pt>
                <c:pt idx="63">
                  <c:v>85041112</c:v>
                </c:pt>
                <c:pt idx="64">
                  <c:v>88014616</c:v>
                </c:pt>
                <c:pt idx="65">
                  <c:v>89087301</c:v>
                </c:pt>
                <c:pt idx="66">
                  <c:v>92997950</c:v>
                </c:pt>
                <c:pt idx="67">
                  <c:v>91049571</c:v>
                </c:pt>
                <c:pt idx="68">
                  <c:v>77962230</c:v>
                </c:pt>
                <c:pt idx="69">
                  <c:v>80104304</c:v>
                </c:pt>
                <c:pt idx="70">
                  <c:v>75748306</c:v>
                </c:pt>
                <c:pt idx="71">
                  <c:v>79134193</c:v>
                </c:pt>
                <c:pt idx="72">
                  <c:v>77942808</c:v>
                </c:pt>
                <c:pt idx="73">
                  <c:v>71264906</c:v>
                </c:pt>
                <c:pt idx="74">
                  <c:v>81445969</c:v>
                </c:pt>
                <c:pt idx="75">
                  <c:v>79197800</c:v>
                </c:pt>
                <c:pt idx="76">
                  <c:v>80911862</c:v>
                </c:pt>
                <c:pt idx="77">
                  <c:v>83130851</c:v>
                </c:pt>
                <c:pt idx="78">
                  <c:v>87522254</c:v>
                </c:pt>
                <c:pt idx="79">
                  <c:v>86024512</c:v>
                </c:pt>
                <c:pt idx="80">
                  <c:v>75277306</c:v>
                </c:pt>
                <c:pt idx="81">
                  <c:v>76469591</c:v>
                </c:pt>
                <c:pt idx="82">
                  <c:v>73097634</c:v>
                </c:pt>
                <c:pt idx="83">
                  <c:v>76956918</c:v>
                </c:pt>
                <c:pt idx="84">
                  <c:v>76884080</c:v>
                </c:pt>
                <c:pt idx="85">
                  <c:v>67971333</c:v>
                </c:pt>
                <c:pt idx="86">
                  <c:v>80766370</c:v>
                </c:pt>
                <c:pt idx="87">
                  <c:v>77872690</c:v>
                </c:pt>
                <c:pt idx="88">
                  <c:v>81977639</c:v>
                </c:pt>
                <c:pt idx="89">
                  <c:v>84787121</c:v>
                </c:pt>
                <c:pt idx="90">
                  <c:v>89416858</c:v>
                </c:pt>
                <c:pt idx="91">
                  <c:v>88129624</c:v>
                </c:pt>
                <c:pt idx="92">
                  <c:v>79112164</c:v>
                </c:pt>
                <c:pt idx="93">
                  <c:v>81496108</c:v>
                </c:pt>
                <c:pt idx="94">
                  <c:v>77096223</c:v>
                </c:pt>
                <c:pt idx="95">
                  <c:v>79800532</c:v>
                </c:pt>
                <c:pt idx="96">
                  <c:v>78681007</c:v>
                </c:pt>
                <c:pt idx="97">
                  <c:v>71298667</c:v>
                </c:pt>
                <c:pt idx="98">
                  <c:v>84953737</c:v>
                </c:pt>
                <c:pt idx="99">
                  <c:v>82098097</c:v>
                </c:pt>
                <c:pt idx="100">
                  <c:v>84100975</c:v>
                </c:pt>
                <c:pt idx="101">
                  <c:v>87180439</c:v>
                </c:pt>
                <c:pt idx="102">
                  <c:v>91876583</c:v>
                </c:pt>
                <c:pt idx="103">
                  <c:v>88427467</c:v>
                </c:pt>
                <c:pt idx="104">
                  <c:v>79426318</c:v>
                </c:pt>
                <c:pt idx="105">
                  <c:v>80960473</c:v>
                </c:pt>
                <c:pt idx="106">
                  <c:v>75739421</c:v>
                </c:pt>
                <c:pt idx="107">
                  <c:v>80517810</c:v>
                </c:pt>
                <c:pt idx="108">
                  <c:v>78072706</c:v>
                </c:pt>
                <c:pt idx="109">
                  <c:v>74421328</c:v>
                </c:pt>
                <c:pt idx="110">
                  <c:v>84672810</c:v>
                </c:pt>
                <c:pt idx="111">
                  <c:v>81551361</c:v>
                </c:pt>
                <c:pt idx="112">
                  <c:v>84589741</c:v>
                </c:pt>
                <c:pt idx="113">
                  <c:v>87248539</c:v>
                </c:pt>
                <c:pt idx="114">
                  <c:v>91337965</c:v>
                </c:pt>
                <c:pt idx="115">
                  <c:v>89253052</c:v>
                </c:pt>
                <c:pt idx="116">
                  <c:v>79383668</c:v>
                </c:pt>
                <c:pt idx="117">
                  <c:v>79700942</c:v>
                </c:pt>
                <c:pt idx="118">
                  <c:v>76850301</c:v>
                </c:pt>
                <c:pt idx="119">
                  <c:v>80338186</c:v>
                </c:pt>
                <c:pt idx="120">
                  <c:v>78544812</c:v>
                </c:pt>
                <c:pt idx="121">
                  <c:v>72098209</c:v>
                </c:pt>
                <c:pt idx="122">
                  <c:v>85044451</c:v>
                </c:pt>
                <c:pt idx="123">
                  <c:v>82578227</c:v>
                </c:pt>
                <c:pt idx="124">
                  <c:v>86068406</c:v>
                </c:pt>
                <c:pt idx="125">
                  <c:v>88966376</c:v>
                </c:pt>
                <c:pt idx="126">
                  <c:v>93217210</c:v>
                </c:pt>
                <c:pt idx="127">
                  <c:v>91566659</c:v>
                </c:pt>
                <c:pt idx="128">
                  <c:v>80976841</c:v>
                </c:pt>
                <c:pt idx="129">
                  <c:v>83424583</c:v>
                </c:pt>
                <c:pt idx="130">
                  <c:v>78883064</c:v>
                </c:pt>
                <c:pt idx="131">
                  <c:v>82771309</c:v>
                </c:pt>
                <c:pt idx="132">
                  <c:v>79171671</c:v>
                </c:pt>
                <c:pt idx="133">
                  <c:v>71984116</c:v>
                </c:pt>
                <c:pt idx="134">
                  <c:v>87560258</c:v>
                </c:pt>
                <c:pt idx="135">
                  <c:v>84342083</c:v>
                </c:pt>
                <c:pt idx="136">
                  <c:v>87981183</c:v>
                </c:pt>
                <c:pt idx="137">
                  <c:v>91511206</c:v>
                </c:pt>
                <c:pt idx="138">
                  <c:v>96039732</c:v>
                </c:pt>
                <c:pt idx="139">
                  <c:v>93489252</c:v>
                </c:pt>
                <c:pt idx="140">
                  <c:v>83033652</c:v>
                </c:pt>
                <c:pt idx="141">
                  <c:v>85656790</c:v>
                </c:pt>
                <c:pt idx="142">
                  <c:v>81271498</c:v>
                </c:pt>
                <c:pt idx="143">
                  <c:v>86445681</c:v>
                </c:pt>
                <c:pt idx="144">
                  <c:v>83005579</c:v>
                </c:pt>
                <c:pt idx="145">
                  <c:v>74184348</c:v>
                </c:pt>
                <c:pt idx="146">
                  <c:v>89931770</c:v>
                </c:pt>
                <c:pt idx="147">
                  <c:v>88313797</c:v>
                </c:pt>
                <c:pt idx="148">
                  <c:v>92458022</c:v>
                </c:pt>
                <c:pt idx="149">
                  <c:v>95395918</c:v>
                </c:pt>
                <c:pt idx="150">
                  <c:v>100673122</c:v>
                </c:pt>
                <c:pt idx="151">
                  <c:v>98295526</c:v>
                </c:pt>
                <c:pt idx="152">
                  <c:v>87022387</c:v>
                </c:pt>
                <c:pt idx="153">
                  <c:v>89226582</c:v>
                </c:pt>
                <c:pt idx="154">
                  <c:v>84646398</c:v>
                </c:pt>
                <c:pt idx="155">
                  <c:v>89952725</c:v>
                </c:pt>
                <c:pt idx="156">
                  <c:v>86004190</c:v>
                </c:pt>
                <c:pt idx="157">
                  <c:v>81665748</c:v>
                </c:pt>
                <c:pt idx="158">
                  <c:v>93844807</c:v>
                </c:pt>
                <c:pt idx="159">
                  <c:v>91332760</c:v>
                </c:pt>
                <c:pt idx="160">
                  <c:v>96090546</c:v>
                </c:pt>
                <c:pt idx="161">
                  <c:v>99630870</c:v>
                </c:pt>
                <c:pt idx="162">
                  <c:v>104164959</c:v>
                </c:pt>
                <c:pt idx="163">
                  <c:v>101606340</c:v>
                </c:pt>
                <c:pt idx="164">
                  <c:v>90213136</c:v>
                </c:pt>
                <c:pt idx="165">
                  <c:v>91941286</c:v>
                </c:pt>
                <c:pt idx="166">
                  <c:v>86737237</c:v>
                </c:pt>
                <c:pt idx="167">
                  <c:v>92816388</c:v>
                </c:pt>
                <c:pt idx="168">
                  <c:v>89795289</c:v>
                </c:pt>
                <c:pt idx="169">
                  <c:v>81222166</c:v>
                </c:pt>
                <c:pt idx="170">
                  <c:v>96600605</c:v>
                </c:pt>
                <c:pt idx="171">
                  <c:v>94618593</c:v>
                </c:pt>
                <c:pt idx="172">
                  <c:v>99290430</c:v>
                </c:pt>
                <c:pt idx="173">
                  <c:v>103568236</c:v>
                </c:pt>
                <c:pt idx="174">
                  <c:v>108487314</c:v>
                </c:pt>
                <c:pt idx="175">
                  <c:v>105638582</c:v>
                </c:pt>
                <c:pt idx="176">
                  <c:v>91268280</c:v>
                </c:pt>
                <c:pt idx="177">
                  <c:v>96307015</c:v>
                </c:pt>
                <c:pt idx="178">
                  <c:v>90184775</c:v>
                </c:pt>
                <c:pt idx="179">
                  <c:v>96168244</c:v>
                </c:pt>
                <c:pt idx="180">
                  <c:v>92947344</c:v>
                </c:pt>
                <c:pt idx="181">
                  <c:v>85051909</c:v>
                </c:pt>
                <c:pt idx="182">
                  <c:v>100567909</c:v>
                </c:pt>
                <c:pt idx="183">
                  <c:v>99412671</c:v>
                </c:pt>
                <c:pt idx="184">
                  <c:v>104444022</c:v>
                </c:pt>
                <c:pt idx="185">
                  <c:v>107809753</c:v>
                </c:pt>
                <c:pt idx="186">
                  <c:v>112578593</c:v>
                </c:pt>
                <c:pt idx="187">
                  <c:v>109960864</c:v>
                </c:pt>
                <c:pt idx="188">
                  <c:v>98009918</c:v>
                </c:pt>
                <c:pt idx="189">
                  <c:v>101124339</c:v>
                </c:pt>
                <c:pt idx="190">
                  <c:v>94787234</c:v>
                </c:pt>
                <c:pt idx="191">
                  <c:v>100341922</c:v>
                </c:pt>
                <c:pt idx="192">
                  <c:v>96903359</c:v>
                </c:pt>
                <c:pt idx="193">
                  <c:v>87838108</c:v>
                </c:pt>
                <c:pt idx="194">
                  <c:v>105153015</c:v>
                </c:pt>
                <c:pt idx="195">
                  <c:v>101760222</c:v>
                </c:pt>
                <c:pt idx="196">
                  <c:v>107339395</c:v>
                </c:pt>
                <c:pt idx="197">
                  <c:v>110009983</c:v>
                </c:pt>
                <c:pt idx="198">
                  <c:v>114833182</c:v>
                </c:pt>
                <c:pt idx="199">
                  <c:v>113033164</c:v>
                </c:pt>
                <c:pt idx="200">
                  <c:v>101022100</c:v>
                </c:pt>
                <c:pt idx="201">
                  <c:v>104382246</c:v>
                </c:pt>
                <c:pt idx="202">
                  <c:v>98465127</c:v>
                </c:pt>
                <c:pt idx="203">
                  <c:v>105292875</c:v>
                </c:pt>
                <c:pt idx="204">
                  <c:v>101149378</c:v>
                </c:pt>
                <c:pt idx="205">
                  <c:v>92814125</c:v>
                </c:pt>
                <c:pt idx="206">
                  <c:v>82498651</c:v>
                </c:pt>
                <c:pt idx="207">
                  <c:v>21030499</c:v>
                </c:pt>
                <c:pt idx="208">
                  <c:v>23866380</c:v>
                </c:pt>
                <c:pt idx="209">
                  <c:v>27521340</c:v>
                </c:pt>
                <c:pt idx="210">
                  <c:v>45793931</c:v>
                </c:pt>
                <c:pt idx="211">
                  <c:v>49979942</c:v>
                </c:pt>
                <c:pt idx="212">
                  <c:v>43165905</c:v>
                </c:pt>
                <c:pt idx="213">
                  <c:v>49271621</c:v>
                </c:pt>
                <c:pt idx="214">
                  <c:v>53674509</c:v>
                </c:pt>
                <c:pt idx="215">
                  <c:v>57387103</c:v>
                </c:pt>
                <c:pt idx="216">
                  <c:v>55241945</c:v>
                </c:pt>
                <c:pt idx="217">
                  <c:v>48894173</c:v>
                </c:pt>
                <c:pt idx="218">
                  <c:v>67259515</c:v>
                </c:pt>
                <c:pt idx="219">
                  <c:v>68916725</c:v>
                </c:pt>
                <c:pt idx="220">
                  <c:v>76718359</c:v>
                </c:pt>
                <c:pt idx="221">
                  <c:v>84559672</c:v>
                </c:pt>
                <c:pt idx="222">
                  <c:v>92551868</c:v>
                </c:pt>
                <c:pt idx="223">
                  <c:v>91174089</c:v>
                </c:pt>
                <c:pt idx="224">
                  <c:v>83937590</c:v>
                </c:pt>
                <c:pt idx="225">
                  <c:v>87171954</c:v>
                </c:pt>
                <c:pt idx="226">
                  <c:v>86145540</c:v>
                </c:pt>
                <c:pt idx="227">
                  <c:v>90124701</c:v>
                </c:pt>
                <c:pt idx="228">
                  <c:v>85200910</c:v>
                </c:pt>
                <c:pt idx="229">
                  <c:v>79148105</c:v>
                </c:pt>
                <c:pt idx="230">
                  <c:v>94020835</c:v>
                </c:pt>
                <c:pt idx="231">
                  <c:v>92444015</c:v>
                </c:pt>
                <c:pt idx="232">
                  <c:v>97237814</c:v>
                </c:pt>
                <c:pt idx="233">
                  <c:v>98299154</c:v>
                </c:pt>
                <c:pt idx="234">
                  <c:v>104620153</c:v>
                </c:pt>
                <c:pt idx="235">
                  <c:v>103082546</c:v>
                </c:pt>
                <c:pt idx="236">
                  <c:v>94984116</c:v>
                </c:pt>
                <c:pt idx="237">
                  <c:v>98098981</c:v>
                </c:pt>
                <c:pt idx="238">
                  <c:v>94867498</c:v>
                </c:pt>
                <c:pt idx="239">
                  <c:v>98645259</c:v>
                </c:pt>
                <c:pt idx="240">
                  <c:v>98932209</c:v>
                </c:pt>
                <c:pt idx="241">
                  <c:v>91249104</c:v>
                </c:pt>
                <c:pt idx="242">
                  <c:v>106763461</c:v>
                </c:pt>
                <c:pt idx="243">
                  <c:v>104324115</c:v>
                </c:pt>
                <c:pt idx="244">
                  <c:v>109772094</c:v>
                </c:pt>
                <c:pt idx="245">
                  <c:v>111469028</c:v>
                </c:pt>
                <c:pt idx="246">
                  <c:v>117312202</c:v>
                </c:pt>
                <c:pt idx="247">
                  <c:v>116906192</c:v>
                </c:pt>
                <c:pt idx="248">
                  <c:v>106980046</c:v>
                </c:pt>
              </c:numCache>
            </c:numRef>
          </c:val>
          <c:smooth val="0"/>
          <c:extLst>
            <c:ext xmlns:c16="http://schemas.microsoft.com/office/drawing/2014/chart" uri="{C3380CC4-5D6E-409C-BE32-E72D297353CC}">
              <c16:uniqueId val="{00000000-F044-4560-B35B-1C1CDBE8399B}"/>
            </c:ext>
          </c:extLst>
        </c:ser>
        <c:ser>
          <c:idx val="1"/>
          <c:order val="1"/>
          <c:tx>
            <c:strRef>
              <c:f>'3.Future trends'!$I$36</c:f>
              <c:strCache>
                <c:ptCount val="1"/>
                <c:pt idx="0">
                  <c:v>Forecast(ASM)</c:v>
                </c:pt>
              </c:strCache>
            </c:strRef>
          </c:tx>
          <c:spPr>
            <a:ln w="15875" cap="rnd">
              <a:solidFill>
                <a:schemeClr val="accent2"/>
              </a:solidFill>
              <a:prstDash val="solid"/>
              <a:round/>
            </a:ln>
            <a:effectLst>
              <a:outerShdw blurRad="57150" dist="19050" dir="5400000" algn="ctr" rotWithShape="0">
                <a:srgbClr val="000000">
                  <a:alpha val="63000"/>
                </a:srgbClr>
              </a:outerShdw>
            </a:effectLst>
          </c:spPr>
          <c:marker>
            <c:symbol val="none"/>
          </c:marker>
          <c:cat>
            <c:numRef>
              <c:f>'3.Future trends'!$G$37:$G$336</c:f>
              <c:numCache>
                <c:formatCode>m/d/yyyy</c:formatCode>
                <c:ptCount val="300"/>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pt idx="101">
                  <c:v>40695</c:v>
                </c:pt>
                <c:pt idx="102">
                  <c:v>40725</c:v>
                </c:pt>
                <c:pt idx="103">
                  <c:v>40756</c:v>
                </c:pt>
                <c:pt idx="104">
                  <c:v>40787</c:v>
                </c:pt>
                <c:pt idx="105">
                  <c:v>40817</c:v>
                </c:pt>
                <c:pt idx="106">
                  <c:v>40848</c:v>
                </c:pt>
                <c:pt idx="107">
                  <c:v>40878</c:v>
                </c:pt>
                <c:pt idx="108">
                  <c:v>40909</c:v>
                </c:pt>
                <c:pt idx="109">
                  <c:v>40940</c:v>
                </c:pt>
                <c:pt idx="110">
                  <c:v>40969</c:v>
                </c:pt>
                <c:pt idx="111">
                  <c:v>41000</c:v>
                </c:pt>
                <c:pt idx="112">
                  <c:v>41030</c:v>
                </c:pt>
                <c:pt idx="113">
                  <c:v>41061</c:v>
                </c:pt>
                <c:pt idx="114">
                  <c:v>41091</c:v>
                </c:pt>
                <c:pt idx="115">
                  <c:v>41122</c:v>
                </c:pt>
                <c:pt idx="116">
                  <c:v>41153</c:v>
                </c:pt>
                <c:pt idx="117">
                  <c:v>41183</c:v>
                </c:pt>
                <c:pt idx="118">
                  <c:v>41214</c:v>
                </c:pt>
                <c:pt idx="119">
                  <c:v>41244</c:v>
                </c:pt>
                <c:pt idx="120">
                  <c:v>41275</c:v>
                </c:pt>
                <c:pt idx="121">
                  <c:v>41306</c:v>
                </c:pt>
                <c:pt idx="122">
                  <c:v>41334</c:v>
                </c:pt>
                <c:pt idx="123">
                  <c:v>41365</c:v>
                </c:pt>
                <c:pt idx="124">
                  <c:v>41395</c:v>
                </c:pt>
                <c:pt idx="125">
                  <c:v>41426</c:v>
                </c:pt>
                <c:pt idx="126">
                  <c:v>41456</c:v>
                </c:pt>
                <c:pt idx="127">
                  <c:v>41487</c:v>
                </c:pt>
                <c:pt idx="128">
                  <c:v>41518</c:v>
                </c:pt>
                <c:pt idx="129">
                  <c:v>41548</c:v>
                </c:pt>
                <c:pt idx="130">
                  <c:v>41579</c:v>
                </c:pt>
                <c:pt idx="131">
                  <c:v>41609</c:v>
                </c:pt>
                <c:pt idx="132">
                  <c:v>41640</c:v>
                </c:pt>
                <c:pt idx="133">
                  <c:v>41671</c:v>
                </c:pt>
                <c:pt idx="134">
                  <c:v>41699</c:v>
                </c:pt>
                <c:pt idx="135">
                  <c:v>41730</c:v>
                </c:pt>
                <c:pt idx="136">
                  <c:v>41760</c:v>
                </c:pt>
                <c:pt idx="137">
                  <c:v>41791</c:v>
                </c:pt>
                <c:pt idx="138">
                  <c:v>41821</c:v>
                </c:pt>
                <c:pt idx="139">
                  <c:v>41852</c:v>
                </c:pt>
                <c:pt idx="140">
                  <c:v>41883</c:v>
                </c:pt>
                <c:pt idx="141">
                  <c:v>41913</c:v>
                </c:pt>
                <c:pt idx="142">
                  <c:v>41944</c:v>
                </c:pt>
                <c:pt idx="143">
                  <c:v>41974</c:v>
                </c:pt>
                <c:pt idx="144">
                  <c:v>42005</c:v>
                </c:pt>
                <c:pt idx="145">
                  <c:v>42036</c:v>
                </c:pt>
                <c:pt idx="146">
                  <c:v>42064</c:v>
                </c:pt>
                <c:pt idx="147">
                  <c:v>42095</c:v>
                </c:pt>
                <c:pt idx="148">
                  <c:v>42125</c:v>
                </c:pt>
                <c:pt idx="149">
                  <c:v>42156</c:v>
                </c:pt>
                <c:pt idx="150">
                  <c:v>42186</c:v>
                </c:pt>
                <c:pt idx="151">
                  <c:v>42217</c:v>
                </c:pt>
                <c:pt idx="152">
                  <c:v>42248</c:v>
                </c:pt>
                <c:pt idx="153">
                  <c:v>42278</c:v>
                </c:pt>
                <c:pt idx="154">
                  <c:v>42309</c:v>
                </c:pt>
                <c:pt idx="155">
                  <c:v>42339</c:v>
                </c:pt>
                <c:pt idx="156">
                  <c:v>42370</c:v>
                </c:pt>
                <c:pt idx="157">
                  <c:v>42401</c:v>
                </c:pt>
                <c:pt idx="158">
                  <c:v>42430</c:v>
                </c:pt>
                <c:pt idx="159">
                  <c:v>42461</c:v>
                </c:pt>
                <c:pt idx="160">
                  <c:v>42491</c:v>
                </c:pt>
                <c:pt idx="161">
                  <c:v>42522</c:v>
                </c:pt>
                <c:pt idx="162">
                  <c:v>42552</c:v>
                </c:pt>
                <c:pt idx="163">
                  <c:v>42583</c:v>
                </c:pt>
                <c:pt idx="164">
                  <c:v>42614</c:v>
                </c:pt>
                <c:pt idx="165">
                  <c:v>42644</c:v>
                </c:pt>
                <c:pt idx="166">
                  <c:v>42675</c:v>
                </c:pt>
                <c:pt idx="167">
                  <c:v>42705</c:v>
                </c:pt>
                <c:pt idx="168">
                  <c:v>42736</c:v>
                </c:pt>
                <c:pt idx="169">
                  <c:v>42767</c:v>
                </c:pt>
                <c:pt idx="170">
                  <c:v>42795</c:v>
                </c:pt>
                <c:pt idx="171">
                  <c:v>42826</c:v>
                </c:pt>
                <c:pt idx="172">
                  <c:v>42856</c:v>
                </c:pt>
                <c:pt idx="173">
                  <c:v>42887</c:v>
                </c:pt>
                <c:pt idx="174">
                  <c:v>42917</c:v>
                </c:pt>
                <c:pt idx="175">
                  <c:v>42948</c:v>
                </c:pt>
                <c:pt idx="176">
                  <c:v>42979</c:v>
                </c:pt>
                <c:pt idx="177">
                  <c:v>43009</c:v>
                </c:pt>
                <c:pt idx="178">
                  <c:v>43040</c:v>
                </c:pt>
                <c:pt idx="179">
                  <c:v>43070</c:v>
                </c:pt>
                <c:pt idx="180">
                  <c:v>43101</c:v>
                </c:pt>
                <c:pt idx="181">
                  <c:v>43132</c:v>
                </c:pt>
                <c:pt idx="182">
                  <c:v>43160</c:v>
                </c:pt>
                <c:pt idx="183">
                  <c:v>43191</c:v>
                </c:pt>
                <c:pt idx="184">
                  <c:v>43221</c:v>
                </c:pt>
                <c:pt idx="185">
                  <c:v>43252</c:v>
                </c:pt>
                <c:pt idx="186">
                  <c:v>43282</c:v>
                </c:pt>
                <c:pt idx="187">
                  <c:v>43313</c:v>
                </c:pt>
                <c:pt idx="188">
                  <c:v>43344</c:v>
                </c:pt>
                <c:pt idx="189">
                  <c:v>43374</c:v>
                </c:pt>
                <c:pt idx="190">
                  <c:v>43405</c:v>
                </c:pt>
                <c:pt idx="191">
                  <c:v>43435</c:v>
                </c:pt>
                <c:pt idx="192">
                  <c:v>43466</c:v>
                </c:pt>
                <c:pt idx="193">
                  <c:v>43497</c:v>
                </c:pt>
                <c:pt idx="194">
                  <c:v>43525</c:v>
                </c:pt>
                <c:pt idx="195">
                  <c:v>43556</c:v>
                </c:pt>
                <c:pt idx="196">
                  <c:v>43586</c:v>
                </c:pt>
                <c:pt idx="197">
                  <c:v>43617</c:v>
                </c:pt>
                <c:pt idx="198">
                  <c:v>43647</c:v>
                </c:pt>
                <c:pt idx="199">
                  <c:v>43678</c:v>
                </c:pt>
                <c:pt idx="200">
                  <c:v>43709</c:v>
                </c:pt>
                <c:pt idx="201">
                  <c:v>43739</c:v>
                </c:pt>
                <c:pt idx="202">
                  <c:v>43770</c:v>
                </c:pt>
                <c:pt idx="203">
                  <c:v>43800</c:v>
                </c:pt>
                <c:pt idx="204">
                  <c:v>43831</c:v>
                </c:pt>
                <c:pt idx="205">
                  <c:v>43862</c:v>
                </c:pt>
                <c:pt idx="206">
                  <c:v>43891</c:v>
                </c:pt>
                <c:pt idx="207">
                  <c:v>43922</c:v>
                </c:pt>
                <c:pt idx="208">
                  <c:v>43952</c:v>
                </c:pt>
                <c:pt idx="209">
                  <c:v>43983</c:v>
                </c:pt>
                <c:pt idx="210">
                  <c:v>44013</c:v>
                </c:pt>
                <c:pt idx="211">
                  <c:v>44044</c:v>
                </c:pt>
                <c:pt idx="212">
                  <c:v>44075</c:v>
                </c:pt>
                <c:pt idx="213">
                  <c:v>44105</c:v>
                </c:pt>
                <c:pt idx="214">
                  <c:v>44136</c:v>
                </c:pt>
                <c:pt idx="215">
                  <c:v>44166</c:v>
                </c:pt>
                <c:pt idx="216">
                  <c:v>44197</c:v>
                </c:pt>
                <c:pt idx="217">
                  <c:v>44228</c:v>
                </c:pt>
                <c:pt idx="218">
                  <c:v>44256</c:v>
                </c:pt>
                <c:pt idx="219">
                  <c:v>44287</c:v>
                </c:pt>
                <c:pt idx="220">
                  <c:v>44317</c:v>
                </c:pt>
                <c:pt idx="221">
                  <c:v>44348</c:v>
                </c:pt>
                <c:pt idx="222">
                  <c:v>44378</c:v>
                </c:pt>
                <c:pt idx="223">
                  <c:v>44409</c:v>
                </c:pt>
                <c:pt idx="224">
                  <c:v>44440</c:v>
                </c:pt>
                <c:pt idx="225">
                  <c:v>44470</c:v>
                </c:pt>
                <c:pt idx="226">
                  <c:v>44501</c:v>
                </c:pt>
                <c:pt idx="227">
                  <c:v>44531</c:v>
                </c:pt>
                <c:pt idx="228">
                  <c:v>44562</c:v>
                </c:pt>
                <c:pt idx="229">
                  <c:v>44593</c:v>
                </c:pt>
                <c:pt idx="230">
                  <c:v>44621</c:v>
                </c:pt>
                <c:pt idx="231">
                  <c:v>44652</c:v>
                </c:pt>
                <c:pt idx="232">
                  <c:v>44682</c:v>
                </c:pt>
                <c:pt idx="233">
                  <c:v>44713</c:v>
                </c:pt>
                <c:pt idx="234">
                  <c:v>44743</c:v>
                </c:pt>
                <c:pt idx="235">
                  <c:v>44774</c:v>
                </c:pt>
                <c:pt idx="236">
                  <c:v>44805</c:v>
                </c:pt>
                <c:pt idx="237">
                  <c:v>44835</c:v>
                </c:pt>
                <c:pt idx="238">
                  <c:v>44866</c:v>
                </c:pt>
                <c:pt idx="239">
                  <c:v>44896</c:v>
                </c:pt>
                <c:pt idx="240">
                  <c:v>44927</c:v>
                </c:pt>
                <c:pt idx="241">
                  <c:v>44958</c:v>
                </c:pt>
                <c:pt idx="242">
                  <c:v>44986</c:v>
                </c:pt>
                <c:pt idx="243">
                  <c:v>45017</c:v>
                </c:pt>
                <c:pt idx="244">
                  <c:v>45047</c:v>
                </c:pt>
                <c:pt idx="245">
                  <c:v>45078</c:v>
                </c:pt>
                <c:pt idx="246">
                  <c:v>45108</c:v>
                </c:pt>
                <c:pt idx="247">
                  <c:v>45139</c:v>
                </c:pt>
                <c:pt idx="248">
                  <c:v>45170</c:v>
                </c:pt>
                <c:pt idx="249">
                  <c:v>45200</c:v>
                </c:pt>
                <c:pt idx="250">
                  <c:v>45231</c:v>
                </c:pt>
                <c:pt idx="251">
                  <c:v>45261</c:v>
                </c:pt>
                <c:pt idx="252">
                  <c:v>45292</c:v>
                </c:pt>
                <c:pt idx="253">
                  <c:v>45323</c:v>
                </c:pt>
                <c:pt idx="254">
                  <c:v>45352</c:v>
                </c:pt>
                <c:pt idx="255">
                  <c:v>45383</c:v>
                </c:pt>
                <c:pt idx="256">
                  <c:v>45413</c:v>
                </c:pt>
                <c:pt idx="257">
                  <c:v>45444</c:v>
                </c:pt>
                <c:pt idx="258">
                  <c:v>45474</c:v>
                </c:pt>
                <c:pt idx="259">
                  <c:v>45505</c:v>
                </c:pt>
                <c:pt idx="260">
                  <c:v>45536</c:v>
                </c:pt>
                <c:pt idx="261">
                  <c:v>45566</c:v>
                </c:pt>
                <c:pt idx="262">
                  <c:v>45597</c:v>
                </c:pt>
                <c:pt idx="263">
                  <c:v>45627</c:v>
                </c:pt>
                <c:pt idx="264">
                  <c:v>45658</c:v>
                </c:pt>
                <c:pt idx="265">
                  <c:v>45689</c:v>
                </c:pt>
                <c:pt idx="266">
                  <c:v>45717</c:v>
                </c:pt>
                <c:pt idx="267">
                  <c:v>45748</c:v>
                </c:pt>
                <c:pt idx="268">
                  <c:v>45778</c:v>
                </c:pt>
                <c:pt idx="269">
                  <c:v>45809</c:v>
                </c:pt>
                <c:pt idx="270">
                  <c:v>45839</c:v>
                </c:pt>
                <c:pt idx="271">
                  <c:v>45870</c:v>
                </c:pt>
                <c:pt idx="272">
                  <c:v>45901</c:v>
                </c:pt>
                <c:pt idx="273">
                  <c:v>45931</c:v>
                </c:pt>
                <c:pt idx="274">
                  <c:v>45962</c:v>
                </c:pt>
                <c:pt idx="275">
                  <c:v>45992</c:v>
                </c:pt>
                <c:pt idx="276">
                  <c:v>46023</c:v>
                </c:pt>
                <c:pt idx="277">
                  <c:v>46054</c:v>
                </c:pt>
                <c:pt idx="278">
                  <c:v>46082</c:v>
                </c:pt>
                <c:pt idx="279">
                  <c:v>46113</c:v>
                </c:pt>
                <c:pt idx="280">
                  <c:v>46143</c:v>
                </c:pt>
                <c:pt idx="281">
                  <c:v>46174</c:v>
                </c:pt>
                <c:pt idx="282">
                  <c:v>46204</c:v>
                </c:pt>
                <c:pt idx="283">
                  <c:v>46235</c:v>
                </c:pt>
                <c:pt idx="284">
                  <c:v>46266</c:v>
                </c:pt>
                <c:pt idx="285">
                  <c:v>46296</c:v>
                </c:pt>
                <c:pt idx="286">
                  <c:v>46327</c:v>
                </c:pt>
                <c:pt idx="287">
                  <c:v>46357</c:v>
                </c:pt>
                <c:pt idx="288">
                  <c:v>46388</c:v>
                </c:pt>
                <c:pt idx="289">
                  <c:v>46419</c:v>
                </c:pt>
                <c:pt idx="290">
                  <c:v>46447</c:v>
                </c:pt>
                <c:pt idx="291">
                  <c:v>46478</c:v>
                </c:pt>
                <c:pt idx="292">
                  <c:v>46508</c:v>
                </c:pt>
                <c:pt idx="293">
                  <c:v>46539</c:v>
                </c:pt>
                <c:pt idx="294">
                  <c:v>46569</c:v>
                </c:pt>
                <c:pt idx="295">
                  <c:v>46600</c:v>
                </c:pt>
                <c:pt idx="296">
                  <c:v>46631</c:v>
                </c:pt>
                <c:pt idx="297">
                  <c:v>46661</c:v>
                </c:pt>
                <c:pt idx="298">
                  <c:v>46692</c:v>
                </c:pt>
                <c:pt idx="299">
                  <c:v>46722</c:v>
                </c:pt>
              </c:numCache>
            </c:numRef>
          </c:cat>
          <c:val>
            <c:numRef>
              <c:f>'3.Future trends'!$I$37:$I$336</c:f>
              <c:numCache>
                <c:formatCode>General</c:formatCode>
                <c:ptCount val="300"/>
                <c:pt idx="248" formatCode="#,##0">
                  <c:v>106980046</c:v>
                </c:pt>
                <c:pt idx="249" formatCode="#,##0">
                  <c:v>107004589.54427682</c:v>
                </c:pt>
                <c:pt idx="250" formatCode="#,##0">
                  <c:v>110361228.0199886</c:v>
                </c:pt>
                <c:pt idx="251" formatCode="#,##0">
                  <c:v>109489260.18196365</c:v>
                </c:pt>
                <c:pt idx="252" formatCode="#,##0">
                  <c:v>107198645.18045498</c:v>
                </c:pt>
                <c:pt idx="253" formatCode="#,##0">
                  <c:v>107223188.7247318</c:v>
                </c:pt>
                <c:pt idx="254" formatCode="#,##0">
                  <c:v>110579827.20044358</c:v>
                </c:pt>
                <c:pt idx="255" formatCode="#,##0">
                  <c:v>109707859.36241862</c:v>
                </c:pt>
                <c:pt idx="256" formatCode="#,##0">
                  <c:v>107417244.36090997</c:v>
                </c:pt>
                <c:pt idx="257" formatCode="#,##0">
                  <c:v>107441787.90518679</c:v>
                </c:pt>
                <c:pt idx="258" formatCode="#,##0">
                  <c:v>110798426.38089857</c:v>
                </c:pt>
                <c:pt idx="259" formatCode="#,##0">
                  <c:v>109926458.54287361</c:v>
                </c:pt>
                <c:pt idx="260" formatCode="#,##0">
                  <c:v>107635843.54136494</c:v>
                </c:pt>
                <c:pt idx="261" formatCode="#,##0">
                  <c:v>107660387.08564177</c:v>
                </c:pt>
                <c:pt idx="262" formatCode="#,##0">
                  <c:v>111017025.56135355</c:v>
                </c:pt>
                <c:pt idx="263" formatCode="#,##0">
                  <c:v>110145057.72332859</c:v>
                </c:pt>
                <c:pt idx="264" formatCode="#,##0">
                  <c:v>107854442.72181992</c:v>
                </c:pt>
                <c:pt idx="265" formatCode="#,##0">
                  <c:v>107878986.26609674</c:v>
                </c:pt>
                <c:pt idx="266" formatCode="#,##0">
                  <c:v>111235624.74180853</c:v>
                </c:pt>
                <c:pt idx="267" formatCode="#,##0">
                  <c:v>110363656.90378357</c:v>
                </c:pt>
                <c:pt idx="268" formatCode="#,##0">
                  <c:v>108073041.90227491</c:v>
                </c:pt>
                <c:pt idx="269" formatCode="#,##0">
                  <c:v>108097585.44655173</c:v>
                </c:pt>
                <c:pt idx="270" formatCode="#,##0">
                  <c:v>111454223.9222635</c:v>
                </c:pt>
                <c:pt idx="271" formatCode="#,##0">
                  <c:v>110582256.08423856</c:v>
                </c:pt>
                <c:pt idx="272" formatCode="#,##0">
                  <c:v>108291641.08272989</c:v>
                </c:pt>
                <c:pt idx="273" formatCode="#,##0">
                  <c:v>108316184.62700671</c:v>
                </c:pt>
                <c:pt idx="274" formatCode="#,##0">
                  <c:v>111672823.10271849</c:v>
                </c:pt>
                <c:pt idx="275" formatCode="#,##0">
                  <c:v>110800855.26469353</c:v>
                </c:pt>
                <c:pt idx="276" formatCode="#,##0">
                  <c:v>108510240.26318488</c:v>
                </c:pt>
                <c:pt idx="277" formatCode="#,##0">
                  <c:v>108534783.80746169</c:v>
                </c:pt>
                <c:pt idx="278" formatCode="#,##0">
                  <c:v>111891422.28317347</c:v>
                </c:pt>
                <c:pt idx="279" formatCode="#,##0">
                  <c:v>111019454.44514851</c:v>
                </c:pt>
                <c:pt idx="280" formatCode="#,##0">
                  <c:v>108728839.44363984</c:v>
                </c:pt>
                <c:pt idx="281" formatCode="#,##0">
                  <c:v>108753382.98791668</c:v>
                </c:pt>
                <c:pt idx="282" formatCode="#,##0">
                  <c:v>112110021.46362846</c:v>
                </c:pt>
                <c:pt idx="283" formatCode="#,##0">
                  <c:v>111238053.6256035</c:v>
                </c:pt>
                <c:pt idx="284" formatCode="#,##0">
                  <c:v>108947438.62409483</c:v>
                </c:pt>
                <c:pt idx="285" formatCode="#,##0">
                  <c:v>108971982.16837165</c:v>
                </c:pt>
                <c:pt idx="286" formatCode="#,##0">
                  <c:v>112328620.64408344</c:v>
                </c:pt>
                <c:pt idx="287" formatCode="#,##0">
                  <c:v>111456652.80605848</c:v>
                </c:pt>
                <c:pt idx="288" formatCode="#,##0">
                  <c:v>109166037.80454981</c:v>
                </c:pt>
                <c:pt idx="289" formatCode="#,##0">
                  <c:v>109190581.34882663</c:v>
                </c:pt>
                <c:pt idx="290" formatCode="#,##0">
                  <c:v>112547219.82453841</c:v>
                </c:pt>
                <c:pt idx="291" formatCode="#,##0">
                  <c:v>111675251.98651347</c:v>
                </c:pt>
                <c:pt idx="292" formatCode="#,##0">
                  <c:v>109384636.9850048</c:v>
                </c:pt>
                <c:pt idx="293" formatCode="#,##0">
                  <c:v>109409180.52928162</c:v>
                </c:pt>
                <c:pt idx="294" formatCode="#,##0">
                  <c:v>112765819.00499339</c:v>
                </c:pt>
                <c:pt idx="295" formatCode="#,##0">
                  <c:v>111893851.16696844</c:v>
                </c:pt>
                <c:pt idx="296" formatCode="#,##0">
                  <c:v>109603236.16545978</c:v>
                </c:pt>
                <c:pt idx="297" formatCode="#,##0">
                  <c:v>109627779.7097366</c:v>
                </c:pt>
                <c:pt idx="298" formatCode="#,##0">
                  <c:v>112984418.18544838</c:v>
                </c:pt>
                <c:pt idx="299" formatCode="#,##0">
                  <c:v>112112450.34742342</c:v>
                </c:pt>
              </c:numCache>
            </c:numRef>
          </c:val>
          <c:smooth val="0"/>
          <c:extLst>
            <c:ext xmlns:c16="http://schemas.microsoft.com/office/drawing/2014/chart" uri="{C3380CC4-5D6E-409C-BE32-E72D297353CC}">
              <c16:uniqueId val="{00000001-F044-4560-B35B-1C1CDBE8399B}"/>
            </c:ext>
          </c:extLst>
        </c:ser>
        <c:ser>
          <c:idx val="2"/>
          <c:order val="2"/>
          <c:tx>
            <c:strRef>
              <c:f>'3.Future trends'!$J$36</c:f>
              <c:strCache>
                <c:ptCount val="1"/>
                <c:pt idx="0">
                  <c:v>Lower Confidence Bound(ASM)</c:v>
                </c:pt>
              </c:strCache>
            </c:strRef>
          </c:tx>
          <c:spPr>
            <a:ln w="15875" cap="rnd">
              <a:solidFill>
                <a:schemeClr val="tx1"/>
              </a:solidFill>
              <a:prstDash val="sysDot"/>
              <a:round/>
            </a:ln>
            <a:effectLst>
              <a:outerShdw blurRad="57150" dist="19050" dir="5400000" algn="ctr" rotWithShape="0">
                <a:srgbClr val="000000">
                  <a:alpha val="63000"/>
                </a:srgbClr>
              </a:outerShdw>
            </a:effectLst>
          </c:spPr>
          <c:marker>
            <c:symbol val="none"/>
          </c:marker>
          <c:cat>
            <c:numRef>
              <c:f>'3.Future trends'!$G$37:$G$336</c:f>
              <c:numCache>
                <c:formatCode>m/d/yyyy</c:formatCode>
                <c:ptCount val="300"/>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pt idx="101">
                  <c:v>40695</c:v>
                </c:pt>
                <c:pt idx="102">
                  <c:v>40725</c:v>
                </c:pt>
                <c:pt idx="103">
                  <c:v>40756</c:v>
                </c:pt>
                <c:pt idx="104">
                  <c:v>40787</c:v>
                </c:pt>
                <c:pt idx="105">
                  <c:v>40817</c:v>
                </c:pt>
                <c:pt idx="106">
                  <c:v>40848</c:v>
                </c:pt>
                <c:pt idx="107">
                  <c:v>40878</c:v>
                </c:pt>
                <c:pt idx="108">
                  <c:v>40909</c:v>
                </c:pt>
                <c:pt idx="109">
                  <c:v>40940</c:v>
                </c:pt>
                <c:pt idx="110">
                  <c:v>40969</c:v>
                </c:pt>
                <c:pt idx="111">
                  <c:v>41000</c:v>
                </c:pt>
                <c:pt idx="112">
                  <c:v>41030</c:v>
                </c:pt>
                <c:pt idx="113">
                  <c:v>41061</c:v>
                </c:pt>
                <c:pt idx="114">
                  <c:v>41091</c:v>
                </c:pt>
                <c:pt idx="115">
                  <c:v>41122</c:v>
                </c:pt>
                <c:pt idx="116">
                  <c:v>41153</c:v>
                </c:pt>
                <c:pt idx="117">
                  <c:v>41183</c:v>
                </c:pt>
                <c:pt idx="118">
                  <c:v>41214</c:v>
                </c:pt>
                <c:pt idx="119">
                  <c:v>41244</c:v>
                </c:pt>
                <c:pt idx="120">
                  <c:v>41275</c:v>
                </c:pt>
                <c:pt idx="121">
                  <c:v>41306</c:v>
                </c:pt>
                <c:pt idx="122">
                  <c:v>41334</c:v>
                </c:pt>
                <c:pt idx="123">
                  <c:v>41365</c:v>
                </c:pt>
                <c:pt idx="124">
                  <c:v>41395</c:v>
                </c:pt>
                <c:pt idx="125">
                  <c:v>41426</c:v>
                </c:pt>
                <c:pt idx="126">
                  <c:v>41456</c:v>
                </c:pt>
                <c:pt idx="127">
                  <c:v>41487</c:v>
                </c:pt>
                <c:pt idx="128">
                  <c:v>41518</c:v>
                </c:pt>
                <c:pt idx="129">
                  <c:v>41548</c:v>
                </c:pt>
                <c:pt idx="130">
                  <c:v>41579</c:v>
                </c:pt>
                <c:pt idx="131">
                  <c:v>41609</c:v>
                </c:pt>
                <c:pt idx="132">
                  <c:v>41640</c:v>
                </c:pt>
                <c:pt idx="133">
                  <c:v>41671</c:v>
                </c:pt>
                <c:pt idx="134">
                  <c:v>41699</c:v>
                </c:pt>
                <c:pt idx="135">
                  <c:v>41730</c:v>
                </c:pt>
                <c:pt idx="136">
                  <c:v>41760</c:v>
                </c:pt>
                <c:pt idx="137">
                  <c:v>41791</c:v>
                </c:pt>
                <c:pt idx="138">
                  <c:v>41821</c:v>
                </c:pt>
                <c:pt idx="139">
                  <c:v>41852</c:v>
                </c:pt>
                <c:pt idx="140">
                  <c:v>41883</c:v>
                </c:pt>
                <c:pt idx="141">
                  <c:v>41913</c:v>
                </c:pt>
                <c:pt idx="142">
                  <c:v>41944</c:v>
                </c:pt>
                <c:pt idx="143">
                  <c:v>41974</c:v>
                </c:pt>
                <c:pt idx="144">
                  <c:v>42005</c:v>
                </c:pt>
                <c:pt idx="145">
                  <c:v>42036</c:v>
                </c:pt>
                <c:pt idx="146">
                  <c:v>42064</c:v>
                </c:pt>
                <c:pt idx="147">
                  <c:v>42095</c:v>
                </c:pt>
                <c:pt idx="148">
                  <c:v>42125</c:v>
                </c:pt>
                <c:pt idx="149">
                  <c:v>42156</c:v>
                </c:pt>
                <c:pt idx="150">
                  <c:v>42186</c:v>
                </c:pt>
                <c:pt idx="151">
                  <c:v>42217</c:v>
                </c:pt>
                <c:pt idx="152">
                  <c:v>42248</c:v>
                </c:pt>
                <c:pt idx="153">
                  <c:v>42278</c:v>
                </c:pt>
                <c:pt idx="154">
                  <c:v>42309</c:v>
                </c:pt>
                <c:pt idx="155">
                  <c:v>42339</c:v>
                </c:pt>
                <c:pt idx="156">
                  <c:v>42370</c:v>
                </c:pt>
                <c:pt idx="157">
                  <c:v>42401</c:v>
                </c:pt>
                <c:pt idx="158">
                  <c:v>42430</c:v>
                </c:pt>
                <c:pt idx="159">
                  <c:v>42461</c:v>
                </c:pt>
                <c:pt idx="160">
                  <c:v>42491</c:v>
                </c:pt>
                <c:pt idx="161">
                  <c:v>42522</c:v>
                </c:pt>
                <c:pt idx="162">
                  <c:v>42552</c:v>
                </c:pt>
                <c:pt idx="163">
                  <c:v>42583</c:v>
                </c:pt>
                <c:pt idx="164">
                  <c:v>42614</c:v>
                </c:pt>
                <c:pt idx="165">
                  <c:v>42644</c:v>
                </c:pt>
                <c:pt idx="166">
                  <c:v>42675</c:v>
                </c:pt>
                <c:pt idx="167">
                  <c:v>42705</c:v>
                </c:pt>
                <c:pt idx="168">
                  <c:v>42736</c:v>
                </c:pt>
                <c:pt idx="169">
                  <c:v>42767</c:v>
                </c:pt>
                <c:pt idx="170">
                  <c:v>42795</c:v>
                </c:pt>
                <c:pt idx="171">
                  <c:v>42826</c:v>
                </c:pt>
                <c:pt idx="172">
                  <c:v>42856</c:v>
                </c:pt>
                <c:pt idx="173">
                  <c:v>42887</c:v>
                </c:pt>
                <c:pt idx="174">
                  <c:v>42917</c:v>
                </c:pt>
                <c:pt idx="175">
                  <c:v>42948</c:v>
                </c:pt>
                <c:pt idx="176">
                  <c:v>42979</c:v>
                </c:pt>
                <c:pt idx="177">
                  <c:v>43009</c:v>
                </c:pt>
                <c:pt idx="178">
                  <c:v>43040</c:v>
                </c:pt>
                <c:pt idx="179">
                  <c:v>43070</c:v>
                </c:pt>
                <c:pt idx="180">
                  <c:v>43101</c:v>
                </c:pt>
                <c:pt idx="181">
                  <c:v>43132</c:v>
                </c:pt>
                <c:pt idx="182">
                  <c:v>43160</c:v>
                </c:pt>
                <c:pt idx="183">
                  <c:v>43191</c:v>
                </c:pt>
                <c:pt idx="184">
                  <c:v>43221</c:v>
                </c:pt>
                <c:pt idx="185">
                  <c:v>43252</c:v>
                </c:pt>
                <c:pt idx="186">
                  <c:v>43282</c:v>
                </c:pt>
                <c:pt idx="187">
                  <c:v>43313</c:v>
                </c:pt>
                <c:pt idx="188">
                  <c:v>43344</c:v>
                </c:pt>
                <c:pt idx="189">
                  <c:v>43374</c:v>
                </c:pt>
                <c:pt idx="190">
                  <c:v>43405</c:v>
                </c:pt>
                <c:pt idx="191">
                  <c:v>43435</c:v>
                </c:pt>
                <c:pt idx="192">
                  <c:v>43466</c:v>
                </c:pt>
                <c:pt idx="193">
                  <c:v>43497</c:v>
                </c:pt>
                <c:pt idx="194">
                  <c:v>43525</c:v>
                </c:pt>
                <c:pt idx="195">
                  <c:v>43556</c:v>
                </c:pt>
                <c:pt idx="196">
                  <c:v>43586</c:v>
                </c:pt>
                <c:pt idx="197">
                  <c:v>43617</c:v>
                </c:pt>
                <c:pt idx="198">
                  <c:v>43647</c:v>
                </c:pt>
                <c:pt idx="199">
                  <c:v>43678</c:v>
                </c:pt>
                <c:pt idx="200">
                  <c:v>43709</c:v>
                </c:pt>
                <c:pt idx="201">
                  <c:v>43739</c:v>
                </c:pt>
                <c:pt idx="202">
                  <c:v>43770</c:v>
                </c:pt>
                <c:pt idx="203">
                  <c:v>43800</c:v>
                </c:pt>
                <c:pt idx="204">
                  <c:v>43831</c:v>
                </c:pt>
                <c:pt idx="205">
                  <c:v>43862</c:v>
                </c:pt>
                <c:pt idx="206">
                  <c:v>43891</c:v>
                </c:pt>
                <c:pt idx="207">
                  <c:v>43922</c:v>
                </c:pt>
                <c:pt idx="208">
                  <c:v>43952</c:v>
                </c:pt>
                <c:pt idx="209">
                  <c:v>43983</c:v>
                </c:pt>
                <c:pt idx="210">
                  <c:v>44013</c:v>
                </c:pt>
                <c:pt idx="211">
                  <c:v>44044</c:v>
                </c:pt>
                <c:pt idx="212">
                  <c:v>44075</c:v>
                </c:pt>
                <c:pt idx="213">
                  <c:v>44105</c:v>
                </c:pt>
                <c:pt idx="214">
                  <c:v>44136</c:v>
                </c:pt>
                <c:pt idx="215">
                  <c:v>44166</c:v>
                </c:pt>
                <c:pt idx="216">
                  <c:v>44197</c:v>
                </c:pt>
                <c:pt idx="217">
                  <c:v>44228</c:v>
                </c:pt>
                <c:pt idx="218">
                  <c:v>44256</c:v>
                </c:pt>
                <c:pt idx="219">
                  <c:v>44287</c:v>
                </c:pt>
                <c:pt idx="220">
                  <c:v>44317</c:v>
                </c:pt>
                <c:pt idx="221">
                  <c:v>44348</c:v>
                </c:pt>
                <c:pt idx="222">
                  <c:v>44378</c:v>
                </c:pt>
                <c:pt idx="223">
                  <c:v>44409</c:v>
                </c:pt>
                <c:pt idx="224">
                  <c:v>44440</c:v>
                </c:pt>
                <c:pt idx="225">
                  <c:v>44470</c:v>
                </c:pt>
                <c:pt idx="226">
                  <c:v>44501</c:v>
                </c:pt>
                <c:pt idx="227">
                  <c:v>44531</c:v>
                </c:pt>
                <c:pt idx="228">
                  <c:v>44562</c:v>
                </c:pt>
                <c:pt idx="229">
                  <c:v>44593</c:v>
                </c:pt>
                <c:pt idx="230">
                  <c:v>44621</c:v>
                </c:pt>
                <c:pt idx="231">
                  <c:v>44652</c:v>
                </c:pt>
                <c:pt idx="232">
                  <c:v>44682</c:v>
                </c:pt>
                <c:pt idx="233">
                  <c:v>44713</c:v>
                </c:pt>
                <c:pt idx="234">
                  <c:v>44743</c:v>
                </c:pt>
                <c:pt idx="235">
                  <c:v>44774</c:v>
                </c:pt>
                <c:pt idx="236">
                  <c:v>44805</c:v>
                </c:pt>
                <c:pt idx="237">
                  <c:v>44835</c:v>
                </c:pt>
                <c:pt idx="238">
                  <c:v>44866</c:v>
                </c:pt>
                <c:pt idx="239">
                  <c:v>44896</c:v>
                </c:pt>
                <c:pt idx="240">
                  <c:v>44927</c:v>
                </c:pt>
                <c:pt idx="241">
                  <c:v>44958</c:v>
                </c:pt>
                <c:pt idx="242">
                  <c:v>44986</c:v>
                </c:pt>
                <c:pt idx="243">
                  <c:v>45017</c:v>
                </c:pt>
                <c:pt idx="244">
                  <c:v>45047</c:v>
                </c:pt>
                <c:pt idx="245">
                  <c:v>45078</c:v>
                </c:pt>
                <c:pt idx="246">
                  <c:v>45108</c:v>
                </c:pt>
                <c:pt idx="247">
                  <c:v>45139</c:v>
                </c:pt>
                <c:pt idx="248">
                  <c:v>45170</c:v>
                </c:pt>
                <c:pt idx="249">
                  <c:v>45200</c:v>
                </c:pt>
                <c:pt idx="250">
                  <c:v>45231</c:v>
                </c:pt>
                <c:pt idx="251">
                  <c:v>45261</c:v>
                </c:pt>
                <c:pt idx="252">
                  <c:v>45292</c:v>
                </c:pt>
                <c:pt idx="253">
                  <c:v>45323</c:v>
                </c:pt>
                <c:pt idx="254">
                  <c:v>45352</c:v>
                </c:pt>
                <c:pt idx="255">
                  <c:v>45383</c:v>
                </c:pt>
                <c:pt idx="256">
                  <c:v>45413</c:v>
                </c:pt>
                <c:pt idx="257">
                  <c:v>45444</c:v>
                </c:pt>
                <c:pt idx="258">
                  <c:v>45474</c:v>
                </c:pt>
                <c:pt idx="259">
                  <c:v>45505</c:v>
                </c:pt>
                <c:pt idx="260">
                  <c:v>45536</c:v>
                </c:pt>
                <c:pt idx="261">
                  <c:v>45566</c:v>
                </c:pt>
                <c:pt idx="262">
                  <c:v>45597</c:v>
                </c:pt>
                <c:pt idx="263">
                  <c:v>45627</c:v>
                </c:pt>
                <c:pt idx="264">
                  <c:v>45658</c:v>
                </c:pt>
                <c:pt idx="265">
                  <c:v>45689</c:v>
                </c:pt>
                <c:pt idx="266">
                  <c:v>45717</c:v>
                </c:pt>
                <c:pt idx="267">
                  <c:v>45748</c:v>
                </c:pt>
                <c:pt idx="268">
                  <c:v>45778</c:v>
                </c:pt>
                <c:pt idx="269">
                  <c:v>45809</c:v>
                </c:pt>
                <c:pt idx="270">
                  <c:v>45839</c:v>
                </c:pt>
                <c:pt idx="271">
                  <c:v>45870</c:v>
                </c:pt>
                <c:pt idx="272">
                  <c:v>45901</c:v>
                </c:pt>
                <c:pt idx="273">
                  <c:v>45931</c:v>
                </c:pt>
                <c:pt idx="274">
                  <c:v>45962</c:v>
                </c:pt>
                <c:pt idx="275">
                  <c:v>45992</c:v>
                </c:pt>
                <c:pt idx="276">
                  <c:v>46023</c:v>
                </c:pt>
                <c:pt idx="277">
                  <c:v>46054</c:v>
                </c:pt>
                <c:pt idx="278">
                  <c:v>46082</c:v>
                </c:pt>
                <c:pt idx="279">
                  <c:v>46113</c:v>
                </c:pt>
                <c:pt idx="280">
                  <c:v>46143</c:v>
                </c:pt>
                <c:pt idx="281">
                  <c:v>46174</c:v>
                </c:pt>
                <c:pt idx="282">
                  <c:v>46204</c:v>
                </c:pt>
                <c:pt idx="283">
                  <c:v>46235</c:v>
                </c:pt>
                <c:pt idx="284">
                  <c:v>46266</c:v>
                </c:pt>
                <c:pt idx="285">
                  <c:v>46296</c:v>
                </c:pt>
                <c:pt idx="286">
                  <c:v>46327</c:v>
                </c:pt>
                <c:pt idx="287">
                  <c:v>46357</c:v>
                </c:pt>
                <c:pt idx="288">
                  <c:v>46388</c:v>
                </c:pt>
                <c:pt idx="289">
                  <c:v>46419</c:v>
                </c:pt>
                <c:pt idx="290">
                  <c:v>46447</c:v>
                </c:pt>
                <c:pt idx="291">
                  <c:v>46478</c:v>
                </c:pt>
                <c:pt idx="292">
                  <c:v>46508</c:v>
                </c:pt>
                <c:pt idx="293">
                  <c:v>46539</c:v>
                </c:pt>
                <c:pt idx="294">
                  <c:v>46569</c:v>
                </c:pt>
                <c:pt idx="295">
                  <c:v>46600</c:v>
                </c:pt>
                <c:pt idx="296">
                  <c:v>46631</c:v>
                </c:pt>
                <c:pt idx="297">
                  <c:v>46661</c:v>
                </c:pt>
                <c:pt idx="298">
                  <c:v>46692</c:v>
                </c:pt>
                <c:pt idx="299">
                  <c:v>46722</c:v>
                </c:pt>
              </c:numCache>
            </c:numRef>
          </c:cat>
          <c:val>
            <c:numRef>
              <c:f>'3.Future trends'!$J$37:$J$336</c:f>
              <c:numCache>
                <c:formatCode>General</c:formatCode>
                <c:ptCount val="300"/>
                <c:pt idx="248" formatCode="#,##0">
                  <c:v>106980046</c:v>
                </c:pt>
                <c:pt idx="249" formatCode="#,##0">
                  <c:v>85961561.963587925</c:v>
                </c:pt>
                <c:pt idx="250" formatCode="#,##0">
                  <c:v>89149177.758873373</c:v>
                </c:pt>
                <c:pt idx="251" formatCode="#,##0">
                  <c:v>88106882.879708111</c:v>
                </c:pt>
                <c:pt idx="252" formatCode="#,##0">
                  <c:v>85644646.854681253</c:v>
                </c:pt>
                <c:pt idx="253" formatCode="#,##0">
                  <c:v>85493626.160244316</c:v>
                </c:pt>
                <c:pt idx="254" formatCode="#,##0">
                  <c:v>88676107.546912223</c:v>
                </c:pt>
                <c:pt idx="255" formatCode="#,##0">
                  <c:v>87628719.006721288</c:v>
                </c:pt>
                <c:pt idx="256" formatCode="#,##0">
                  <c:v>85161429.67305243</c:v>
                </c:pt>
                <c:pt idx="257" formatCode="#,##0">
                  <c:v>85005400.459272921</c:v>
                </c:pt>
                <c:pt idx="258" formatCode="#,##0">
                  <c:v>88182907.907379836</c:v>
                </c:pt>
                <c:pt idx="259" formatCode="#,##0">
                  <c:v>87130584.546235129</c:v>
                </c:pt>
                <c:pt idx="260" formatCode="#,##0">
                  <c:v>84658399.088710189</c:v>
                </c:pt>
                <c:pt idx="261" formatCode="#,##0">
                  <c:v>84497518.81652537</c:v>
                </c:pt>
                <c:pt idx="262" formatCode="#,##0">
                  <c:v>87670206.092097282</c:v>
                </c:pt>
                <c:pt idx="263" formatCode="#,##0">
                  <c:v>86613099.965390742</c:v>
                </c:pt>
                <c:pt idx="264" formatCode="#,##0">
                  <c:v>84136168.715382546</c:v>
                </c:pt>
                <c:pt idx="265" formatCode="#,##0">
                  <c:v>83970587.673027858</c:v>
                </c:pt>
                <c:pt idx="266" formatCode="#,##0">
                  <c:v>87138601.591102272</c:v>
                </c:pt>
                <c:pt idx="267" formatCode="#,##0">
                  <c:v>86076857.766143158</c:v>
                </c:pt>
                <c:pt idx="268" formatCode="#,##0">
                  <c:v>83595324.039240181</c:v>
                </c:pt>
                <c:pt idx="269" formatCode="#,##0">
                  <c:v>83425185.245633513</c:v>
                </c:pt>
                <c:pt idx="270" formatCode="#,##0">
                  <c:v>86588665.58213754</c:v>
                </c:pt>
                <c:pt idx="271" formatCode="#,##0">
                  <c:v>85522422.08406955</c:v>
                </c:pt>
                <c:pt idx="272" formatCode="#,##0">
                  <c:v>83036422.157886952</c:v>
                </c:pt>
                <c:pt idx="273" formatCode="#,##0">
                  <c:v>82861861.395513803</c:v>
                </c:pt>
                <c:pt idx="274" formatCode="#,##0">
                  <c:v>86020940.922167003</c:v>
                </c:pt>
                <c:pt idx="275" formatCode="#,##0">
                  <c:v>84950328.794881985</c:v>
                </c:pt>
                <c:pt idx="276" formatCode="#,##0">
                  <c:v>82459991.994196385</c:v>
                </c:pt>
                <c:pt idx="277" formatCode="#,##0">
                  <c:v>82281137.939973861</c:v>
                </c:pt>
                <c:pt idx="278" formatCode="#,##0">
                  <c:v>85435942.552218229</c:v>
                </c:pt>
                <c:pt idx="279" formatCode="#,##0">
                  <c:v>84361086.00564076</c:v>
                </c:pt>
                <c:pt idx="280" formatCode="#,##0">
                  <c:v>81866534.867558569</c:v>
                </c:pt>
                <c:pt idx="281" formatCode="#,##0">
                  <c:v>81683509.295674562</c:v>
                </c:pt>
                <c:pt idx="282" formatCode="#,##0">
                  <c:v>84834158.208916873</c:v>
                </c:pt>
                <c:pt idx="283" formatCode="#,##0">
                  <c:v>83755174.829166919</c:v>
                </c:pt>
                <c:pt idx="284" formatCode="#,##0">
                  <c:v>81256525.326017171</c:v>
                </c:pt>
                <c:pt idx="285" formatCode="#,##0">
                  <c:v>81069443.361624852</c:v>
                </c:pt>
                <c:pt idx="286" formatCode="#,##0">
                  <c:v>84216049.355736867</c:v>
                </c:pt>
                <c:pt idx="287" formatCode="#,##0">
                  <c:v>83133050.359178305</c:v>
                </c:pt>
                <c:pt idx="288" formatCode="#,##0">
                  <c:v>80630412.161160156</c:v>
                </c:pt>
                <c:pt idx="289" formatCode="#,##0">
                  <c:v>80439382.568029344</c:v>
                </c:pt>
                <c:pt idx="290" formatCode="#,##0">
                  <c:v>83582052.264067411</c:v>
                </c:pt>
                <c:pt idx="291" formatCode="#,##0">
                  <c:v>82495142.780109286</c:v>
                </c:pt>
                <c:pt idx="292" formatCode="#,##0">
                  <c:v>79988619.543428183</c:v>
                </c:pt>
                <c:pt idx="293" formatCode="#,##0">
                  <c:v>79793745.032231838</c:v>
                </c:pt>
                <c:pt idx="294" formatCode="#,##0">
                  <c:v>82932579.188735485</c:v>
                </c:pt>
                <c:pt idx="295" formatCode="#,##0">
                  <c:v>81841858.559503213</c:v>
                </c:pt>
                <c:pt idx="296" formatCode="#,##0">
                  <c:v>79331548.228836551</c:v>
                </c:pt>
                <c:pt idx="297" formatCode="#,##0">
                  <c:v>79132925.775732428</c:v>
                </c:pt>
                <c:pt idx="298" formatCode="#,##0">
                  <c:v>82268019.594789997</c:v>
                </c:pt>
                <c:pt idx="299" formatCode="#,##0">
                  <c:v>81173581.682480663</c:v>
                </c:pt>
              </c:numCache>
            </c:numRef>
          </c:val>
          <c:smooth val="0"/>
          <c:extLst>
            <c:ext xmlns:c16="http://schemas.microsoft.com/office/drawing/2014/chart" uri="{C3380CC4-5D6E-409C-BE32-E72D297353CC}">
              <c16:uniqueId val="{00000002-F044-4560-B35B-1C1CDBE8399B}"/>
            </c:ext>
          </c:extLst>
        </c:ser>
        <c:ser>
          <c:idx val="3"/>
          <c:order val="3"/>
          <c:tx>
            <c:strRef>
              <c:f>'3.Future trends'!$K$36</c:f>
              <c:strCache>
                <c:ptCount val="1"/>
                <c:pt idx="0">
                  <c:v>Upper Confidence Bound(ASM)</c:v>
                </c:pt>
              </c:strCache>
            </c:strRef>
          </c:tx>
          <c:spPr>
            <a:ln w="15875" cap="rnd">
              <a:solidFill>
                <a:schemeClr val="tx1"/>
              </a:solidFill>
              <a:prstDash val="sysDot"/>
              <a:round/>
            </a:ln>
            <a:effectLst>
              <a:outerShdw blurRad="57150" dist="19050" dir="5400000" algn="ctr" rotWithShape="0">
                <a:srgbClr val="000000">
                  <a:alpha val="63000"/>
                </a:srgbClr>
              </a:outerShdw>
            </a:effectLst>
          </c:spPr>
          <c:marker>
            <c:symbol val="none"/>
          </c:marker>
          <c:cat>
            <c:numRef>
              <c:f>'3.Future trends'!$G$37:$G$336</c:f>
              <c:numCache>
                <c:formatCode>m/d/yyyy</c:formatCode>
                <c:ptCount val="300"/>
                <c:pt idx="0">
                  <c:v>37622</c:v>
                </c:pt>
                <c:pt idx="1">
                  <c:v>37653</c:v>
                </c:pt>
                <c:pt idx="2">
                  <c:v>37681</c:v>
                </c:pt>
                <c:pt idx="3">
                  <c:v>37712</c:v>
                </c:pt>
                <c:pt idx="4">
                  <c:v>37742</c:v>
                </c:pt>
                <c:pt idx="5">
                  <c:v>37773</c:v>
                </c:pt>
                <c:pt idx="6">
                  <c:v>37803</c:v>
                </c:pt>
                <c:pt idx="7">
                  <c:v>37834</c:v>
                </c:pt>
                <c:pt idx="8">
                  <c:v>37865</c:v>
                </c:pt>
                <c:pt idx="9">
                  <c:v>37895</c:v>
                </c:pt>
                <c:pt idx="10">
                  <c:v>37926</c:v>
                </c:pt>
                <c:pt idx="11">
                  <c:v>37956</c:v>
                </c:pt>
                <c:pt idx="12">
                  <c:v>37987</c:v>
                </c:pt>
                <c:pt idx="13">
                  <c:v>38018</c:v>
                </c:pt>
                <c:pt idx="14">
                  <c:v>38047</c:v>
                </c:pt>
                <c:pt idx="15">
                  <c:v>38078</c:v>
                </c:pt>
                <c:pt idx="16">
                  <c:v>38108</c:v>
                </c:pt>
                <c:pt idx="17">
                  <c:v>38139</c:v>
                </c:pt>
                <c:pt idx="18">
                  <c:v>38169</c:v>
                </c:pt>
                <c:pt idx="19">
                  <c:v>38200</c:v>
                </c:pt>
                <c:pt idx="20">
                  <c:v>38231</c:v>
                </c:pt>
                <c:pt idx="21">
                  <c:v>38261</c:v>
                </c:pt>
                <c:pt idx="22">
                  <c:v>38292</c:v>
                </c:pt>
                <c:pt idx="23">
                  <c:v>38322</c:v>
                </c:pt>
                <c:pt idx="24">
                  <c:v>38353</c:v>
                </c:pt>
                <c:pt idx="25">
                  <c:v>38384</c:v>
                </c:pt>
                <c:pt idx="26">
                  <c:v>38412</c:v>
                </c:pt>
                <c:pt idx="27">
                  <c:v>38443</c:v>
                </c:pt>
                <c:pt idx="28">
                  <c:v>38473</c:v>
                </c:pt>
                <c:pt idx="29">
                  <c:v>38504</c:v>
                </c:pt>
                <c:pt idx="30">
                  <c:v>38534</c:v>
                </c:pt>
                <c:pt idx="31">
                  <c:v>38565</c:v>
                </c:pt>
                <c:pt idx="32">
                  <c:v>38596</c:v>
                </c:pt>
                <c:pt idx="33">
                  <c:v>38626</c:v>
                </c:pt>
                <c:pt idx="34">
                  <c:v>38657</c:v>
                </c:pt>
                <c:pt idx="35">
                  <c:v>38687</c:v>
                </c:pt>
                <c:pt idx="36">
                  <c:v>38718</c:v>
                </c:pt>
                <c:pt idx="37">
                  <c:v>38749</c:v>
                </c:pt>
                <c:pt idx="38">
                  <c:v>38777</c:v>
                </c:pt>
                <c:pt idx="39">
                  <c:v>38808</c:v>
                </c:pt>
                <c:pt idx="40">
                  <c:v>38838</c:v>
                </c:pt>
                <c:pt idx="41">
                  <c:v>38869</c:v>
                </c:pt>
                <c:pt idx="42">
                  <c:v>38899</c:v>
                </c:pt>
                <c:pt idx="43">
                  <c:v>38930</c:v>
                </c:pt>
                <c:pt idx="44">
                  <c:v>38961</c:v>
                </c:pt>
                <c:pt idx="45">
                  <c:v>38991</c:v>
                </c:pt>
                <c:pt idx="46">
                  <c:v>39022</c:v>
                </c:pt>
                <c:pt idx="47">
                  <c:v>39052</c:v>
                </c:pt>
                <c:pt idx="48">
                  <c:v>39083</c:v>
                </c:pt>
                <c:pt idx="49">
                  <c:v>39114</c:v>
                </c:pt>
                <c:pt idx="50">
                  <c:v>39142</c:v>
                </c:pt>
                <c:pt idx="51">
                  <c:v>39173</c:v>
                </c:pt>
                <c:pt idx="52">
                  <c:v>39203</c:v>
                </c:pt>
                <c:pt idx="53">
                  <c:v>39234</c:v>
                </c:pt>
                <c:pt idx="54">
                  <c:v>39264</c:v>
                </c:pt>
                <c:pt idx="55">
                  <c:v>39295</c:v>
                </c:pt>
                <c:pt idx="56">
                  <c:v>39326</c:v>
                </c:pt>
                <c:pt idx="57">
                  <c:v>39356</c:v>
                </c:pt>
                <c:pt idx="58">
                  <c:v>39387</c:v>
                </c:pt>
                <c:pt idx="59">
                  <c:v>39417</c:v>
                </c:pt>
                <c:pt idx="60">
                  <c:v>39448</c:v>
                </c:pt>
                <c:pt idx="61">
                  <c:v>39479</c:v>
                </c:pt>
                <c:pt idx="62">
                  <c:v>39508</c:v>
                </c:pt>
                <c:pt idx="63">
                  <c:v>39539</c:v>
                </c:pt>
                <c:pt idx="64">
                  <c:v>39569</c:v>
                </c:pt>
                <c:pt idx="65">
                  <c:v>39600</c:v>
                </c:pt>
                <c:pt idx="66">
                  <c:v>39630</c:v>
                </c:pt>
                <c:pt idx="67">
                  <c:v>39661</c:v>
                </c:pt>
                <c:pt idx="68">
                  <c:v>39692</c:v>
                </c:pt>
                <c:pt idx="69">
                  <c:v>39722</c:v>
                </c:pt>
                <c:pt idx="70">
                  <c:v>39753</c:v>
                </c:pt>
                <c:pt idx="71">
                  <c:v>39783</c:v>
                </c:pt>
                <c:pt idx="72">
                  <c:v>39814</c:v>
                </c:pt>
                <c:pt idx="73">
                  <c:v>39845</c:v>
                </c:pt>
                <c:pt idx="74">
                  <c:v>39873</c:v>
                </c:pt>
                <c:pt idx="75">
                  <c:v>39904</c:v>
                </c:pt>
                <c:pt idx="76">
                  <c:v>39934</c:v>
                </c:pt>
                <c:pt idx="77">
                  <c:v>39965</c:v>
                </c:pt>
                <c:pt idx="78">
                  <c:v>39995</c:v>
                </c:pt>
                <c:pt idx="79">
                  <c:v>40026</c:v>
                </c:pt>
                <c:pt idx="80">
                  <c:v>40057</c:v>
                </c:pt>
                <c:pt idx="81">
                  <c:v>40087</c:v>
                </c:pt>
                <c:pt idx="82">
                  <c:v>40118</c:v>
                </c:pt>
                <c:pt idx="83">
                  <c:v>40148</c:v>
                </c:pt>
                <c:pt idx="84">
                  <c:v>40179</c:v>
                </c:pt>
                <c:pt idx="85">
                  <c:v>40210</c:v>
                </c:pt>
                <c:pt idx="86">
                  <c:v>40238</c:v>
                </c:pt>
                <c:pt idx="87">
                  <c:v>40269</c:v>
                </c:pt>
                <c:pt idx="88">
                  <c:v>40299</c:v>
                </c:pt>
                <c:pt idx="89">
                  <c:v>40330</c:v>
                </c:pt>
                <c:pt idx="90">
                  <c:v>40360</c:v>
                </c:pt>
                <c:pt idx="91">
                  <c:v>40391</c:v>
                </c:pt>
                <c:pt idx="92">
                  <c:v>40422</c:v>
                </c:pt>
                <c:pt idx="93">
                  <c:v>40452</c:v>
                </c:pt>
                <c:pt idx="94">
                  <c:v>40483</c:v>
                </c:pt>
                <c:pt idx="95">
                  <c:v>40513</c:v>
                </c:pt>
                <c:pt idx="96">
                  <c:v>40544</c:v>
                </c:pt>
                <c:pt idx="97">
                  <c:v>40575</c:v>
                </c:pt>
                <c:pt idx="98">
                  <c:v>40603</c:v>
                </c:pt>
                <c:pt idx="99">
                  <c:v>40634</c:v>
                </c:pt>
                <c:pt idx="100">
                  <c:v>40664</c:v>
                </c:pt>
                <c:pt idx="101">
                  <c:v>40695</c:v>
                </c:pt>
                <c:pt idx="102">
                  <c:v>40725</c:v>
                </c:pt>
                <c:pt idx="103">
                  <c:v>40756</c:v>
                </c:pt>
                <c:pt idx="104">
                  <c:v>40787</c:v>
                </c:pt>
                <c:pt idx="105">
                  <c:v>40817</c:v>
                </c:pt>
                <c:pt idx="106">
                  <c:v>40848</c:v>
                </c:pt>
                <c:pt idx="107">
                  <c:v>40878</c:v>
                </c:pt>
                <c:pt idx="108">
                  <c:v>40909</c:v>
                </c:pt>
                <c:pt idx="109">
                  <c:v>40940</c:v>
                </c:pt>
                <c:pt idx="110">
                  <c:v>40969</c:v>
                </c:pt>
                <c:pt idx="111">
                  <c:v>41000</c:v>
                </c:pt>
                <c:pt idx="112">
                  <c:v>41030</c:v>
                </c:pt>
                <c:pt idx="113">
                  <c:v>41061</c:v>
                </c:pt>
                <c:pt idx="114">
                  <c:v>41091</c:v>
                </c:pt>
                <c:pt idx="115">
                  <c:v>41122</c:v>
                </c:pt>
                <c:pt idx="116">
                  <c:v>41153</c:v>
                </c:pt>
                <c:pt idx="117">
                  <c:v>41183</c:v>
                </c:pt>
                <c:pt idx="118">
                  <c:v>41214</c:v>
                </c:pt>
                <c:pt idx="119">
                  <c:v>41244</c:v>
                </c:pt>
                <c:pt idx="120">
                  <c:v>41275</c:v>
                </c:pt>
                <c:pt idx="121">
                  <c:v>41306</c:v>
                </c:pt>
                <c:pt idx="122">
                  <c:v>41334</c:v>
                </c:pt>
                <c:pt idx="123">
                  <c:v>41365</c:v>
                </c:pt>
                <c:pt idx="124">
                  <c:v>41395</c:v>
                </c:pt>
                <c:pt idx="125">
                  <c:v>41426</c:v>
                </c:pt>
                <c:pt idx="126">
                  <c:v>41456</c:v>
                </c:pt>
                <c:pt idx="127">
                  <c:v>41487</c:v>
                </c:pt>
                <c:pt idx="128">
                  <c:v>41518</c:v>
                </c:pt>
                <c:pt idx="129">
                  <c:v>41548</c:v>
                </c:pt>
                <c:pt idx="130">
                  <c:v>41579</c:v>
                </c:pt>
                <c:pt idx="131">
                  <c:v>41609</c:v>
                </c:pt>
                <c:pt idx="132">
                  <c:v>41640</c:v>
                </c:pt>
                <c:pt idx="133">
                  <c:v>41671</c:v>
                </c:pt>
                <c:pt idx="134">
                  <c:v>41699</c:v>
                </c:pt>
                <c:pt idx="135">
                  <c:v>41730</c:v>
                </c:pt>
                <c:pt idx="136">
                  <c:v>41760</c:v>
                </c:pt>
                <c:pt idx="137">
                  <c:v>41791</c:v>
                </c:pt>
                <c:pt idx="138">
                  <c:v>41821</c:v>
                </c:pt>
                <c:pt idx="139">
                  <c:v>41852</c:v>
                </c:pt>
                <c:pt idx="140">
                  <c:v>41883</c:v>
                </c:pt>
                <c:pt idx="141">
                  <c:v>41913</c:v>
                </c:pt>
                <c:pt idx="142">
                  <c:v>41944</c:v>
                </c:pt>
                <c:pt idx="143">
                  <c:v>41974</c:v>
                </c:pt>
                <c:pt idx="144">
                  <c:v>42005</c:v>
                </c:pt>
                <c:pt idx="145">
                  <c:v>42036</c:v>
                </c:pt>
                <c:pt idx="146">
                  <c:v>42064</c:v>
                </c:pt>
                <c:pt idx="147">
                  <c:v>42095</c:v>
                </c:pt>
                <c:pt idx="148">
                  <c:v>42125</c:v>
                </c:pt>
                <c:pt idx="149">
                  <c:v>42156</c:v>
                </c:pt>
                <c:pt idx="150">
                  <c:v>42186</c:v>
                </c:pt>
                <c:pt idx="151">
                  <c:v>42217</c:v>
                </c:pt>
                <c:pt idx="152">
                  <c:v>42248</c:v>
                </c:pt>
                <c:pt idx="153">
                  <c:v>42278</c:v>
                </c:pt>
                <c:pt idx="154">
                  <c:v>42309</c:v>
                </c:pt>
                <c:pt idx="155">
                  <c:v>42339</c:v>
                </c:pt>
                <c:pt idx="156">
                  <c:v>42370</c:v>
                </c:pt>
                <c:pt idx="157">
                  <c:v>42401</c:v>
                </c:pt>
                <c:pt idx="158">
                  <c:v>42430</c:v>
                </c:pt>
                <c:pt idx="159">
                  <c:v>42461</c:v>
                </c:pt>
                <c:pt idx="160">
                  <c:v>42491</c:v>
                </c:pt>
                <c:pt idx="161">
                  <c:v>42522</c:v>
                </c:pt>
                <c:pt idx="162">
                  <c:v>42552</c:v>
                </c:pt>
                <c:pt idx="163">
                  <c:v>42583</c:v>
                </c:pt>
                <c:pt idx="164">
                  <c:v>42614</c:v>
                </c:pt>
                <c:pt idx="165">
                  <c:v>42644</c:v>
                </c:pt>
                <c:pt idx="166">
                  <c:v>42675</c:v>
                </c:pt>
                <c:pt idx="167">
                  <c:v>42705</c:v>
                </c:pt>
                <c:pt idx="168">
                  <c:v>42736</c:v>
                </c:pt>
                <c:pt idx="169">
                  <c:v>42767</c:v>
                </c:pt>
                <c:pt idx="170">
                  <c:v>42795</c:v>
                </c:pt>
                <c:pt idx="171">
                  <c:v>42826</c:v>
                </c:pt>
                <c:pt idx="172">
                  <c:v>42856</c:v>
                </c:pt>
                <c:pt idx="173">
                  <c:v>42887</c:v>
                </c:pt>
                <c:pt idx="174">
                  <c:v>42917</c:v>
                </c:pt>
                <c:pt idx="175">
                  <c:v>42948</c:v>
                </c:pt>
                <c:pt idx="176">
                  <c:v>42979</c:v>
                </c:pt>
                <c:pt idx="177">
                  <c:v>43009</c:v>
                </c:pt>
                <c:pt idx="178">
                  <c:v>43040</c:v>
                </c:pt>
                <c:pt idx="179">
                  <c:v>43070</c:v>
                </c:pt>
                <c:pt idx="180">
                  <c:v>43101</c:v>
                </c:pt>
                <c:pt idx="181">
                  <c:v>43132</c:v>
                </c:pt>
                <c:pt idx="182">
                  <c:v>43160</c:v>
                </c:pt>
                <c:pt idx="183">
                  <c:v>43191</c:v>
                </c:pt>
                <c:pt idx="184">
                  <c:v>43221</c:v>
                </c:pt>
                <c:pt idx="185">
                  <c:v>43252</c:v>
                </c:pt>
                <c:pt idx="186">
                  <c:v>43282</c:v>
                </c:pt>
                <c:pt idx="187">
                  <c:v>43313</c:v>
                </c:pt>
                <c:pt idx="188">
                  <c:v>43344</c:v>
                </c:pt>
                <c:pt idx="189">
                  <c:v>43374</c:v>
                </c:pt>
                <c:pt idx="190">
                  <c:v>43405</c:v>
                </c:pt>
                <c:pt idx="191">
                  <c:v>43435</c:v>
                </c:pt>
                <c:pt idx="192">
                  <c:v>43466</c:v>
                </c:pt>
                <c:pt idx="193">
                  <c:v>43497</c:v>
                </c:pt>
                <c:pt idx="194">
                  <c:v>43525</c:v>
                </c:pt>
                <c:pt idx="195">
                  <c:v>43556</c:v>
                </c:pt>
                <c:pt idx="196">
                  <c:v>43586</c:v>
                </c:pt>
                <c:pt idx="197">
                  <c:v>43617</c:v>
                </c:pt>
                <c:pt idx="198">
                  <c:v>43647</c:v>
                </c:pt>
                <c:pt idx="199">
                  <c:v>43678</c:v>
                </c:pt>
                <c:pt idx="200">
                  <c:v>43709</c:v>
                </c:pt>
                <c:pt idx="201">
                  <c:v>43739</c:v>
                </c:pt>
                <c:pt idx="202">
                  <c:v>43770</c:v>
                </c:pt>
                <c:pt idx="203">
                  <c:v>43800</c:v>
                </c:pt>
                <c:pt idx="204">
                  <c:v>43831</c:v>
                </c:pt>
                <c:pt idx="205">
                  <c:v>43862</c:v>
                </c:pt>
                <c:pt idx="206">
                  <c:v>43891</c:v>
                </c:pt>
                <c:pt idx="207">
                  <c:v>43922</c:v>
                </c:pt>
                <c:pt idx="208">
                  <c:v>43952</c:v>
                </c:pt>
                <c:pt idx="209">
                  <c:v>43983</c:v>
                </c:pt>
                <c:pt idx="210">
                  <c:v>44013</c:v>
                </c:pt>
                <c:pt idx="211">
                  <c:v>44044</c:v>
                </c:pt>
                <c:pt idx="212">
                  <c:v>44075</c:v>
                </c:pt>
                <c:pt idx="213">
                  <c:v>44105</c:v>
                </c:pt>
                <c:pt idx="214">
                  <c:v>44136</c:v>
                </c:pt>
                <c:pt idx="215">
                  <c:v>44166</c:v>
                </c:pt>
                <c:pt idx="216">
                  <c:v>44197</c:v>
                </c:pt>
                <c:pt idx="217">
                  <c:v>44228</c:v>
                </c:pt>
                <c:pt idx="218">
                  <c:v>44256</c:v>
                </c:pt>
                <c:pt idx="219">
                  <c:v>44287</c:v>
                </c:pt>
                <c:pt idx="220">
                  <c:v>44317</c:v>
                </c:pt>
                <c:pt idx="221">
                  <c:v>44348</c:v>
                </c:pt>
                <c:pt idx="222">
                  <c:v>44378</c:v>
                </c:pt>
                <c:pt idx="223">
                  <c:v>44409</c:v>
                </c:pt>
                <c:pt idx="224">
                  <c:v>44440</c:v>
                </c:pt>
                <c:pt idx="225">
                  <c:v>44470</c:v>
                </c:pt>
                <c:pt idx="226">
                  <c:v>44501</c:v>
                </c:pt>
                <c:pt idx="227">
                  <c:v>44531</c:v>
                </c:pt>
                <c:pt idx="228">
                  <c:v>44562</c:v>
                </c:pt>
                <c:pt idx="229">
                  <c:v>44593</c:v>
                </c:pt>
                <c:pt idx="230">
                  <c:v>44621</c:v>
                </c:pt>
                <c:pt idx="231">
                  <c:v>44652</c:v>
                </c:pt>
                <c:pt idx="232">
                  <c:v>44682</c:v>
                </c:pt>
                <c:pt idx="233">
                  <c:v>44713</c:v>
                </c:pt>
                <c:pt idx="234">
                  <c:v>44743</c:v>
                </c:pt>
                <c:pt idx="235">
                  <c:v>44774</c:v>
                </c:pt>
                <c:pt idx="236">
                  <c:v>44805</c:v>
                </c:pt>
                <c:pt idx="237">
                  <c:v>44835</c:v>
                </c:pt>
                <c:pt idx="238">
                  <c:v>44866</c:v>
                </c:pt>
                <c:pt idx="239">
                  <c:v>44896</c:v>
                </c:pt>
                <c:pt idx="240">
                  <c:v>44927</c:v>
                </c:pt>
                <c:pt idx="241">
                  <c:v>44958</c:v>
                </c:pt>
                <c:pt idx="242">
                  <c:v>44986</c:v>
                </c:pt>
                <c:pt idx="243">
                  <c:v>45017</c:v>
                </c:pt>
                <c:pt idx="244">
                  <c:v>45047</c:v>
                </c:pt>
                <c:pt idx="245">
                  <c:v>45078</c:v>
                </c:pt>
                <c:pt idx="246">
                  <c:v>45108</c:v>
                </c:pt>
                <c:pt idx="247">
                  <c:v>45139</c:v>
                </c:pt>
                <c:pt idx="248">
                  <c:v>45170</c:v>
                </c:pt>
                <c:pt idx="249">
                  <c:v>45200</c:v>
                </c:pt>
                <c:pt idx="250">
                  <c:v>45231</c:v>
                </c:pt>
                <c:pt idx="251">
                  <c:v>45261</c:v>
                </c:pt>
                <c:pt idx="252">
                  <c:v>45292</c:v>
                </c:pt>
                <c:pt idx="253">
                  <c:v>45323</c:v>
                </c:pt>
                <c:pt idx="254">
                  <c:v>45352</c:v>
                </c:pt>
                <c:pt idx="255">
                  <c:v>45383</c:v>
                </c:pt>
                <c:pt idx="256">
                  <c:v>45413</c:v>
                </c:pt>
                <c:pt idx="257">
                  <c:v>45444</c:v>
                </c:pt>
                <c:pt idx="258">
                  <c:v>45474</c:v>
                </c:pt>
                <c:pt idx="259">
                  <c:v>45505</c:v>
                </c:pt>
                <c:pt idx="260">
                  <c:v>45536</c:v>
                </c:pt>
                <c:pt idx="261">
                  <c:v>45566</c:v>
                </c:pt>
                <c:pt idx="262">
                  <c:v>45597</c:v>
                </c:pt>
                <c:pt idx="263">
                  <c:v>45627</c:v>
                </c:pt>
                <c:pt idx="264">
                  <c:v>45658</c:v>
                </c:pt>
                <c:pt idx="265">
                  <c:v>45689</c:v>
                </c:pt>
                <c:pt idx="266">
                  <c:v>45717</c:v>
                </c:pt>
                <c:pt idx="267">
                  <c:v>45748</c:v>
                </c:pt>
                <c:pt idx="268">
                  <c:v>45778</c:v>
                </c:pt>
                <c:pt idx="269">
                  <c:v>45809</c:v>
                </c:pt>
                <c:pt idx="270">
                  <c:v>45839</c:v>
                </c:pt>
                <c:pt idx="271">
                  <c:v>45870</c:v>
                </c:pt>
                <c:pt idx="272">
                  <c:v>45901</c:v>
                </c:pt>
                <c:pt idx="273">
                  <c:v>45931</c:v>
                </c:pt>
                <c:pt idx="274">
                  <c:v>45962</c:v>
                </c:pt>
                <c:pt idx="275">
                  <c:v>45992</c:v>
                </c:pt>
                <c:pt idx="276">
                  <c:v>46023</c:v>
                </c:pt>
                <c:pt idx="277">
                  <c:v>46054</c:v>
                </c:pt>
                <c:pt idx="278">
                  <c:v>46082</c:v>
                </c:pt>
                <c:pt idx="279">
                  <c:v>46113</c:v>
                </c:pt>
                <c:pt idx="280">
                  <c:v>46143</c:v>
                </c:pt>
                <c:pt idx="281">
                  <c:v>46174</c:v>
                </c:pt>
                <c:pt idx="282">
                  <c:v>46204</c:v>
                </c:pt>
                <c:pt idx="283">
                  <c:v>46235</c:v>
                </c:pt>
                <c:pt idx="284">
                  <c:v>46266</c:v>
                </c:pt>
                <c:pt idx="285">
                  <c:v>46296</c:v>
                </c:pt>
                <c:pt idx="286">
                  <c:v>46327</c:v>
                </c:pt>
                <c:pt idx="287">
                  <c:v>46357</c:v>
                </c:pt>
                <c:pt idx="288">
                  <c:v>46388</c:v>
                </c:pt>
                <c:pt idx="289">
                  <c:v>46419</c:v>
                </c:pt>
                <c:pt idx="290">
                  <c:v>46447</c:v>
                </c:pt>
                <c:pt idx="291">
                  <c:v>46478</c:v>
                </c:pt>
                <c:pt idx="292">
                  <c:v>46508</c:v>
                </c:pt>
                <c:pt idx="293">
                  <c:v>46539</c:v>
                </c:pt>
                <c:pt idx="294">
                  <c:v>46569</c:v>
                </c:pt>
                <c:pt idx="295">
                  <c:v>46600</c:v>
                </c:pt>
                <c:pt idx="296">
                  <c:v>46631</c:v>
                </c:pt>
                <c:pt idx="297">
                  <c:v>46661</c:v>
                </c:pt>
                <c:pt idx="298">
                  <c:v>46692</c:v>
                </c:pt>
                <c:pt idx="299">
                  <c:v>46722</c:v>
                </c:pt>
              </c:numCache>
            </c:numRef>
          </c:cat>
          <c:val>
            <c:numRef>
              <c:f>'3.Future trends'!$K$37:$K$336</c:f>
              <c:numCache>
                <c:formatCode>General</c:formatCode>
                <c:ptCount val="300"/>
                <c:pt idx="248" formatCode="#,##0">
                  <c:v>106980046</c:v>
                </c:pt>
                <c:pt idx="249" formatCode="#,##0">
                  <c:v>128047617.12496571</c:v>
                </c:pt>
                <c:pt idx="250" formatCode="#,##0">
                  <c:v>131573278.28110382</c:v>
                </c:pt>
                <c:pt idx="251" formatCode="#,##0">
                  <c:v>130871637.48421919</c:v>
                </c:pt>
                <c:pt idx="252" formatCode="#,##0">
                  <c:v>128752643.50622872</c:v>
                </c:pt>
                <c:pt idx="253" formatCode="#,##0">
                  <c:v>128952751.28921929</c:v>
                </c:pt>
                <c:pt idx="254" formatCode="#,##0">
                  <c:v>132483546.85397494</c:v>
                </c:pt>
                <c:pt idx="255" formatCode="#,##0">
                  <c:v>131786999.71811596</c:v>
                </c:pt>
                <c:pt idx="256" formatCode="#,##0">
                  <c:v>129673059.04876751</c:v>
                </c:pt>
                <c:pt idx="257" formatCode="#,##0">
                  <c:v>129878175.35110065</c:v>
                </c:pt>
                <c:pt idx="258" formatCode="#,##0">
                  <c:v>133413944.85441729</c:v>
                </c:pt>
                <c:pt idx="259" formatCode="#,##0">
                  <c:v>132722332.53951208</c:v>
                </c:pt>
                <c:pt idx="260" formatCode="#,##0">
                  <c:v>130613287.99401969</c:v>
                </c:pt>
                <c:pt idx="261" formatCode="#,##0">
                  <c:v>130823255.35475817</c:v>
                </c:pt>
                <c:pt idx="262" formatCode="#,##0">
                  <c:v>134363845.03060982</c:v>
                </c:pt>
                <c:pt idx="263" formatCode="#,##0">
                  <c:v>133677015.48126644</c:v>
                </c:pt>
                <c:pt idx="264" formatCode="#,##0">
                  <c:v>131572716.7282573</c:v>
                </c:pt>
                <c:pt idx="265" formatCode="#,##0">
                  <c:v>131787384.85916562</c:v>
                </c:pt>
                <c:pt idx="266" formatCode="#,##0">
                  <c:v>135332647.8925148</c:v>
                </c:pt>
                <c:pt idx="267" formatCode="#,##0">
                  <c:v>134650456.04142398</c:v>
                </c:pt>
                <c:pt idx="268" formatCode="#,##0">
                  <c:v>132550759.76530963</c:v>
                </c:pt>
                <c:pt idx="269" formatCode="#,##0">
                  <c:v>132769985.64746994</c:v>
                </c:pt>
                <c:pt idx="270" formatCode="#,##0">
                  <c:v>136319782.26238945</c:v>
                </c:pt>
                <c:pt idx="271" formatCode="#,##0">
                  <c:v>135642090.08440757</c:v>
                </c:pt>
                <c:pt idx="272" formatCode="#,##0">
                  <c:v>133546860.00757283</c:v>
                </c:pt>
                <c:pt idx="273" formatCode="#,##0">
                  <c:v>133770507.85849962</c:v>
                </c:pt>
                <c:pt idx="274" formatCode="#,##0">
                  <c:v>137324705.28326997</c:v>
                </c:pt>
                <c:pt idx="275" formatCode="#,##0">
                  <c:v>136651381.73450509</c:v>
                </c:pt>
                <c:pt idx="276" formatCode="#,##0">
                  <c:v>134560488.53217337</c:v>
                </c:pt>
                <c:pt idx="277" formatCode="#,##0">
                  <c:v>134788429.67494953</c:v>
                </c:pt>
                <c:pt idx="278" formatCode="#,##0">
                  <c:v>138346902.01412871</c:v>
                </c:pt>
                <c:pt idx="279" formatCode="#,##0">
                  <c:v>137677822.88465625</c:v>
                </c:pt>
                <c:pt idx="280" formatCode="#,##0">
                  <c:v>135591144.01972112</c:v>
                </c:pt>
                <c:pt idx="281" formatCode="#,##0">
                  <c:v>135823256.68015879</c:v>
                </c:pt>
                <c:pt idx="282" formatCode="#,##0">
                  <c:v>139385884.71834004</c:v>
                </c:pt>
                <c:pt idx="283" formatCode="#,##0">
                  <c:v>138720932.42204008</c:v>
                </c:pt>
                <c:pt idx="284" formatCode="#,##0">
                  <c:v>136638351.92217249</c:v>
                </c:pt>
                <c:pt idx="285" formatCode="#,##0">
                  <c:v>136874520.97511846</c:v>
                </c:pt>
                <c:pt idx="286" formatCode="#,##0">
                  <c:v>140441191.93243</c:v>
                </c:pt>
                <c:pt idx="287" formatCode="#,##0">
                  <c:v>139780255.25293866</c:v>
                </c:pt>
                <c:pt idx="288" formatCode="#,##0">
                  <c:v>137701663.44793946</c:v>
                </c:pt>
                <c:pt idx="289" formatCode="#,##0">
                  <c:v>137941780.12962392</c:v>
                </c:pt>
                <c:pt idx="290" formatCode="#,##0">
                  <c:v>141512387.38500941</c:v>
                </c:pt>
                <c:pt idx="291" formatCode="#,##0">
                  <c:v>140855361.19291764</c:v>
                </c:pt>
                <c:pt idx="292" formatCode="#,##0">
                  <c:v>138780654.42658141</c:v>
                </c:pt>
                <c:pt idx="293" formatCode="#,##0">
                  <c:v>139024616.02633139</c:v>
                </c:pt>
                <c:pt idx="294" formatCode="#,##0">
                  <c:v>142599058.8212513</c:v>
                </c:pt>
                <c:pt idx="295" formatCode="#,##0">
                  <c:v>141945843.77443364</c:v>
                </c:pt>
                <c:pt idx="296" formatCode="#,##0">
                  <c:v>139874924.102083</c:v>
                </c:pt>
                <c:pt idx="297" formatCode="#,##0">
                  <c:v>140122633.64374077</c:v>
                </c:pt>
                <c:pt idx="298" formatCode="#,##0">
                  <c:v>143700816.77610675</c:v>
                </c:pt>
                <c:pt idx="299" formatCode="#,##0">
                  <c:v>143051319.01236618</c:v>
                </c:pt>
              </c:numCache>
            </c:numRef>
          </c:val>
          <c:smooth val="0"/>
          <c:extLst>
            <c:ext xmlns:c16="http://schemas.microsoft.com/office/drawing/2014/chart" uri="{C3380CC4-5D6E-409C-BE32-E72D297353CC}">
              <c16:uniqueId val="{00000003-F044-4560-B35B-1C1CDBE8399B}"/>
            </c:ext>
          </c:extLst>
        </c:ser>
        <c:dLbls>
          <c:showLegendKey val="0"/>
          <c:showVal val="0"/>
          <c:showCatName val="0"/>
          <c:showSerName val="0"/>
          <c:showPercent val="0"/>
          <c:showBubbleSize val="0"/>
        </c:dLbls>
        <c:smooth val="0"/>
        <c:axId val="1752760640"/>
        <c:axId val="1832634560"/>
      </c:lineChart>
      <c:catAx>
        <c:axId val="1752760640"/>
        <c:scaling>
          <c:orientation val="minMax"/>
        </c:scaling>
        <c:delete val="0"/>
        <c:axPos val="b"/>
        <c:majorTickMark val="none"/>
        <c:minorTickMark val="none"/>
        <c:tickLblPos val="low"/>
        <c:spPr>
          <a:noFill/>
          <a:ln w="9525" cap="flat" cmpd="sng" algn="ctr">
            <a:solidFill>
              <a:schemeClr val="lt1">
                <a:lumMod val="95000"/>
                <a:alpha val="10000"/>
              </a:schemeClr>
            </a:solidFill>
            <a:round/>
          </a:ln>
          <a:effectLst/>
        </c:spPr>
        <c:txPr>
          <a:bodyPr rot="-5400000" spcFirstLastPara="1" vertOverflow="ellipsis" wrap="square" anchor="ctr" anchorCtr="1"/>
          <a:lstStyle/>
          <a:p>
            <a:pPr>
              <a:defRPr sz="600" b="0" i="0" u="none" strike="noStrike" kern="1200" baseline="0">
                <a:solidFill>
                  <a:schemeClr val="tx1"/>
                </a:solidFill>
                <a:latin typeface="+mn-lt"/>
                <a:ea typeface="+mn-ea"/>
                <a:cs typeface="+mn-cs"/>
              </a:defRPr>
            </a:pPr>
            <a:endParaRPr lang="en-US"/>
          </a:p>
        </c:txPr>
        <c:crossAx val="1832634560"/>
        <c:crosses val="autoZero"/>
        <c:auto val="1"/>
        <c:lblAlgn val="ctr"/>
        <c:lblOffset val="100"/>
        <c:tickLblSkip val="15"/>
        <c:noMultiLvlLbl val="0"/>
      </c:catAx>
      <c:valAx>
        <c:axId val="183263456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752760640"/>
        <c:crosses val="autoZero"/>
        <c:crossBetween val="between"/>
        <c:dispUnits>
          <c:builtInUnit val="millions"/>
          <c:dispUnitsLbl>
            <c:spPr>
              <a:noFill/>
              <a:ln>
                <a:noFill/>
              </a:ln>
              <a:effectLst/>
            </c:spPr>
            <c:txPr>
              <a:bodyPr rot="-5400000" spcFirstLastPara="1" vertOverflow="ellipsis" vert="horz" wrap="square" anchor="ctr" anchorCtr="1"/>
              <a:lstStyle/>
              <a:p>
                <a:pPr>
                  <a:defRPr sz="900" b="1" i="0" u="none" strike="noStrike" kern="1200" cap="all" baseline="0">
                    <a:solidFill>
                      <a:schemeClr val="tx1"/>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Covid</a:t>
            </a:r>
            <a:r>
              <a:rPr lang="en-IN" baseline="0"/>
              <a:t> effect for the Domestic Flights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63401961323886"/>
          <c:y val="0.1701376146788991"/>
          <c:w val="0.84404279796162529"/>
          <c:h val="0.61059694461269265"/>
        </c:manualLayout>
      </c:layout>
      <c:barChart>
        <c:barDir val="col"/>
        <c:grouping val="clustered"/>
        <c:varyColors val="0"/>
        <c:ser>
          <c:idx val="0"/>
          <c:order val="0"/>
          <c:tx>
            <c:strRef>
              <c:f>'4.Covid impact'!$D$13:$D$14</c:f>
              <c:strCache>
                <c:ptCount val="2"/>
                <c:pt idx="1">
                  <c:v>Normal era</c:v>
                </c:pt>
              </c:strCache>
            </c:strRef>
          </c:tx>
          <c:spPr>
            <a:solidFill>
              <a:schemeClr val="accent1"/>
            </a:solidFill>
            <a:ln>
              <a:noFill/>
            </a:ln>
            <a:effectLst/>
          </c:spPr>
          <c:invertIfNegative val="0"/>
          <c:cat>
            <c:strRef>
              <c:f>'4.Covid impact'!$C$15:$C$19</c:f>
              <c:strCache>
                <c:ptCount val="5"/>
                <c:pt idx="0">
                  <c:v>Passenger</c:v>
                </c:pt>
                <c:pt idx="1">
                  <c:v>Flight</c:v>
                </c:pt>
                <c:pt idx="2">
                  <c:v>RPM</c:v>
                </c:pt>
                <c:pt idx="3">
                  <c:v>ASM</c:v>
                </c:pt>
                <c:pt idx="4">
                  <c:v>LF</c:v>
                </c:pt>
              </c:strCache>
            </c:strRef>
          </c:cat>
          <c:val>
            <c:numRef>
              <c:f>'4.Covid impact'!$D$15:$D$19</c:f>
              <c:numCache>
                <c:formatCode>0%</c:formatCode>
                <c:ptCount val="5"/>
                <c:pt idx="0">
                  <c:v>1</c:v>
                </c:pt>
                <c:pt idx="1">
                  <c:v>1</c:v>
                </c:pt>
                <c:pt idx="2">
                  <c:v>1</c:v>
                </c:pt>
                <c:pt idx="3">
                  <c:v>1</c:v>
                </c:pt>
                <c:pt idx="4">
                  <c:v>1</c:v>
                </c:pt>
              </c:numCache>
            </c:numRef>
          </c:val>
          <c:extLst>
            <c:ext xmlns:c16="http://schemas.microsoft.com/office/drawing/2014/chart" uri="{C3380CC4-5D6E-409C-BE32-E72D297353CC}">
              <c16:uniqueId val="{00000000-9DCC-4E4D-90C7-0828AE7B2D53}"/>
            </c:ext>
          </c:extLst>
        </c:ser>
        <c:ser>
          <c:idx val="1"/>
          <c:order val="1"/>
          <c:tx>
            <c:strRef>
              <c:f>'4.Covid impact'!$E$13:$E$14</c:f>
              <c:strCache>
                <c:ptCount val="2"/>
                <c:pt idx="1">
                  <c:v>Covid era</c:v>
                </c:pt>
              </c:strCache>
            </c:strRef>
          </c:tx>
          <c:spPr>
            <a:solidFill>
              <a:schemeClr val="accent2"/>
            </a:solidFill>
            <a:ln>
              <a:noFill/>
            </a:ln>
            <a:effectLst/>
          </c:spPr>
          <c:invertIfNegative val="0"/>
          <c:cat>
            <c:strRef>
              <c:f>'4.Covid impact'!$C$15:$C$19</c:f>
              <c:strCache>
                <c:ptCount val="5"/>
                <c:pt idx="0">
                  <c:v>Passenger</c:v>
                </c:pt>
                <c:pt idx="1">
                  <c:v>Flight</c:v>
                </c:pt>
                <c:pt idx="2">
                  <c:v>RPM</c:v>
                </c:pt>
                <c:pt idx="3">
                  <c:v>ASM</c:v>
                </c:pt>
                <c:pt idx="4">
                  <c:v>LF</c:v>
                </c:pt>
              </c:strCache>
            </c:strRef>
          </c:cat>
          <c:val>
            <c:numRef>
              <c:f>'4.Covid impact'!$E$15:$E$19</c:f>
              <c:numCache>
                <c:formatCode>0%</c:formatCode>
                <c:ptCount val="5"/>
                <c:pt idx="0">
                  <c:v>0.60549012944230651</c:v>
                </c:pt>
                <c:pt idx="1">
                  <c:v>0.68803843336002812</c:v>
                </c:pt>
                <c:pt idx="2">
                  <c:v>0.62522151350112309</c:v>
                </c:pt>
                <c:pt idx="3">
                  <c:v>0.80408208385239266</c:v>
                </c:pt>
                <c:pt idx="4">
                  <c:v>0.64642901502920092</c:v>
                </c:pt>
              </c:numCache>
            </c:numRef>
          </c:val>
          <c:extLst>
            <c:ext xmlns:c16="http://schemas.microsoft.com/office/drawing/2014/chart" uri="{C3380CC4-5D6E-409C-BE32-E72D297353CC}">
              <c16:uniqueId val="{00000001-9DCC-4E4D-90C7-0828AE7B2D53}"/>
            </c:ext>
          </c:extLst>
        </c:ser>
        <c:dLbls>
          <c:showLegendKey val="0"/>
          <c:showVal val="0"/>
          <c:showCatName val="0"/>
          <c:showSerName val="0"/>
          <c:showPercent val="0"/>
          <c:showBubbleSize val="0"/>
        </c:dLbls>
        <c:gapWidth val="219"/>
        <c:overlap val="-27"/>
        <c:axId val="388048143"/>
        <c:axId val="395282127"/>
      </c:barChart>
      <c:catAx>
        <c:axId val="388048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282127"/>
        <c:crosses val="autoZero"/>
        <c:auto val="1"/>
        <c:lblAlgn val="ctr"/>
        <c:lblOffset val="100"/>
        <c:noMultiLvlLbl val="0"/>
      </c:catAx>
      <c:valAx>
        <c:axId val="395282127"/>
        <c:scaling>
          <c:orientation val="minMax"/>
          <c:max val="1"/>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8048143"/>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 effect for the International Flights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575986433484579"/>
          <c:y val="0.1711455349081403"/>
          <c:w val="0.84782118477599222"/>
          <c:h val="0.61436884492002597"/>
        </c:manualLayout>
      </c:layout>
      <c:barChart>
        <c:barDir val="col"/>
        <c:grouping val="clustered"/>
        <c:varyColors val="0"/>
        <c:ser>
          <c:idx val="0"/>
          <c:order val="0"/>
          <c:tx>
            <c:strRef>
              <c:f>'4.Covid impact'!$J$14</c:f>
              <c:strCache>
                <c:ptCount val="1"/>
                <c:pt idx="0">
                  <c:v>Normal era</c:v>
                </c:pt>
              </c:strCache>
            </c:strRef>
          </c:tx>
          <c:spPr>
            <a:solidFill>
              <a:schemeClr val="accent1"/>
            </a:solidFill>
            <a:ln>
              <a:noFill/>
            </a:ln>
            <a:effectLst/>
          </c:spPr>
          <c:invertIfNegative val="0"/>
          <c:cat>
            <c:strRef>
              <c:f>'4.Covid impact'!$I$15:$I$19</c:f>
              <c:strCache>
                <c:ptCount val="5"/>
                <c:pt idx="0">
                  <c:v>Passenger</c:v>
                </c:pt>
                <c:pt idx="1">
                  <c:v>Flight</c:v>
                </c:pt>
                <c:pt idx="2">
                  <c:v>RPM</c:v>
                </c:pt>
                <c:pt idx="3">
                  <c:v>ASM</c:v>
                </c:pt>
                <c:pt idx="4">
                  <c:v>LF</c:v>
                </c:pt>
              </c:strCache>
            </c:strRef>
          </c:cat>
          <c:val>
            <c:numRef>
              <c:f>'4.Covid impact'!$J$15:$J$19</c:f>
              <c:numCache>
                <c:formatCode>0%</c:formatCode>
                <c:ptCount val="5"/>
                <c:pt idx="0">
                  <c:v>1</c:v>
                </c:pt>
                <c:pt idx="1">
                  <c:v>1</c:v>
                </c:pt>
                <c:pt idx="2">
                  <c:v>1</c:v>
                </c:pt>
                <c:pt idx="3">
                  <c:v>1</c:v>
                </c:pt>
                <c:pt idx="4">
                  <c:v>1</c:v>
                </c:pt>
              </c:numCache>
            </c:numRef>
          </c:val>
          <c:extLst>
            <c:ext xmlns:c16="http://schemas.microsoft.com/office/drawing/2014/chart" uri="{C3380CC4-5D6E-409C-BE32-E72D297353CC}">
              <c16:uniqueId val="{00000000-304D-4B21-B7C6-D0FFC8E98A38}"/>
            </c:ext>
          </c:extLst>
        </c:ser>
        <c:ser>
          <c:idx val="1"/>
          <c:order val="1"/>
          <c:tx>
            <c:strRef>
              <c:f>'4.Covid impact'!$K$14</c:f>
              <c:strCache>
                <c:ptCount val="1"/>
                <c:pt idx="0">
                  <c:v>Covid era</c:v>
                </c:pt>
              </c:strCache>
            </c:strRef>
          </c:tx>
          <c:spPr>
            <a:solidFill>
              <a:srgbClr val="FFFF00"/>
            </a:solidFill>
            <a:ln>
              <a:noFill/>
            </a:ln>
            <a:effectLst/>
          </c:spPr>
          <c:invertIfNegative val="0"/>
          <c:cat>
            <c:strRef>
              <c:f>'4.Covid impact'!$I$15:$I$19</c:f>
              <c:strCache>
                <c:ptCount val="5"/>
                <c:pt idx="0">
                  <c:v>Passenger</c:v>
                </c:pt>
                <c:pt idx="1">
                  <c:v>Flight</c:v>
                </c:pt>
                <c:pt idx="2">
                  <c:v>RPM</c:v>
                </c:pt>
                <c:pt idx="3">
                  <c:v>ASM</c:v>
                </c:pt>
                <c:pt idx="4">
                  <c:v>LF</c:v>
                </c:pt>
              </c:strCache>
            </c:strRef>
          </c:cat>
          <c:val>
            <c:numRef>
              <c:f>'4.Covid impact'!$K$15:$K$19</c:f>
              <c:numCache>
                <c:formatCode>0%</c:formatCode>
                <c:ptCount val="5"/>
                <c:pt idx="0">
                  <c:v>0.59201751016726589</c:v>
                </c:pt>
                <c:pt idx="1">
                  <c:v>0.59934834388110925</c:v>
                </c:pt>
                <c:pt idx="2">
                  <c:v>0.54731568399183117</c:v>
                </c:pt>
                <c:pt idx="3">
                  <c:v>0.6071353087773208</c:v>
                </c:pt>
                <c:pt idx="4">
                  <c:v>0.68511776416402836</c:v>
                </c:pt>
              </c:numCache>
            </c:numRef>
          </c:val>
          <c:extLst>
            <c:ext xmlns:c16="http://schemas.microsoft.com/office/drawing/2014/chart" uri="{C3380CC4-5D6E-409C-BE32-E72D297353CC}">
              <c16:uniqueId val="{00000001-304D-4B21-B7C6-D0FFC8E98A38}"/>
            </c:ext>
          </c:extLst>
        </c:ser>
        <c:dLbls>
          <c:showLegendKey val="0"/>
          <c:showVal val="0"/>
          <c:showCatName val="0"/>
          <c:showSerName val="0"/>
          <c:showPercent val="0"/>
          <c:showBubbleSize val="0"/>
        </c:dLbls>
        <c:gapWidth val="219"/>
        <c:overlap val="-27"/>
        <c:axId val="1887452591"/>
        <c:axId val="390681359"/>
      </c:barChart>
      <c:catAx>
        <c:axId val="1887452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681359"/>
        <c:crosses val="autoZero"/>
        <c:auto val="1"/>
        <c:lblAlgn val="ctr"/>
        <c:lblOffset val="100"/>
        <c:noMultiLvlLbl val="0"/>
      </c:catAx>
      <c:valAx>
        <c:axId val="390681359"/>
        <c:scaling>
          <c:orientation val="minMax"/>
          <c:max val="1"/>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7452591"/>
        <c:crosses val="autoZero"/>
        <c:crossBetween val="between"/>
        <c:majorUnit val="0.2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693A0B-1EA0-4DD0-88CE-800D6177D822}"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290269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93A0B-1EA0-4DD0-88CE-800D6177D822}"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2546915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93A0B-1EA0-4DD0-88CE-800D6177D822}"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4C111-10BE-4799-A8A9-006AB2FFD9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1689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93A0B-1EA0-4DD0-88CE-800D6177D822}"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2986558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93A0B-1EA0-4DD0-88CE-800D6177D822}"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4C111-10BE-4799-A8A9-006AB2FFD9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9138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93A0B-1EA0-4DD0-88CE-800D6177D822}"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2181632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93A0B-1EA0-4DD0-88CE-800D6177D822}"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445321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93A0B-1EA0-4DD0-88CE-800D6177D822}"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147428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693A0B-1EA0-4DD0-88CE-800D6177D822}"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381990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93A0B-1EA0-4DD0-88CE-800D6177D822}"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295350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693A0B-1EA0-4DD0-88CE-800D6177D822}"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217817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93A0B-1EA0-4DD0-88CE-800D6177D822}" type="datetimeFigureOut">
              <a:rPr lang="en-IN" smtClean="0"/>
              <a:t>22-02-2024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143666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693A0B-1EA0-4DD0-88CE-800D6177D822}" type="datetimeFigureOut">
              <a:rPr lang="en-IN" smtClean="0"/>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61389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93A0B-1EA0-4DD0-88CE-800D6177D822}" type="datetimeFigureOut">
              <a:rPr lang="en-IN" smtClean="0"/>
              <a:t>22-02-2024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324139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693A0B-1EA0-4DD0-88CE-800D6177D822}"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136460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693A0B-1EA0-4DD0-88CE-800D6177D822}"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A4C111-10BE-4799-A8A9-006AB2FFD9F5}" type="slidenum">
              <a:rPr lang="en-IN" smtClean="0"/>
              <a:t>‹#›</a:t>
            </a:fld>
            <a:endParaRPr lang="en-IN"/>
          </a:p>
        </p:txBody>
      </p:sp>
    </p:spTree>
    <p:extLst>
      <p:ext uri="{BB962C8B-B14F-4D97-AF65-F5344CB8AC3E}">
        <p14:creationId xmlns:p14="http://schemas.microsoft.com/office/powerpoint/2010/main" val="1889476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693A0B-1EA0-4DD0-88CE-800D6177D822}" type="datetimeFigureOut">
              <a:rPr lang="en-IN" smtClean="0"/>
              <a:t>22-02-2024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A4C111-10BE-4799-A8A9-006AB2FFD9F5}" type="slidenum">
              <a:rPr lang="en-IN" smtClean="0"/>
              <a:t>‹#›</a:t>
            </a:fld>
            <a:endParaRPr lang="en-IN"/>
          </a:p>
        </p:txBody>
      </p:sp>
    </p:spTree>
    <p:extLst>
      <p:ext uri="{BB962C8B-B14F-4D97-AF65-F5344CB8AC3E}">
        <p14:creationId xmlns:p14="http://schemas.microsoft.com/office/powerpoint/2010/main" val="2061154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B4C8-7F1D-4A0C-4775-4C486F508921}"/>
              </a:ext>
            </a:extLst>
          </p:cNvPr>
          <p:cNvSpPr>
            <a:spLocks noGrp="1"/>
          </p:cNvSpPr>
          <p:nvPr>
            <p:ph type="ctrTitle"/>
          </p:nvPr>
        </p:nvSpPr>
        <p:spPr>
          <a:xfrm>
            <a:off x="1071638" y="2175934"/>
            <a:ext cx="7766936" cy="1646302"/>
          </a:xfrm>
        </p:spPr>
        <p:txBody>
          <a:bodyPr/>
          <a:lstStyle/>
          <a:p>
            <a:r>
              <a:rPr lang="en-IN" sz="7200" dirty="0"/>
              <a:t>AIR TRAFFIC</a:t>
            </a:r>
            <a:br>
              <a:rPr lang="en-IN" dirty="0"/>
            </a:br>
            <a:r>
              <a:rPr lang="en-IN" sz="1100" u="sng" dirty="0"/>
              <a:t>AN EXCEL RESEARCH PROJECT</a:t>
            </a:r>
          </a:p>
        </p:txBody>
      </p:sp>
      <p:sp>
        <p:nvSpPr>
          <p:cNvPr id="3" name="Subtitle 2">
            <a:extLst>
              <a:ext uri="{FF2B5EF4-FFF2-40B4-BE49-F238E27FC236}">
                <a16:creationId xmlns:a16="http://schemas.microsoft.com/office/drawing/2014/main" id="{8E6E5DF2-AB26-18C6-41E9-C49CA216D409}"/>
              </a:ext>
            </a:extLst>
          </p:cNvPr>
          <p:cNvSpPr>
            <a:spLocks noGrp="1"/>
          </p:cNvSpPr>
          <p:nvPr>
            <p:ph type="subTitle" idx="1"/>
          </p:nvPr>
        </p:nvSpPr>
        <p:spPr>
          <a:xfrm>
            <a:off x="1071638" y="3822236"/>
            <a:ext cx="7766936" cy="1096899"/>
          </a:xfrm>
        </p:spPr>
        <p:txBody>
          <a:bodyPr>
            <a:normAutofit/>
          </a:bodyPr>
          <a:lstStyle/>
          <a:p>
            <a:r>
              <a:rPr lang="en-IN" sz="2000" dirty="0"/>
              <a:t>PRESENTED BY SOURAV MONDAL</a:t>
            </a:r>
          </a:p>
        </p:txBody>
      </p:sp>
    </p:spTree>
    <p:extLst>
      <p:ext uri="{BB962C8B-B14F-4D97-AF65-F5344CB8AC3E}">
        <p14:creationId xmlns:p14="http://schemas.microsoft.com/office/powerpoint/2010/main" val="133140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8B07D-1D2E-0115-FC6B-0B72CA778A10}"/>
              </a:ext>
            </a:extLst>
          </p:cNvPr>
          <p:cNvSpPr>
            <a:spLocks noGrp="1"/>
          </p:cNvSpPr>
          <p:nvPr>
            <p:ph type="title"/>
          </p:nvPr>
        </p:nvSpPr>
        <p:spPr>
          <a:xfrm>
            <a:off x="754429" y="751324"/>
            <a:ext cx="8596667" cy="816429"/>
          </a:xfrm>
        </p:spPr>
        <p:txBody>
          <a:bodyPr/>
          <a:lstStyle/>
          <a:p>
            <a:r>
              <a:rPr lang="en-IN" b="1" i="0" dirty="0">
                <a:effectLst/>
              </a:rPr>
              <a:t>Project Vision</a:t>
            </a:r>
            <a:endParaRPr lang="en-IN" dirty="0"/>
          </a:p>
        </p:txBody>
      </p:sp>
      <p:sp>
        <p:nvSpPr>
          <p:cNvPr id="4" name="Content Placeholder 3">
            <a:extLst>
              <a:ext uri="{FF2B5EF4-FFF2-40B4-BE49-F238E27FC236}">
                <a16:creationId xmlns:a16="http://schemas.microsoft.com/office/drawing/2014/main" id="{9DFC0D1E-F827-2986-AB03-9E5C0CE776D2}"/>
              </a:ext>
            </a:extLst>
          </p:cNvPr>
          <p:cNvSpPr>
            <a:spLocks noGrp="1"/>
          </p:cNvSpPr>
          <p:nvPr>
            <p:ph sz="half" idx="2"/>
          </p:nvPr>
        </p:nvSpPr>
        <p:spPr>
          <a:xfrm>
            <a:off x="754429" y="1567753"/>
            <a:ext cx="9587000" cy="4615333"/>
          </a:xfrm>
        </p:spPr>
        <p:txBody>
          <a:bodyPr>
            <a:normAutofit fontScale="92500" lnSpcReduction="10000"/>
          </a:bodyPr>
          <a:lstStyle/>
          <a:p>
            <a:pPr marL="0" indent="0">
              <a:buNone/>
            </a:pPr>
            <a:r>
              <a:rPr lang="en-US" sz="1900" b="0" i="0" dirty="0">
                <a:solidFill>
                  <a:schemeClr val="tx1"/>
                </a:solidFill>
                <a:effectLst/>
              </a:rPr>
              <a:t>This dataset contains information about the U.S. airline industry from January 2003 to December 2023. It includes the following variables for each month:</a:t>
            </a:r>
            <a:endParaRPr lang="en-US" sz="1900" dirty="0">
              <a:solidFill>
                <a:schemeClr val="tx1"/>
              </a:solidFill>
              <a:effectLst/>
            </a:endParaRPr>
          </a:p>
          <a:p>
            <a:pPr>
              <a:buFont typeface="Arial" panose="020B0604020202020204" pitchFamily="34" charset="0"/>
              <a:buChar char="•"/>
            </a:pPr>
            <a:r>
              <a:rPr lang="en-US" sz="1900" b="0" i="0" dirty="0">
                <a:solidFill>
                  <a:schemeClr val="tx1"/>
                </a:solidFill>
                <a:effectLst/>
              </a:rPr>
              <a:t>Number of passengers: The total number of people who traveled on domestic and international flights operated by U.S. airlines.</a:t>
            </a:r>
            <a:endParaRPr lang="en-US" sz="1900" dirty="0">
              <a:solidFill>
                <a:schemeClr val="tx1"/>
              </a:solidFill>
            </a:endParaRPr>
          </a:p>
          <a:p>
            <a:pPr>
              <a:buFont typeface="Arial" panose="020B0604020202020204" pitchFamily="34" charset="0"/>
              <a:buChar char="•"/>
            </a:pPr>
            <a:r>
              <a:rPr lang="en-US" sz="1900" b="0" i="0" dirty="0">
                <a:solidFill>
                  <a:schemeClr val="tx1"/>
                </a:solidFill>
                <a:effectLst/>
              </a:rPr>
              <a:t>Number of flights: The total number of domestic and international flights operated by U.S. airlines.</a:t>
            </a:r>
            <a:endParaRPr lang="en-US" sz="1900" dirty="0">
              <a:solidFill>
                <a:schemeClr val="tx1"/>
              </a:solidFill>
            </a:endParaRPr>
          </a:p>
          <a:p>
            <a:pPr>
              <a:buFont typeface="Arial" panose="020B0604020202020204" pitchFamily="34" charset="0"/>
              <a:buChar char="•"/>
            </a:pPr>
            <a:r>
              <a:rPr lang="en-US" sz="1900" b="0" i="0" dirty="0">
                <a:solidFill>
                  <a:schemeClr val="tx1"/>
                </a:solidFill>
                <a:effectLst/>
              </a:rPr>
              <a:t>Revenue passenger-miles (RPM): The total number of miles flown by paying passengers on U.S. airlines. It is calculated by multiplying the number of passengers by the distance traveled.</a:t>
            </a:r>
            <a:endParaRPr lang="en-US" sz="1900" dirty="0">
              <a:solidFill>
                <a:schemeClr val="tx1"/>
              </a:solidFill>
            </a:endParaRPr>
          </a:p>
          <a:p>
            <a:pPr>
              <a:buFont typeface="Arial" panose="020B0604020202020204" pitchFamily="34" charset="0"/>
              <a:buChar char="•"/>
            </a:pPr>
            <a:r>
              <a:rPr lang="en-US" sz="1900" b="0" i="0" dirty="0">
                <a:solidFill>
                  <a:schemeClr val="tx1"/>
                </a:solidFill>
                <a:effectLst/>
              </a:rPr>
              <a:t>Available seat-miles (ASM): The total number of seats available for passengers on U.S. airlines. It is calculated by multiplying the number of seats by the distance traveled.</a:t>
            </a:r>
            <a:endParaRPr lang="en-US" sz="1900" dirty="0">
              <a:solidFill>
                <a:schemeClr val="tx1"/>
              </a:solidFill>
            </a:endParaRPr>
          </a:p>
          <a:p>
            <a:pPr>
              <a:buFont typeface="Arial" panose="020B0604020202020204" pitchFamily="34" charset="0"/>
              <a:buChar char="•"/>
            </a:pPr>
            <a:r>
              <a:rPr lang="en-US" sz="1900" b="0" i="0" dirty="0">
                <a:solidFill>
                  <a:schemeClr val="tx1"/>
                </a:solidFill>
                <a:effectLst/>
              </a:rPr>
              <a:t>Load factor: The percentage of available seats that are occupied by passengers on U.S. airlines. It is calculated by dividing RPM by ASM.</a:t>
            </a:r>
            <a:endParaRPr lang="en-US" sz="1900" dirty="0">
              <a:solidFill>
                <a:schemeClr val="tx1"/>
              </a:solidFill>
            </a:endParaRPr>
          </a:p>
          <a:p>
            <a:pPr marL="0" indent="0">
              <a:buNone/>
            </a:pPr>
            <a:r>
              <a:rPr lang="en-US" sz="1900" b="0" i="0" dirty="0">
                <a:solidFill>
                  <a:schemeClr val="tx1"/>
                </a:solidFill>
                <a:effectLst/>
              </a:rPr>
              <a:t>This data set is used to analyze the trends, patterns, and performance of the U.S. airline industry over time</a:t>
            </a:r>
            <a:r>
              <a:rPr lang="en-US" sz="1900" b="0" i="0" dirty="0">
                <a:solidFill>
                  <a:srgbClr val="000000"/>
                </a:solidFill>
                <a:effectLst/>
              </a:rPr>
              <a:t>.</a:t>
            </a:r>
            <a:endParaRPr lang="en-US" sz="1900" dirty="0">
              <a:solidFill>
                <a:srgbClr val="000000"/>
              </a:solidFill>
              <a:effectLst/>
            </a:endParaRPr>
          </a:p>
          <a:p>
            <a:endParaRPr lang="en-IN" dirty="0"/>
          </a:p>
        </p:txBody>
      </p:sp>
    </p:spTree>
    <p:extLst>
      <p:ext uri="{BB962C8B-B14F-4D97-AF65-F5344CB8AC3E}">
        <p14:creationId xmlns:p14="http://schemas.microsoft.com/office/powerpoint/2010/main" val="2900994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4C47-8B58-3F33-D0A8-6AE591915F5F}"/>
              </a:ext>
            </a:extLst>
          </p:cNvPr>
          <p:cNvSpPr>
            <a:spLocks noGrp="1"/>
          </p:cNvSpPr>
          <p:nvPr>
            <p:ph type="title"/>
          </p:nvPr>
        </p:nvSpPr>
        <p:spPr>
          <a:xfrm>
            <a:off x="677333" y="1592491"/>
            <a:ext cx="8596668" cy="1320800"/>
          </a:xfrm>
        </p:spPr>
        <p:txBody>
          <a:bodyPr/>
          <a:lstStyle/>
          <a:p>
            <a:r>
              <a:rPr lang="en-IN" b="1" dirty="0"/>
              <a:t>Project Mission </a:t>
            </a:r>
          </a:p>
        </p:txBody>
      </p:sp>
      <p:sp>
        <p:nvSpPr>
          <p:cNvPr id="7" name="Content Placeholder 5">
            <a:extLst>
              <a:ext uri="{FF2B5EF4-FFF2-40B4-BE49-F238E27FC236}">
                <a16:creationId xmlns:a16="http://schemas.microsoft.com/office/drawing/2014/main" id="{E1374F3E-B7E0-E6CA-61DD-EF589135DB0D}"/>
              </a:ext>
            </a:extLst>
          </p:cNvPr>
          <p:cNvSpPr>
            <a:spLocks noGrp="1"/>
          </p:cNvSpPr>
          <p:nvPr>
            <p:ph sz="half" idx="2"/>
          </p:nvPr>
        </p:nvSpPr>
        <p:spPr>
          <a:xfrm>
            <a:off x="677333" y="2252891"/>
            <a:ext cx="8880323" cy="4539796"/>
          </a:xfrm>
        </p:spPr>
        <p:txBody>
          <a:bodyPr>
            <a:normAutofit/>
          </a:bodyPr>
          <a:lstStyle/>
          <a:p>
            <a:pPr>
              <a:buFont typeface="Arial" panose="020B0604020202020204" pitchFamily="34" charset="0"/>
              <a:buChar char="•"/>
            </a:pPr>
            <a:r>
              <a:rPr lang="en-US" sz="2000" b="0" i="0" dirty="0">
                <a:solidFill>
                  <a:srgbClr val="000000"/>
                </a:solidFill>
                <a:effectLst/>
              </a:rPr>
              <a:t>Designing a Dashboard from the data. </a:t>
            </a:r>
          </a:p>
          <a:p>
            <a:pPr>
              <a:buFont typeface="Arial" panose="020B0604020202020204" pitchFamily="34" charset="0"/>
              <a:buChar char="•"/>
            </a:pPr>
            <a:r>
              <a:rPr lang="en-US" sz="2000" b="0" i="0" dirty="0">
                <a:solidFill>
                  <a:srgbClr val="000000"/>
                </a:solidFill>
                <a:effectLst/>
              </a:rPr>
              <a:t>Determination of the month with the highest and lowest travel frequency.</a:t>
            </a:r>
            <a:endParaRPr lang="en-US" sz="2000" dirty="0"/>
          </a:p>
          <a:p>
            <a:pPr>
              <a:buFont typeface="Arial" panose="020B0604020202020204" pitchFamily="34" charset="0"/>
              <a:buChar char="•"/>
            </a:pPr>
            <a:r>
              <a:rPr lang="en-US" sz="2000" b="0" i="0" dirty="0">
                <a:solidFill>
                  <a:srgbClr val="000000"/>
                </a:solidFill>
                <a:effectLst/>
              </a:rPr>
              <a:t>Detection of any seasonal trends or patterns in air traffic.</a:t>
            </a:r>
            <a:endParaRPr lang="en-US" sz="2000" dirty="0"/>
          </a:p>
          <a:p>
            <a:pPr>
              <a:buFont typeface="Arial" panose="020B0604020202020204" pitchFamily="34" charset="0"/>
              <a:buChar char="•"/>
            </a:pPr>
            <a:r>
              <a:rPr lang="en-US" sz="2000" b="0" i="0" dirty="0">
                <a:solidFill>
                  <a:srgbClr val="000000"/>
                </a:solidFill>
                <a:effectLst/>
              </a:rPr>
              <a:t>Predicting future trends in air traffic.</a:t>
            </a:r>
            <a:endParaRPr lang="en-US" sz="2000" dirty="0"/>
          </a:p>
          <a:p>
            <a:pPr>
              <a:buFont typeface="Arial" panose="020B0604020202020204" pitchFamily="34" charset="0"/>
              <a:buChar char="•"/>
            </a:pPr>
            <a:r>
              <a:rPr lang="en-US" sz="2000" b="0" i="0" dirty="0">
                <a:solidFill>
                  <a:srgbClr val="000000"/>
                </a:solidFill>
                <a:effectLst/>
              </a:rPr>
              <a:t>Analyzing the impact of COVID-19 on the aviation industry.</a:t>
            </a:r>
            <a:endParaRPr lang="en-US" sz="2000" dirty="0"/>
          </a:p>
          <a:p>
            <a:pPr marL="0" indent="0">
              <a:buNone/>
            </a:pPr>
            <a:endParaRPr lang="en-IN" dirty="0"/>
          </a:p>
        </p:txBody>
      </p:sp>
    </p:spTree>
    <p:extLst>
      <p:ext uri="{BB962C8B-B14F-4D97-AF65-F5344CB8AC3E}">
        <p14:creationId xmlns:p14="http://schemas.microsoft.com/office/powerpoint/2010/main" val="2225320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F7E4-3C2B-FF57-AAF9-C45AD98F0CC3}"/>
              </a:ext>
            </a:extLst>
          </p:cNvPr>
          <p:cNvSpPr>
            <a:spLocks noGrp="1"/>
          </p:cNvSpPr>
          <p:nvPr>
            <p:ph type="title"/>
          </p:nvPr>
        </p:nvSpPr>
        <p:spPr>
          <a:xfrm>
            <a:off x="677334" y="1143000"/>
            <a:ext cx="3854528" cy="2122714"/>
          </a:xfrm>
        </p:spPr>
        <p:txBody>
          <a:bodyPr>
            <a:normAutofit/>
          </a:bodyPr>
          <a:lstStyle/>
          <a:p>
            <a:r>
              <a:rPr lang="en-IN" dirty="0"/>
              <a:t>RESEARCH QUESTION 1</a:t>
            </a:r>
            <a:br>
              <a:rPr lang="en-IN" dirty="0"/>
            </a:br>
            <a:r>
              <a:rPr lang="en-US" sz="1100" b="0" i="0" dirty="0">
                <a:effectLst/>
                <a:latin typeface="+mn-lt"/>
              </a:rPr>
              <a:t>Determination of the month with the highest and lowest travel frequency.</a:t>
            </a:r>
            <a:br>
              <a:rPr lang="en-US" dirty="0"/>
            </a:br>
            <a:br>
              <a:rPr lang="en-IN" dirty="0"/>
            </a:br>
            <a:endParaRPr lang="en-IN" dirty="0"/>
          </a:p>
        </p:txBody>
      </p:sp>
      <p:sp>
        <p:nvSpPr>
          <p:cNvPr id="4" name="Text Placeholder 3">
            <a:extLst>
              <a:ext uri="{FF2B5EF4-FFF2-40B4-BE49-F238E27FC236}">
                <a16:creationId xmlns:a16="http://schemas.microsoft.com/office/drawing/2014/main" id="{17FF9EE1-29DA-EC3A-A119-4D68A35BFAC4}"/>
              </a:ext>
            </a:extLst>
          </p:cNvPr>
          <p:cNvSpPr>
            <a:spLocks noGrp="1"/>
          </p:cNvSpPr>
          <p:nvPr>
            <p:ph type="body" sz="half" idx="2"/>
          </p:nvPr>
        </p:nvSpPr>
        <p:spPr/>
        <p:txBody>
          <a:bodyPr/>
          <a:lstStyle/>
          <a:p>
            <a:r>
              <a:rPr lang="en-US" b="0" i="0" dirty="0">
                <a:solidFill>
                  <a:srgbClr val="000000"/>
                </a:solidFill>
                <a:effectLst/>
              </a:rPr>
              <a:t>Pivot table is used to analyze the frequency of </a:t>
            </a:r>
            <a:r>
              <a:rPr lang="en-US" b="1" i="0" dirty="0">
                <a:solidFill>
                  <a:srgbClr val="000000"/>
                </a:solidFill>
                <a:effectLst/>
              </a:rPr>
              <a:t>Passengers </a:t>
            </a:r>
            <a:r>
              <a:rPr lang="en-US" b="0" i="0" dirty="0">
                <a:solidFill>
                  <a:srgbClr val="000000"/>
                </a:solidFill>
                <a:effectLst/>
              </a:rPr>
              <a:t>and </a:t>
            </a:r>
            <a:r>
              <a:rPr lang="en-US" b="1" i="0" dirty="0">
                <a:solidFill>
                  <a:srgbClr val="000000"/>
                </a:solidFill>
                <a:effectLst/>
              </a:rPr>
              <a:t>Flights </a:t>
            </a:r>
            <a:r>
              <a:rPr lang="en-US" i="0" dirty="0">
                <a:solidFill>
                  <a:srgbClr val="000000"/>
                </a:solidFill>
                <a:effectLst/>
              </a:rPr>
              <a:t>and</a:t>
            </a:r>
            <a:r>
              <a:rPr lang="en-US" b="0" i="0" dirty="0">
                <a:solidFill>
                  <a:srgbClr val="000000"/>
                </a:solidFill>
                <a:effectLst/>
              </a:rPr>
              <a:t> came into the conclusion that the maximum numbers of flights and passengers is seen in the month of</a:t>
            </a:r>
            <a:r>
              <a:rPr lang="en-US" b="1" i="0" dirty="0">
                <a:solidFill>
                  <a:srgbClr val="000000"/>
                </a:solidFill>
                <a:effectLst/>
              </a:rPr>
              <a:t> July </a:t>
            </a:r>
            <a:r>
              <a:rPr lang="en-US" b="0" i="0" dirty="0">
                <a:solidFill>
                  <a:srgbClr val="000000"/>
                </a:solidFill>
                <a:effectLst/>
              </a:rPr>
              <a:t>and the least number is found in the month of</a:t>
            </a:r>
            <a:r>
              <a:rPr lang="en-US" b="1" i="0" dirty="0">
                <a:solidFill>
                  <a:srgbClr val="000000"/>
                </a:solidFill>
                <a:effectLst/>
              </a:rPr>
              <a:t> February</a:t>
            </a:r>
            <a:r>
              <a:rPr lang="en-US" b="0" i="0" dirty="0">
                <a:solidFill>
                  <a:srgbClr val="000000"/>
                </a:solidFill>
                <a:effectLst/>
              </a:rPr>
              <a:t>. It is clearly seen that the number of passengers is quite proportional to the numbers of flight</a:t>
            </a:r>
            <a:endParaRPr lang="en-IN" dirty="0"/>
          </a:p>
        </p:txBody>
      </p:sp>
      <p:graphicFrame>
        <p:nvGraphicFramePr>
          <p:cNvPr id="5" name="Content Placeholder 4">
            <a:extLst>
              <a:ext uri="{FF2B5EF4-FFF2-40B4-BE49-F238E27FC236}">
                <a16:creationId xmlns:a16="http://schemas.microsoft.com/office/drawing/2014/main" id="{D7AF3FFD-EB7C-4E7D-EAB9-18937702475A}"/>
              </a:ext>
            </a:extLst>
          </p:cNvPr>
          <p:cNvGraphicFramePr>
            <a:graphicFrameLocks noGrp="1"/>
          </p:cNvGraphicFramePr>
          <p:nvPr>
            <p:ph idx="1"/>
            <p:extLst>
              <p:ext uri="{D42A27DB-BD31-4B8C-83A1-F6EECF244321}">
                <p14:modId xmlns:p14="http://schemas.microsoft.com/office/powerpoint/2010/main" val="1755653731"/>
              </p:ext>
            </p:extLst>
          </p:nvPr>
        </p:nvGraphicFramePr>
        <p:xfrm>
          <a:off x="4739141" y="1143000"/>
          <a:ext cx="4513716" cy="21227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42FFBD9-FDFE-182B-E39D-45419F6542C3}"/>
              </a:ext>
            </a:extLst>
          </p:cNvPr>
          <p:cNvGraphicFramePr>
            <a:graphicFrameLocks/>
          </p:cNvGraphicFramePr>
          <p:nvPr>
            <p:extLst>
              <p:ext uri="{D42A27DB-BD31-4B8C-83A1-F6EECF244321}">
                <p14:modId xmlns:p14="http://schemas.microsoft.com/office/powerpoint/2010/main" val="3074326608"/>
              </p:ext>
            </p:extLst>
          </p:nvPr>
        </p:nvGraphicFramePr>
        <p:xfrm>
          <a:off x="4978515" y="3265714"/>
          <a:ext cx="4034858" cy="21227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27816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4869-CE50-5AB8-2EA5-B9EABF1BAB22}"/>
              </a:ext>
            </a:extLst>
          </p:cNvPr>
          <p:cNvSpPr>
            <a:spLocks noGrp="1"/>
          </p:cNvSpPr>
          <p:nvPr>
            <p:ph type="title"/>
          </p:nvPr>
        </p:nvSpPr>
        <p:spPr>
          <a:xfrm>
            <a:off x="1308705" y="4122060"/>
            <a:ext cx="3854528" cy="1278466"/>
          </a:xfrm>
        </p:spPr>
        <p:txBody>
          <a:bodyPr>
            <a:normAutofit/>
          </a:bodyPr>
          <a:lstStyle/>
          <a:p>
            <a:r>
              <a:rPr lang="en-IN" dirty="0"/>
              <a:t>RESEARCH QUESTION 2</a:t>
            </a:r>
            <a:br>
              <a:rPr lang="en-IN" dirty="0"/>
            </a:br>
            <a:r>
              <a:rPr lang="en-US" sz="1100" b="0" i="0" dirty="0">
                <a:effectLst/>
              </a:rPr>
              <a:t>Detection of any seasonal trends or patterns in air traffic.</a:t>
            </a:r>
            <a:br>
              <a:rPr lang="en-US" sz="1100" dirty="0"/>
            </a:br>
            <a:endParaRPr lang="en-IN" dirty="0"/>
          </a:p>
        </p:txBody>
      </p:sp>
      <p:sp>
        <p:nvSpPr>
          <p:cNvPr id="4" name="Text Placeholder 3">
            <a:extLst>
              <a:ext uri="{FF2B5EF4-FFF2-40B4-BE49-F238E27FC236}">
                <a16:creationId xmlns:a16="http://schemas.microsoft.com/office/drawing/2014/main" id="{7A75E737-1249-A47D-230A-79727E3E8571}"/>
              </a:ext>
            </a:extLst>
          </p:cNvPr>
          <p:cNvSpPr>
            <a:spLocks noGrp="1"/>
          </p:cNvSpPr>
          <p:nvPr>
            <p:ph type="body" sz="half" idx="2"/>
          </p:nvPr>
        </p:nvSpPr>
        <p:spPr>
          <a:xfrm>
            <a:off x="5463643" y="3995057"/>
            <a:ext cx="3854528" cy="1871131"/>
          </a:xfrm>
        </p:spPr>
        <p:txBody>
          <a:bodyPr>
            <a:normAutofit lnSpcReduction="10000"/>
          </a:bodyPr>
          <a:lstStyle/>
          <a:p>
            <a:r>
              <a:rPr lang="en-US" b="0" i="0" dirty="0">
                <a:solidFill>
                  <a:srgbClr val="000000"/>
                </a:solidFill>
                <a:effectLst/>
              </a:rPr>
              <a:t>Here it is clearly seen the seasonality in both </a:t>
            </a:r>
            <a:r>
              <a:rPr lang="en-US" b="1" i="0" dirty="0">
                <a:solidFill>
                  <a:srgbClr val="000000"/>
                </a:solidFill>
                <a:effectLst/>
              </a:rPr>
              <a:t>Revenue per mile</a:t>
            </a:r>
            <a:r>
              <a:rPr lang="en-US" b="0" i="0" dirty="0">
                <a:solidFill>
                  <a:srgbClr val="000000"/>
                </a:solidFill>
                <a:effectLst/>
              </a:rPr>
              <a:t> and </a:t>
            </a:r>
            <a:r>
              <a:rPr lang="en-US" b="1" i="0" dirty="0">
                <a:solidFill>
                  <a:srgbClr val="000000"/>
                </a:solidFill>
                <a:effectLst/>
              </a:rPr>
              <a:t>Availability of seat per mile</a:t>
            </a:r>
            <a:r>
              <a:rPr lang="en-US" b="0" i="0" dirty="0">
                <a:solidFill>
                  <a:srgbClr val="000000"/>
                </a:solidFill>
                <a:effectLst/>
              </a:rPr>
              <a:t> for the flights. Now if we examine the Chart, we can see the pattern deteriorated at the starting of the year 2020, which clearly indicates the crisis of covid 19. Again, there was an instant rise and consistent pattern seen after the end of the covid era.</a:t>
            </a:r>
            <a:endParaRPr lang="en-IN" dirty="0"/>
          </a:p>
        </p:txBody>
      </p:sp>
      <p:graphicFrame>
        <p:nvGraphicFramePr>
          <p:cNvPr id="5" name="Content Placeholder 4">
            <a:extLst>
              <a:ext uri="{FF2B5EF4-FFF2-40B4-BE49-F238E27FC236}">
                <a16:creationId xmlns:a16="http://schemas.microsoft.com/office/drawing/2014/main" id="{079198DB-0673-F6FF-7579-3000EA5FE24F}"/>
              </a:ext>
            </a:extLst>
          </p:cNvPr>
          <p:cNvGraphicFramePr>
            <a:graphicFrameLocks noGrp="1"/>
          </p:cNvGraphicFramePr>
          <p:nvPr>
            <p:ph idx="1"/>
            <p:extLst>
              <p:ext uri="{D42A27DB-BD31-4B8C-83A1-F6EECF244321}">
                <p14:modId xmlns:p14="http://schemas.microsoft.com/office/powerpoint/2010/main" val="1140424033"/>
              </p:ext>
            </p:extLst>
          </p:nvPr>
        </p:nvGraphicFramePr>
        <p:xfrm>
          <a:off x="677333" y="718457"/>
          <a:ext cx="8640838" cy="3276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2240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65CF-1114-6B19-88A3-2EEF2D205FA1}"/>
              </a:ext>
            </a:extLst>
          </p:cNvPr>
          <p:cNvSpPr>
            <a:spLocks noGrp="1"/>
          </p:cNvSpPr>
          <p:nvPr>
            <p:ph type="title"/>
          </p:nvPr>
        </p:nvSpPr>
        <p:spPr>
          <a:xfrm>
            <a:off x="478513" y="835767"/>
            <a:ext cx="8596668" cy="1320800"/>
          </a:xfrm>
        </p:spPr>
        <p:txBody>
          <a:bodyPr>
            <a:normAutofit/>
          </a:bodyPr>
          <a:lstStyle/>
          <a:p>
            <a:r>
              <a:rPr lang="en-IN" sz="2000" dirty="0"/>
              <a:t>RESEARCH QUESTION 3</a:t>
            </a:r>
            <a:br>
              <a:rPr lang="en-IN" sz="2000" dirty="0"/>
            </a:br>
            <a:r>
              <a:rPr lang="en-US" sz="1100" b="0" i="0" dirty="0">
                <a:effectLst/>
              </a:rPr>
              <a:t>Predicting future trends in air traffic</a:t>
            </a:r>
            <a:r>
              <a:rPr lang="en-US" sz="1100" b="0" i="0" dirty="0">
                <a:solidFill>
                  <a:srgbClr val="000000"/>
                </a:solidFill>
                <a:effectLst/>
              </a:rPr>
              <a:t>.</a:t>
            </a:r>
            <a:br>
              <a:rPr lang="en-US" sz="1100" dirty="0"/>
            </a:br>
            <a:endParaRPr lang="en-IN" sz="2000" dirty="0"/>
          </a:p>
        </p:txBody>
      </p:sp>
      <p:sp>
        <p:nvSpPr>
          <p:cNvPr id="5" name="Text Placeholder 4">
            <a:extLst>
              <a:ext uri="{FF2B5EF4-FFF2-40B4-BE49-F238E27FC236}">
                <a16:creationId xmlns:a16="http://schemas.microsoft.com/office/drawing/2014/main" id="{322CF582-3747-AD4B-BAE9-0379867C090B}"/>
              </a:ext>
            </a:extLst>
          </p:cNvPr>
          <p:cNvSpPr>
            <a:spLocks noGrp="1"/>
          </p:cNvSpPr>
          <p:nvPr>
            <p:ph type="body" sz="quarter" idx="3"/>
          </p:nvPr>
        </p:nvSpPr>
        <p:spPr>
          <a:xfrm>
            <a:off x="6876837" y="2624667"/>
            <a:ext cx="3452496" cy="1938865"/>
          </a:xfrm>
        </p:spPr>
        <p:txBody>
          <a:bodyPr/>
          <a:lstStyle/>
          <a:p>
            <a:r>
              <a:rPr lang="en-US" sz="1400" b="0" i="0" dirty="0">
                <a:solidFill>
                  <a:srgbClr val="000000"/>
                </a:solidFill>
                <a:effectLst/>
              </a:rPr>
              <a:t>Here, with the help of the forecasting feature of Excel , the future trends for the </a:t>
            </a:r>
            <a:r>
              <a:rPr lang="en-US" sz="1400" b="1" i="0" dirty="0">
                <a:solidFill>
                  <a:srgbClr val="000000"/>
                </a:solidFill>
                <a:effectLst/>
              </a:rPr>
              <a:t>Revenue Per miles</a:t>
            </a:r>
            <a:r>
              <a:rPr lang="en-US" sz="1400" b="0" i="0" dirty="0">
                <a:solidFill>
                  <a:srgbClr val="000000"/>
                </a:solidFill>
                <a:effectLst/>
              </a:rPr>
              <a:t> and </a:t>
            </a:r>
            <a:r>
              <a:rPr lang="en-US" sz="1400" b="1" i="0" dirty="0">
                <a:solidFill>
                  <a:srgbClr val="000000"/>
                </a:solidFill>
                <a:effectLst/>
              </a:rPr>
              <a:t>Availability of seats per mile</a:t>
            </a:r>
            <a:r>
              <a:rPr lang="en-US" sz="1400" b="0" i="0" dirty="0">
                <a:solidFill>
                  <a:srgbClr val="000000"/>
                </a:solidFill>
                <a:effectLst/>
              </a:rPr>
              <a:t> is predicted up to the year 2026. The values of the parameters shown in the graph is also determined by using the function </a:t>
            </a:r>
            <a:r>
              <a:rPr lang="en-US" sz="1400" b="1" i="0" dirty="0">
                <a:solidFill>
                  <a:srgbClr val="000000"/>
                </a:solidFill>
                <a:effectLst/>
              </a:rPr>
              <a:t>V lookup </a:t>
            </a:r>
            <a:r>
              <a:rPr lang="en-US" sz="1400" b="0" i="0" dirty="0">
                <a:solidFill>
                  <a:srgbClr val="000000"/>
                </a:solidFill>
                <a:effectLst/>
              </a:rPr>
              <a:t>used in the forecasting table. </a:t>
            </a:r>
            <a:endParaRPr lang="en-IN" sz="1400" dirty="0"/>
          </a:p>
        </p:txBody>
      </p:sp>
      <p:graphicFrame>
        <p:nvGraphicFramePr>
          <p:cNvPr id="7" name="Content Placeholder 6">
            <a:extLst>
              <a:ext uri="{FF2B5EF4-FFF2-40B4-BE49-F238E27FC236}">
                <a16:creationId xmlns:a16="http://schemas.microsoft.com/office/drawing/2014/main" id="{3491F06A-F45F-497B-9CAF-4ACDE6DBC7EC}"/>
              </a:ext>
            </a:extLst>
          </p:cNvPr>
          <p:cNvGraphicFramePr>
            <a:graphicFrameLocks noGrp="1"/>
          </p:cNvGraphicFramePr>
          <p:nvPr>
            <p:ph sz="half" idx="2"/>
            <p:extLst>
              <p:ext uri="{D42A27DB-BD31-4B8C-83A1-F6EECF244321}">
                <p14:modId xmlns:p14="http://schemas.microsoft.com/office/powerpoint/2010/main" val="1533596751"/>
              </p:ext>
            </p:extLst>
          </p:nvPr>
        </p:nvGraphicFramePr>
        <p:xfrm>
          <a:off x="478513" y="1408852"/>
          <a:ext cx="6116875" cy="2020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FAB17111-9715-4971-8A9F-68D089DA2862}"/>
              </a:ext>
            </a:extLst>
          </p:cNvPr>
          <p:cNvGraphicFramePr>
            <a:graphicFrameLocks noGrp="1"/>
          </p:cNvGraphicFramePr>
          <p:nvPr>
            <p:ph sz="quarter" idx="4"/>
            <p:extLst>
              <p:ext uri="{D42A27DB-BD31-4B8C-83A1-F6EECF244321}">
                <p14:modId xmlns:p14="http://schemas.microsoft.com/office/powerpoint/2010/main" val="2109410592"/>
              </p:ext>
            </p:extLst>
          </p:nvPr>
        </p:nvGraphicFramePr>
        <p:xfrm>
          <a:off x="478512" y="3429000"/>
          <a:ext cx="6116875" cy="21144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2333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7415-87AA-BA8B-A721-EFD4BED6B54C}"/>
              </a:ext>
            </a:extLst>
          </p:cNvPr>
          <p:cNvSpPr>
            <a:spLocks noGrp="1"/>
          </p:cNvSpPr>
          <p:nvPr>
            <p:ph type="title"/>
          </p:nvPr>
        </p:nvSpPr>
        <p:spPr/>
        <p:txBody>
          <a:bodyPr>
            <a:normAutofit/>
          </a:bodyPr>
          <a:lstStyle/>
          <a:p>
            <a:r>
              <a:rPr lang="en-IN" dirty="0"/>
              <a:t>RESEARCH QUESTION 4</a:t>
            </a:r>
            <a:br>
              <a:rPr lang="en-IN" dirty="0"/>
            </a:br>
            <a:r>
              <a:rPr lang="en-US" sz="1200" b="0" i="0" dirty="0">
                <a:effectLst/>
              </a:rPr>
              <a:t>Analyzing the impact of COVID-19 on the aviation industry.</a:t>
            </a:r>
            <a:br>
              <a:rPr lang="en-US" dirty="0"/>
            </a:br>
            <a:endParaRPr lang="en-IN" dirty="0"/>
          </a:p>
        </p:txBody>
      </p:sp>
      <p:sp>
        <p:nvSpPr>
          <p:cNvPr id="4" name="Text Placeholder 3">
            <a:extLst>
              <a:ext uri="{FF2B5EF4-FFF2-40B4-BE49-F238E27FC236}">
                <a16:creationId xmlns:a16="http://schemas.microsoft.com/office/drawing/2014/main" id="{94A5E29E-05B8-2FCF-8050-C9BA434EBA2F}"/>
              </a:ext>
            </a:extLst>
          </p:cNvPr>
          <p:cNvSpPr>
            <a:spLocks noGrp="1"/>
          </p:cNvSpPr>
          <p:nvPr>
            <p:ph type="body" sz="half" idx="2"/>
          </p:nvPr>
        </p:nvSpPr>
        <p:spPr/>
        <p:txBody>
          <a:bodyPr/>
          <a:lstStyle/>
          <a:p>
            <a:r>
              <a:rPr lang="en-IN" sz="1400" b="0" dirty="0"/>
              <a:t>Here</a:t>
            </a:r>
            <a:r>
              <a:rPr lang="en-IN" sz="1400" b="0" baseline="0" dirty="0"/>
              <a:t> we can clearly see the drop in numbers in Different aspects during the covid era, for </a:t>
            </a:r>
            <a:r>
              <a:rPr lang="en-IN" sz="1400" b="1" baseline="0" dirty="0"/>
              <a:t>Domestic flight</a:t>
            </a:r>
            <a:r>
              <a:rPr lang="en-IN" sz="1400" b="0" baseline="0" dirty="0"/>
              <a:t> as well as </a:t>
            </a:r>
            <a:r>
              <a:rPr lang="en-IN" sz="1400" b="1" baseline="0" dirty="0"/>
              <a:t>International Flight</a:t>
            </a:r>
            <a:r>
              <a:rPr lang="en-IN" sz="1400" b="0" baseline="0" dirty="0"/>
              <a:t>.</a:t>
            </a:r>
          </a:p>
          <a:p>
            <a:r>
              <a:rPr lang="en-IN" dirty="0"/>
              <a:t>Now if we check the charts a bit minutely, we can see the international flights getting more affected than the domestic flights which concludes the impact of complete lockdown.  </a:t>
            </a:r>
          </a:p>
        </p:txBody>
      </p:sp>
      <p:graphicFrame>
        <p:nvGraphicFramePr>
          <p:cNvPr id="9" name="Content Placeholder 8">
            <a:extLst>
              <a:ext uri="{FF2B5EF4-FFF2-40B4-BE49-F238E27FC236}">
                <a16:creationId xmlns:a16="http://schemas.microsoft.com/office/drawing/2014/main" id="{50204773-6A50-1A10-577F-9C2CD940E70C}"/>
              </a:ext>
            </a:extLst>
          </p:cNvPr>
          <p:cNvGraphicFramePr>
            <a:graphicFrameLocks noGrp="1"/>
          </p:cNvGraphicFramePr>
          <p:nvPr>
            <p:ph idx="1"/>
            <p:extLst>
              <p:ext uri="{D42A27DB-BD31-4B8C-83A1-F6EECF244321}">
                <p14:modId xmlns:p14="http://schemas.microsoft.com/office/powerpoint/2010/main" val="3044905412"/>
              </p:ext>
            </p:extLst>
          </p:nvPr>
        </p:nvGraphicFramePr>
        <p:xfrm>
          <a:off x="4845578" y="1098550"/>
          <a:ext cx="4560887" cy="22288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B24AFDED-1E8D-5C9C-69FE-0272C8B984AE}"/>
              </a:ext>
            </a:extLst>
          </p:cNvPr>
          <p:cNvGraphicFramePr>
            <a:graphicFrameLocks/>
          </p:cNvGraphicFramePr>
          <p:nvPr>
            <p:extLst>
              <p:ext uri="{D42A27DB-BD31-4B8C-83A1-F6EECF244321}">
                <p14:modId xmlns:p14="http://schemas.microsoft.com/office/powerpoint/2010/main" val="1066042349"/>
              </p:ext>
            </p:extLst>
          </p:nvPr>
        </p:nvGraphicFramePr>
        <p:xfrm>
          <a:off x="4845578" y="3429000"/>
          <a:ext cx="4560888" cy="22288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72718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A1A40-FE71-EDBE-0D91-40A0838D7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FFFF7C-6ECB-1CAA-1B2B-3241AFBB4522}"/>
              </a:ext>
            </a:extLst>
          </p:cNvPr>
          <p:cNvSpPr>
            <a:spLocks noGrp="1"/>
          </p:cNvSpPr>
          <p:nvPr>
            <p:ph type="ctrTitle"/>
          </p:nvPr>
        </p:nvSpPr>
        <p:spPr>
          <a:xfrm>
            <a:off x="2329542" y="2323495"/>
            <a:ext cx="7090229" cy="1646302"/>
          </a:xfrm>
        </p:spPr>
        <p:txBody>
          <a:bodyPr/>
          <a:lstStyle/>
          <a:p>
            <a:pPr algn="ctr"/>
            <a:r>
              <a:rPr lang="en-IN" sz="7200" dirty="0"/>
              <a:t>THANK YOU</a:t>
            </a:r>
            <a:br>
              <a:rPr lang="en-IN" dirty="0"/>
            </a:br>
            <a:endParaRPr lang="en-IN" sz="1100" u="sng" dirty="0"/>
          </a:p>
        </p:txBody>
      </p:sp>
    </p:spTree>
    <p:extLst>
      <p:ext uri="{BB962C8B-B14F-4D97-AF65-F5344CB8AC3E}">
        <p14:creationId xmlns:p14="http://schemas.microsoft.com/office/powerpoint/2010/main" val="702051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292</TotalTime>
  <Words>619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AIR TRAFFIC AN EXCEL RESEARCH PROJECT</vt:lpstr>
      <vt:lpstr>Project Vision</vt:lpstr>
      <vt:lpstr>Project Mission </vt:lpstr>
      <vt:lpstr>RESEARCH QUESTION 1 Determination of the month with the highest and lowest travel frequency.  </vt:lpstr>
      <vt:lpstr>RESEARCH QUESTION 2 Detection of any seasonal trends or patterns in air traffic. </vt:lpstr>
      <vt:lpstr>RESEARCH QUESTION 3 Predicting future trends in air traffic. </vt:lpstr>
      <vt:lpstr>RESEARCH QUESTION 4 Analyzing the impact of COVID-19 on the aviation industry.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TRAFFIC AN EXCEL RESEARCH PROJECT</dc:title>
  <dc:creator>Sourav Mondal</dc:creator>
  <cp:lastModifiedBy>Sourav Mondal</cp:lastModifiedBy>
  <cp:revision>7</cp:revision>
  <dcterms:created xsi:type="dcterms:W3CDTF">2024-02-12T09:52:23Z</dcterms:created>
  <dcterms:modified xsi:type="dcterms:W3CDTF">2024-02-22T05:16:49Z</dcterms:modified>
</cp:coreProperties>
</file>