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595"/>
  </p:normalViewPr>
  <p:slideViewPr>
    <p:cSldViewPr snapToGrid="0" snapToObjects="1">
      <p:cViewPr varScale="1">
        <p:scale>
          <a:sx n="148" d="100"/>
          <a:sy n="14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91E-B326-D94E-A0DA-91B69AC47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42680-D3C6-A044-8B77-4847B4E9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3A4D-FFBC-1A40-B484-257CC4E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9E45-93A9-DC4B-A562-B983720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83A9-8868-5849-B417-018CF55D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98C-DB07-3642-8EFA-6B4EC079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DA329-DC71-4446-AC76-4ECA2C983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52C3-6B02-FE49-B438-FD455C49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EEED-1760-FD47-91C8-ED32E1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C104-10C1-B44F-8881-063C8C02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895EC-3EE8-8A43-99D6-D745D9CDC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25EB0-27F2-954C-8F6D-97107C9A3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0067-3681-B147-A209-81072F63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5325-9C91-CA44-826E-8BD141AB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E28F-7428-E345-B9C9-4F0FDD09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78E2-21E6-EF48-BE40-F826D088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BABD-8D1D-3E4B-83CD-D71E51EF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686F-43C3-B848-BDEC-F88A0027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BDE8-66B8-C549-A6FA-3C43361E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1444-19A1-E246-9C23-8C6016DB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C78E-824E-C041-B67F-A6BA796D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4B3D-8DE4-C74A-82B2-C55180A3A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DBD7-76A2-5C4D-A696-2CE80672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B914-690B-C045-A999-BA940876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9CC1-20CD-A949-AF22-43CC2234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99F1-34A7-F647-919F-960C91E2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1B41-E2B7-6148-B434-94AA087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0AA6D-D4A3-E746-8245-B79FAA5E9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568E-830E-DB40-AA32-E4E8E960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F0CC5-8810-FF47-BB59-62D6A70F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CB31-57CE-564F-A40C-64E037A9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3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CA9D-27F7-E84A-8582-6836FDA4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F24E-3E9A-6C4C-80CA-B2FE9170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F37B7-C8E9-2145-BCDA-D73DDEB1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5D419-13AC-AF4A-B65A-D9E2006D6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C0ABA-6CA5-A64E-A69A-7F4D0A28A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08CCE-7506-AA4B-B295-599CA55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39650-E69F-E54B-8E3D-9F3D89EE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F8B60-3A2E-4441-8F0E-694BECC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9B2-C77A-D242-8E7E-2454ECEE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6D5A2-82E0-8D4A-A880-9350115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C9435-6D76-F94D-ADB6-2776C459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65A50-614F-3748-8715-07E33A2C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088-5AFB-BA42-A946-85424FC5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BF952-DFAC-0642-A802-F4E19E9B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7DD68-A981-534E-A496-22982F85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CDD1-92C2-CD46-AC52-FA25B92B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A4B4-8DE4-EA4B-8F72-AA5BAD43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3DBE1-8DD5-354E-9177-9661AB89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F475-C0DA-4F42-9D29-71E1AF4A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63FFF-FB66-304D-A62D-EE182C88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4485-04F9-9145-B5D7-3AA02EEF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EB2-5D51-734C-BC65-5E68FB63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EF5FC-B432-DF4B-AEA2-51CDD954C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A9A07-1BAE-4D41-9430-A39EF0A4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823F5-E109-0248-AB50-834478CE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7AC0C-FC95-DC48-BD17-AB54C546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F26D8-B70F-A84B-BE91-D887671E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7804-7C1C-9442-891F-9B509BAA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792D1-3E78-2E4A-89BB-921CD566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F511-3F3B-984E-9A1F-6323533EA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97F5-7789-BE4C-9397-C1EA5E03461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5051-E564-9A47-9BE9-6E1BCBBAD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2E95-62B0-F843-A10F-F4165B55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FB68-A05B-5D41-A3B5-9AAE01124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ChatterBox</a:t>
            </a:r>
            <a:r>
              <a:rPr lang="en-US" dirty="0"/>
              <a:t> - Docs</a:t>
            </a:r>
          </a:p>
        </p:txBody>
      </p:sp>
    </p:spTree>
    <p:extLst>
      <p:ext uri="{BB962C8B-B14F-4D97-AF65-F5344CB8AC3E}">
        <p14:creationId xmlns:p14="http://schemas.microsoft.com/office/powerpoint/2010/main" val="35427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8504-8E03-3A45-87A9-8866615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13" y="344626"/>
            <a:ext cx="10515600" cy="657763"/>
          </a:xfrm>
        </p:spPr>
        <p:txBody>
          <a:bodyPr>
            <a:normAutofit/>
          </a:bodyPr>
          <a:lstStyle/>
          <a:p>
            <a:r>
              <a:rPr lang="en-US" sz="3600" dirty="0"/>
              <a:t>Database Schemas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97EADC7-A295-7344-8550-9F2B6E98E239}"/>
              </a:ext>
            </a:extLst>
          </p:cNvPr>
          <p:cNvGrpSpPr/>
          <p:nvPr/>
        </p:nvGrpSpPr>
        <p:grpSpPr>
          <a:xfrm>
            <a:off x="5313043" y="5507922"/>
            <a:ext cx="1970124" cy="699251"/>
            <a:chOff x="5313043" y="4922411"/>
            <a:chExt cx="1970124" cy="69925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3958AA6-6678-6B4C-A686-04BF0F3DADF9}"/>
                </a:ext>
              </a:extLst>
            </p:cNvPr>
            <p:cNvSpPr txBox="1"/>
            <p:nvPr/>
          </p:nvSpPr>
          <p:spPr>
            <a:xfrm>
              <a:off x="5313043" y="4922411"/>
              <a:ext cx="252000" cy="252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88B25E-11E6-664B-A310-B61B01871540}"/>
                </a:ext>
              </a:extLst>
            </p:cNvPr>
            <p:cNvSpPr txBox="1"/>
            <p:nvPr/>
          </p:nvSpPr>
          <p:spPr>
            <a:xfrm>
              <a:off x="5313043" y="5369521"/>
              <a:ext cx="252000" cy="252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D246B2-D9F8-9346-8340-442E7F09EE67}"/>
                </a:ext>
              </a:extLst>
            </p:cNvPr>
            <p:cNvSpPr txBox="1"/>
            <p:nvPr/>
          </p:nvSpPr>
          <p:spPr>
            <a:xfrm>
              <a:off x="5713093" y="4927421"/>
              <a:ext cx="1570074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Authentication Elements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643C07-E79A-0C4E-A555-A82E906BA92A}"/>
                </a:ext>
              </a:extLst>
            </p:cNvPr>
            <p:cNvSpPr txBox="1"/>
            <p:nvPr/>
          </p:nvSpPr>
          <p:spPr>
            <a:xfrm>
              <a:off x="5713093" y="5379682"/>
              <a:ext cx="1570074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Frequent Changing Data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0564D0-FB10-5B46-A481-1719B1ACF581}"/>
              </a:ext>
            </a:extLst>
          </p:cNvPr>
          <p:cNvSpPr txBox="1"/>
          <p:nvPr/>
        </p:nvSpPr>
        <p:spPr>
          <a:xfrm>
            <a:off x="265413" y="1930045"/>
            <a:ext cx="1468876" cy="241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b="1" dirty="0"/>
              <a:t>_id (user_id) |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05F7-3294-2B49-A810-D95332224140}"/>
              </a:ext>
            </a:extLst>
          </p:cNvPr>
          <p:cNvSpPr txBox="1"/>
          <p:nvPr/>
        </p:nvSpPr>
        <p:spPr>
          <a:xfrm>
            <a:off x="265414" y="2214095"/>
            <a:ext cx="1580002" cy="2419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user_first_name |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E23F2-5F19-274E-8FA9-D1EC9599B281}"/>
              </a:ext>
            </a:extLst>
          </p:cNvPr>
          <p:cNvSpPr txBox="1"/>
          <p:nvPr/>
        </p:nvSpPr>
        <p:spPr>
          <a:xfrm>
            <a:off x="265414" y="2498145"/>
            <a:ext cx="1580002" cy="2419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user_last_name |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7268A-16E4-3A48-A7C2-F321E5ACEE33}"/>
              </a:ext>
            </a:extLst>
          </p:cNvPr>
          <p:cNvSpPr txBox="1"/>
          <p:nvPr/>
        </p:nvSpPr>
        <p:spPr>
          <a:xfrm>
            <a:off x="265413" y="2782195"/>
            <a:ext cx="2097359" cy="2419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user_email_id | STRING (UNIQUE)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2BA6C-177B-444A-BF90-D852527A6B24}"/>
              </a:ext>
            </a:extLst>
          </p:cNvPr>
          <p:cNvSpPr txBox="1"/>
          <p:nvPr/>
        </p:nvSpPr>
        <p:spPr>
          <a:xfrm>
            <a:off x="265413" y="3066245"/>
            <a:ext cx="2097360" cy="2419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user_password_hash |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D9C6F-BF69-EF43-9983-C698265B2546}"/>
              </a:ext>
            </a:extLst>
          </p:cNvPr>
          <p:cNvSpPr txBox="1"/>
          <p:nvPr/>
        </p:nvSpPr>
        <p:spPr>
          <a:xfrm>
            <a:off x="265413" y="3350295"/>
            <a:ext cx="2097360" cy="2419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user_is_verified | 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37F93-4C54-1A48-86CE-47F2A073DBC8}"/>
              </a:ext>
            </a:extLst>
          </p:cNvPr>
          <p:cNvSpPr txBox="1"/>
          <p:nvPr/>
        </p:nvSpPr>
        <p:spPr>
          <a:xfrm>
            <a:off x="265413" y="3634345"/>
            <a:ext cx="2097360" cy="2419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last_password_reset | TIMESTAMP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2D2DDB-072F-AF45-AAC8-F5B31A4E246F}"/>
              </a:ext>
            </a:extLst>
          </p:cNvPr>
          <p:cNvSpPr txBox="1"/>
          <p:nvPr/>
        </p:nvSpPr>
        <p:spPr>
          <a:xfrm>
            <a:off x="265413" y="1490254"/>
            <a:ext cx="1650936" cy="2881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400" b="1" dirty="0" err="1"/>
              <a:t>UserAuthCredentials</a:t>
            </a:r>
            <a:endParaRPr lang="en-US" sz="14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7245F58-A82C-5845-9178-2CC7F16BE0EB}"/>
              </a:ext>
            </a:extLst>
          </p:cNvPr>
          <p:cNvGrpSpPr/>
          <p:nvPr/>
        </p:nvGrpSpPr>
        <p:grpSpPr>
          <a:xfrm>
            <a:off x="2858036" y="1490253"/>
            <a:ext cx="2531087" cy="3123449"/>
            <a:chOff x="2858036" y="1490253"/>
            <a:chExt cx="2531087" cy="31234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D4316-CF5C-2D48-9A22-3FDA948A9D33}"/>
                </a:ext>
              </a:extLst>
            </p:cNvPr>
            <p:cNvSpPr txBox="1"/>
            <p:nvPr/>
          </p:nvSpPr>
          <p:spPr>
            <a:xfrm>
              <a:off x="2858038" y="1930045"/>
              <a:ext cx="1468876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b="1" dirty="0"/>
                <a:t>_id (user_id) | STRING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1449F8-A21A-404E-AA31-5C5868BB1DA4}"/>
                </a:ext>
              </a:extLst>
            </p:cNvPr>
            <p:cNvSpPr txBox="1"/>
            <p:nvPr/>
          </p:nvSpPr>
          <p:spPr>
            <a:xfrm>
              <a:off x="2858039" y="2214095"/>
              <a:ext cx="1580002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user_first_name | STRING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4117D-62D5-624C-9518-26F86AF335E8}"/>
                </a:ext>
              </a:extLst>
            </p:cNvPr>
            <p:cNvSpPr txBox="1"/>
            <p:nvPr/>
          </p:nvSpPr>
          <p:spPr>
            <a:xfrm>
              <a:off x="2858039" y="2498145"/>
              <a:ext cx="1580002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user_last_name | STRING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5555E-D64D-0D42-9684-ECF37B1DA1D1}"/>
                </a:ext>
              </a:extLst>
            </p:cNvPr>
            <p:cNvSpPr txBox="1"/>
            <p:nvPr/>
          </p:nvSpPr>
          <p:spPr>
            <a:xfrm>
              <a:off x="2858038" y="2782195"/>
              <a:ext cx="2460987" cy="2419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current_status | STRING (Online/Offline)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76F67B-5104-9E43-BC53-7F85421F2AFE}"/>
                </a:ext>
              </a:extLst>
            </p:cNvPr>
            <p:cNvSpPr txBox="1"/>
            <p:nvPr/>
          </p:nvSpPr>
          <p:spPr>
            <a:xfrm>
              <a:off x="2858038" y="3066245"/>
              <a:ext cx="1879332" cy="2419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last_login_time</a:t>
              </a:r>
              <a:r>
                <a:rPr lang="en-US" sz="1100" dirty="0"/>
                <a:t> | TIMESTAMP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1113C2-A10C-9A4F-AC4D-1063FDC2D4C3}"/>
                </a:ext>
              </a:extLst>
            </p:cNvPr>
            <p:cNvSpPr txBox="1"/>
            <p:nvPr/>
          </p:nvSpPr>
          <p:spPr>
            <a:xfrm>
              <a:off x="2858037" y="3350295"/>
              <a:ext cx="1879333" cy="2419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last_logout_time</a:t>
              </a:r>
              <a:r>
                <a:rPr lang="en-US" sz="1100" dirty="0"/>
                <a:t> | TIMESTAMP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3BB30D-62C7-C04E-97F0-05CE8D15546A}"/>
                </a:ext>
              </a:extLst>
            </p:cNvPr>
            <p:cNvSpPr txBox="1"/>
            <p:nvPr/>
          </p:nvSpPr>
          <p:spPr>
            <a:xfrm>
              <a:off x="2858037" y="3634345"/>
              <a:ext cx="2531086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user_groups_list</a:t>
              </a:r>
              <a:r>
                <a:rPr lang="en-US" sz="1100" dirty="0"/>
                <a:t> | Array of </a:t>
              </a:r>
              <a:r>
                <a:rPr lang="en-US" sz="1100" dirty="0" err="1"/>
                <a:t>ChatGroup</a:t>
              </a:r>
              <a:r>
                <a:rPr lang="en-US" sz="1100" dirty="0"/>
                <a:t>(_id)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A6F8BE-600F-A14E-8624-454A8A12FB7D}"/>
                </a:ext>
              </a:extLst>
            </p:cNvPr>
            <p:cNvSpPr txBox="1"/>
            <p:nvPr/>
          </p:nvSpPr>
          <p:spPr>
            <a:xfrm>
              <a:off x="2858037" y="3918395"/>
              <a:ext cx="2531086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user_friends_list</a:t>
              </a:r>
              <a:r>
                <a:rPr lang="en-US" sz="1100" dirty="0"/>
                <a:t> | Array of </a:t>
              </a:r>
              <a:r>
                <a:rPr lang="en-US" sz="1100" dirty="0" err="1"/>
                <a:t>ChatUser</a:t>
              </a:r>
              <a:r>
                <a:rPr lang="en-US" sz="1100" dirty="0"/>
                <a:t>(_id)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23779E-10C5-EF46-8AEC-34CD0F0FD8E5}"/>
                </a:ext>
              </a:extLst>
            </p:cNvPr>
            <p:cNvSpPr txBox="1"/>
            <p:nvPr/>
          </p:nvSpPr>
          <p:spPr>
            <a:xfrm>
              <a:off x="2858036" y="4202445"/>
              <a:ext cx="2531087" cy="41125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user_friends_chat_map</a:t>
              </a:r>
              <a:r>
                <a:rPr lang="en-US" sz="1100" dirty="0"/>
                <a:t> | Array of Map(</a:t>
              </a:r>
              <a:r>
                <a:rPr lang="en-US" sz="1100" dirty="0" err="1"/>
                <a:t>ChatUser</a:t>
              </a:r>
              <a:r>
                <a:rPr lang="en-US" sz="1100" dirty="0"/>
                <a:t>(_id), </a:t>
              </a:r>
              <a:r>
                <a:rPr lang="en-US" sz="1100" dirty="0" err="1"/>
                <a:t>ChatThreadData</a:t>
              </a:r>
              <a:r>
                <a:rPr lang="en-US" sz="1100" dirty="0"/>
                <a:t>(_id))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D2D0FDD-3C79-F642-A6D7-5DD03A7040F3}"/>
                </a:ext>
              </a:extLst>
            </p:cNvPr>
            <p:cNvSpPr txBox="1"/>
            <p:nvPr/>
          </p:nvSpPr>
          <p:spPr>
            <a:xfrm>
              <a:off x="2858036" y="1490253"/>
              <a:ext cx="1650936" cy="2881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400" b="1" dirty="0" err="1"/>
                <a:t>ChatUser</a:t>
              </a:r>
              <a:endParaRPr lang="en-US" sz="1400" b="1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C9A837-9801-9747-A284-B851F749F06A}"/>
              </a:ext>
            </a:extLst>
          </p:cNvPr>
          <p:cNvGrpSpPr/>
          <p:nvPr/>
        </p:nvGrpSpPr>
        <p:grpSpPr>
          <a:xfrm>
            <a:off x="5814290" y="1489605"/>
            <a:ext cx="2500824" cy="1819521"/>
            <a:chOff x="5814290" y="1489605"/>
            <a:chExt cx="2500824" cy="18195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93A4C1-9897-6747-BB65-31E0FE2D9BFF}"/>
                </a:ext>
              </a:extLst>
            </p:cNvPr>
            <p:cNvSpPr txBox="1"/>
            <p:nvPr/>
          </p:nvSpPr>
          <p:spPr>
            <a:xfrm>
              <a:off x="5814291" y="1930045"/>
              <a:ext cx="1468876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b="1" dirty="0"/>
                <a:t>_id (</a:t>
              </a:r>
              <a:r>
                <a:rPr lang="en-US" sz="1100" b="1" dirty="0" err="1"/>
                <a:t>group_id</a:t>
              </a:r>
              <a:r>
                <a:rPr lang="en-US" sz="1100" b="1" dirty="0"/>
                <a:t>) | STRING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22E5FD-C963-B045-8537-5E47B406FB34}"/>
                </a:ext>
              </a:extLst>
            </p:cNvPr>
            <p:cNvSpPr txBox="1"/>
            <p:nvPr/>
          </p:nvSpPr>
          <p:spPr>
            <a:xfrm>
              <a:off x="5814292" y="2214095"/>
              <a:ext cx="1580002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group_name</a:t>
              </a:r>
              <a:r>
                <a:rPr lang="en-US" sz="1100" dirty="0"/>
                <a:t> | STRING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C5C189-AAE8-7646-BE29-7A4456A5D9F1}"/>
                </a:ext>
              </a:extLst>
            </p:cNvPr>
            <p:cNvSpPr txBox="1"/>
            <p:nvPr/>
          </p:nvSpPr>
          <p:spPr>
            <a:xfrm>
              <a:off x="5814292" y="2498145"/>
              <a:ext cx="1580002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group_creator</a:t>
              </a:r>
              <a:r>
                <a:rPr lang="en-US" sz="1100" dirty="0"/>
                <a:t> | STRING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5BB352-E43E-9942-B41E-34C442A1E192}"/>
                </a:ext>
              </a:extLst>
            </p:cNvPr>
            <p:cNvSpPr txBox="1"/>
            <p:nvPr/>
          </p:nvSpPr>
          <p:spPr>
            <a:xfrm>
              <a:off x="5814290" y="2780984"/>
              <a:ext cx="2500824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group_members</a:t>
              </a:r>
              <a:r>
                <a:rPr lang="en-US" sz="1100" dirty="0"/>
                <a:t> | Array of </a:t>
              </a:r>
              <a:r>
                <a:rPr lang="en-US" sz="1100" dirty="0" err="1"/>
                <a:t>ChatUser</a:t>
              </a:r>
              <a:r>
                <a:rPr lang="en-US" sz="1100" dirty="0"/>
                <a:t>(_id)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E37AD4-0D71-3948-988E-DF0882585EFA}"/>
                </a:ext>
              </a:extLst>
            </p:cNvPr>
            <p:cNvSpPr txBox="1"/>
            <p:nvPr/>
          </p:nvSpPr>
          <p:spPr>
            <a:xfrm>
              <a:off x="5814290" y="3067146"/>
              <a:ext cx="2500824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group_chat_thread</a:t>
              </a:r>
              <a:r>
                <a:rPr lang="en-US" sz="1100" dirty="0"/>
                <a:t> | </a:t>
              </a:r>
              <a:r>
                <a:rPr lang="en-US" sz="1100" dirty="0" err="1"/>
                <a:t>ChatThreadData</a:t>
              </a:r>
              <a:r>
                <a:rPr lang="en-US" sz="1100" dirty="0"/>
                <a:t>(_id)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D0FDB27-3917-8F4A-881A-9DD068E114D7}"/>
                </a:ext>
              </a:extLst>
            </p:cNvPr>
            <p:cNvSpPr txBox="1"/>
            <p:nvPr/>
          </p:nvSpPr>
          <p:spPr>
            <a:xfrm>
              <a:off x="5814290" y="1489605"/>
              <a:ext cx="1650936" cy="2881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400" b="1" dirty="0" err="1"/>
                <a:t>ChatGroup</a:t>
              </a:r>
              <a:endParaRPr lang="en-US" sz="1400" b="1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939E3D7-F2B7-F44B-BCE4-EDD5EDE01BF4}"/>
              </a:ext>
            </a:extLst>
          </p:cNvPr>
          <p:cNvGrpSpPr/>
          <p:nvPr/>
        </p:nvGrpSpPr>
        <p:grpSpPr>
          <a:xfrm>
            <a:off x="8810378" y="1488100"/>
            <a:ext cx="2965874" cy="2662205"/>
            <a:chOff x="8810378" y="1488100"/>
            <a:chExt cx="2965874" cy="26622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CCCBAD-D1B0-404F-90D2-8F8FD2F6BCA6}"/>
                </a:ext>
              </a:extLst>
            </p:cNvPr>
            <p:cNvSpPr txBox="1"/>
            <p:nvPr/>
          </p:nvSpPr>
          <p:spPr>
            <a:xfrm>
              <a:off x="8810378" y="1930045"/>
              <a:ext cx="1875011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b="1" dirty="0"/>
                <a:t>_id (</a:t>
              </a:r>
              <a:r>
                <a:rPr lang="en-US" sz="1100" b="1" dirty="0" err="1"/>
                <a:t>chat_thread_id</a:t>
              </a:r>
              <a:r>
                <a:rPr lang="en-US" sz="1100" b="1" dirty="0"/>
                <a:t>) | STRING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B6A3C4-A3D6-2941-8A65-9519387AED68}"/>
                </a:ext>
              </a:extLst>
            </p:cNvPr>
            <p:cNvSpPr txBox="1"/>
            <p:nvPr/>
          </p:nvSpPr>
          <p:spPr>
            <a:xfrm>
              <a:off x="8810379" y="2214095"/>
              <a:ext cx="2965873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chat_thread_category</a:t>
              </a:r>
              <a:r>
                <a:rPr lang="en-US" sz="1100" dirty="0"/>
                <a:t> | STRING (Personal/Group)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831D0A-2B86-0E42-B378-43061820E3DB}"/>
                </a:ext>
              </a:extLst>
            </p:cNvPr>
            <p:cNvSpPr txBox="1"/>
            <p:nvPr/>
          </p:nvSpPr>
          <p:spPr>
            <a:xfrm>
              <a:off x="8810379" y="2498145"/>
              <a:ext cx="1979283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chat_first_created</a:t>
              </a:r>
              <a:r>
                <a:rPr lang="en-US" sz="1100" dirty="0"/>
                <a:t> | TIMESTAMP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53FA1A-4D94-2B4E-86DD-C43119A1DB78}"/>
                </a:ext>
              </a:extLst>
            </p:cNvPr>
            <p:cNvSpPr txBox="1"/>
            <p:nvPr/>
          </p:nvSpPr>
          <p:spPr>
            <a:xfrm>
              <a:off x="8810379" y="2780984"/>
              <a:ext cx="1979283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chat_last_updated</a:t>
              </a:r>
              <a:r>
                <a:rPr lang="en-US" sz="1100" dirty="0"/>
                <a:t> | TIMESTAMP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DD710D-BCB5-5041-AAD0-E121F590AF44}"/>
                </a:ext>
              </a:extLst>
            </p:cNvPr>
            <p:cNvSpPr txBox="1"/>
            <p:nvPr/>
          </p:nvSpPr>
          <p:spPr>
            <a:xfrm>
              <a:off x="8810378" y="3061939"/>
              <a:ext cx="2965873" cy="108836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spAutoFit/>
            </a:bodyPr>
            <a:lstStyle/>
            <a:p>
              <a:r>
                <a:rPr lang="en-US" sz="1100" dirty="0" err="1"/>
                <a:t>chat_text_history</a:t>
              </a:r>
              <a:r>
                <a:rPr lang="en-US" sz="1100" dirty="0"/>
                <a:t> | Array of – </a:t>
              </a:r>
            </a:p>
            <a:p>
              <a:r>
                <a:rPr lang="en-US" sz="1100" dirty="0"/>
                <a:t>                     {</a:t>
              </a:r>
            </a:p>
            <a:p>
              <a:r>
                <a:rPr lang="en-US" sz="1100" dirty="0"/>
                <a:t>	</a:t>
              </a:r>
              <a:r>
                <a:rPr lang="en-US" sz="1100" dirty="0" err="1"/>
                <a:t>message_time</a:t>
              </a:r>
              <a:r>
                <a:rPr lang="en-US" sz="1100" dirty="0"/>
                <a:t> | TIMESTAMP</a:t>
              </a:r>
            </a:p>
            <a:p>
              <a:r>
                <a:rPr lang="en-US" sz="1100" dirty="0"/>
                <a:t>	from | </a:t>
              </a:r>
              <a:r>
                <a:rPr lang="en-US" sz="1100" dirty="0" err="1"/>
                <a:t>ChatUser</a:t>
              </a:r>
              <a:r>
                <a:rPr lang="en-US" sz="1100" dirty="0"/>
                <a:t>(_id)</a:t>
              </a:r>
            </a:p>
            <a:p>
              <a:r>
                <a:rPr lang="en-US" sz="1100" dirty="0"/>
                <a:t>	</a:t>
              </a:r>
              <a:r>
                <a:rPr lang="en-US" sz="1100" dirty="0" err="1"/>
                <a:t>message_content</a:t>
              </a:r>
              <a:r>
                <a:rPr lang="en-US" sz="1100" dirty="0"/>
                <a:t> | STRING</a:t>
              </a:r>
            </a:p>
            <a:p>
              <a:r>
                <a:rPr lang="en-US" sz="1100" dirty="0"/>
                <a:t>                     }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45DDA3-E4C9-254C-AB2E-EC35930D8753}"/>
                </a:ext>
              </a:extLst>
            </p:cNvPr>
            <p:cNvSpPr txBox="1"/>
            <p:nvPr/>
          </p:nvSpPr>
          <p:spPr>
            <a:xfrm>
              <a:off x="8812606" y="1488100"/>
              <a:ext cx="1650936" cy="2881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400" b="1" dirty="0" err="1"/>
                <a:t>ChatThreadData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94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61ECC4-337A-5A40-8AF4-B4695D9C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13" y="344626"/>
            <a:ext cx="10515600" cy="657763"/>
          </a:xfrm>
        </p:spPr>
        <p:txBody>
          <a:bodyPr>
            <a:normAutofit/>
          </a:bodyPr>
          <a:lstStyle/>
          <a:p>
            <a:r>
              <a:rPr lang="en-US" sz="3600" dirty="0"/>
              <a:t>REST  Data Operations</a:t>
            </a:r>
          </a:p>
        </p:txBody>
      </p:sp>
    </p:spTree>
    <p:extLst>
      <p:ext uri="{BB962C8B-B14F-4D97-AF65-F5344CB8AC3E}">
        <p14:creationId xmlns:p14="http://schemas.microsoft.com/office/powerpoint/2010/main" val="311111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270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ChatterBox - Docs</vt:lpstr>
      <vt:lpstr>Database Schemas</vt:lpstr>
      <vt:lpstr>REST  Data Operations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Ray Chaudhuri</dc:creator>
  <cp:lastModifiedBy>Sourav Ray Chaudhuri</cp:lastModifiedBy>
  <cp:revision>17</cp:revision>
  <dcterms:created xsi:type="dcterms:W3CDTF">2021-04-11T04:23:34Z</dcterms:created>
  <dcterms:modified xsi:type="dcterms:W3CDTF">2021-04-12T15:25:15Z</dcterms:modified>
</cp:coreProperties>
</file>