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8"/>
    <p:restoredTop sz="94574"/>
  </p:normalViewPr>
  <p:slideViewPr>
    <p:cSldViewPr snapToGrid="0" snapToObjects="1">
      <p:cViewPr varScale="1">
        <p:scale>
          <a:sx n="142" d="100"/>
          <a:sy n="14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91E-B326-D94E-A0DA-91B69AC4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42680-D3C6-A044-8B77-4847B4E9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3A4D-FFBC-1A40-B484-257CC4E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9E45-93A9-DC4B-A562-B983720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83A9-8868-5849-B417-018CF55D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98C-DB07-3642-8EFA-6B4EC079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DA329-DC71-4446-AC76-4ECA2C98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52C3-6B02-FE49-B438-FD455C49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EEED-1760-FD47-91C8-ED32E1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C104-10C1-B44F-8881-063C8C0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895EC-3EE8-8A43-99D6-D745D9CD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5EB0-27F2-954C-8F6D-97107C9A3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0067-3681-B147-A209-81072F63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5325-9C91-CA44-826E-8BD141A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E28F-7428-E345-B9C9-4F0FDD09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78E2-21E6-EF48-BE40-F826D088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BABD-8D1D-3E4B-83CD-D71E51EF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686F-43C3-B848-BDEC-F88A0027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BDE8-66B8-C549-A6FA-3C43361E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1444-19A1-E246-9C23-8C6016DB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C78E-824E-C041-B67F-A6BA796D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4B3D-8DE4-C74A-82B2-C55180A3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DBD7-76A2-5C4D-A696-2CE80672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B914-690B-C045-A999-BA940876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9CC1-20CD-A949-AF22-43CC223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9F1-34A7-F647-919F-960C91E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1B41-E2B7-6148-B434-94AA087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0AA6D-D4A3-E746-8245-B79FAA5E9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568E-830E-DB40-AA32-E4E8E960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0CC5-8810-FF47-BB59-62D6A70F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B31-57CE-564F-A40C-64E037A9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CA9D-27F7-E84A-8582-6836FDA4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F24E-3E9A-6C4C-80CA-B2FE9170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F37B7-C8E9-2145-BCDA-D73DDEB1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5D419-13AC-AF4A-B65A-D9E2006D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C0ABA-6CA5-A64E-A69A-7F4D0A28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08CCE-7506-AA4B-B295-599CA55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9650-E69F-E54B-8E3D-9F3D89EE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F8B60-3A2E-4441-8F0E-694BECC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9B2-C77A-D242-8E7E-2454ECE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D5A2-82E0-8D4A-A880-9350115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C9435-6D76-F94D-ADB6-2776C45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65A50-614F-3748-8715-07E33A2C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088-5AFB-BA42-A946-85424FC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BF952-DFAC-0642-A802-F4E19E9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7DD68-A981-534E-A496-22982F85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CDD1-92C2-CD46-AC52-FA25B92B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4B4-8DE4-EA4B-8F72-AA5BAD43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DBE1-8DD5-354E-9177-9661AB89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F475-C0DA-4F42-9D29-71E1AF4A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63FFF-FB66-304D-A62D-EE182C8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485-04F9-9145-B5D7-3AA02EEF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EB2-5D51-734C-BC65-5E68FB63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EF5FC-B432-DF4B-AEA2-51CDD954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9A07-1BAE-4D41-9430-A39EF0A4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823F5-E109-0248-AB50-834478C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7AC0C-FC95-DC48-BD17-AB54C546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26D8-B70F-A84B-BE91-D887671E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7804-7C1C-9442-891F-9B509BAA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92D1-3E78-2E4A-89BB-921CD566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F511-3F3B-984E-9A1F-6323533EA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97F5-7789-BE4C-9397-C1EA5E034617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5051-E564-9A47-9BE9-6E1BCBBAD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2E95-62B0-F843-A10F-F4165B55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FB68-A05B-5D41-A3B5-9AAE0112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ChatterBox</a:t>
            </a:r>
            <a:r>
              <a:rPr lang="en-US" dirty="0"/>
              <a:t> - Docs</a:t>
            </a:r>
          </a:p>
        </p:txBody>
      </p:sp>
    </p:spTree>
    <p:extLst>
      <p:ext uri="{BB962C8B-B14F-4D97-AF65-F5344CB8AC3E}">
        <p14:creationId xmlns:p14="http://schemas.microsoft.com/office/powerpoint/2010/main" val="35427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8504-8E03-3A45-87A9-8866615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Database Schemas</a:t>
            </a:r>
          </a:p>
        </p:txBody>
      </p:sp>
    </p:spTree>
    <p:extLst>
      <p:ext uri="{BB962C8B-B14F-4D97-AF65-F5344CB8AC3E}">
        <p14:creationId xmlns:p14="http://schemas.microsoft.com/office/powerpoint/2010/main" val="329894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ChatterBox - Docs</vt:lpstr>
      <vt:lpstr>Database Schemas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Ray Chaudhuri</dc:creator>
  <cp:lastModifiedBy>Sourav Ray Chaudhuri</cp:lastModifiedBy>
  <cp:revision>2</cp:revision>
  <dcterms:created xsi:type="dcterms:W3CDTF">2021-04-11T04:23:34Z</dcterms:created>
  <dcterms:modified xsi:type="dcterms:W3CDTF">2021-04-11T04:44:19Z</dcterms:modified>
</cp:coreProperties>
</file>