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0FF"/>
    <a:srgbClr val="0AE1FF"/>
    <a:srgbClr val="0AD2FF"/>
    <a:srgbClr val="2061FF"/>
    <a:srgbClr val="000000"/>
    <a:srgbClr val="0ADEFF"/>
    <a:srgbClr val="FFFFFF"/>
    <a:srgbClr val="1DCAF7"/>
    <a:srgbClr val="1DA6F7"/>
    <a:srgbClr val="4FC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5"/>
    <p:restoredTop sz="94526"/>
  </p:normalViewPr>
  <p:slideViewPr>
    <p:cSldViewPr snapToGrid="0" snapToObjects="1">
      <p:cViewPr varScale="1">
        <p:scale>
          <a:sx n="88" d="100"/>
          <a:sy n="88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6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0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2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6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1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7F5-7789-BE4C-9397-C1EA5E03461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1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97F5-7789-BE4C-9397-C1EA5E03461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4D15-C0EC-7E4B-AE7E-2D3CCD5B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9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FB68-A05B-5D41-A3B5-9AAE01124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Ping.Me</a:t>
            </a:r>
            <a:r>
              <a:rPr lang="en-US" dirty="0"/>
              <a:t> – Chat App</a:t>
            </a:r>
          </a:p>
        </p:txBody>
      </p:sp>
    </p:spTree>
    <p:extLst>
      <p:ext uri="{BB962C8B-B14F-4D97-AF65-F5344CB8AC3E}">
        <p14:creationId xmlns:p14="http://schemas.microsoft.com/office/powerpoint/2010/main" val="354279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8504-8E03-3A45-87A9-8866615A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13" y="344626"/>
            <a:ext cx="10515600" cy="657763"/>
          </a:xfrm>
        </p:spPr>
        <p:txBody>
          <a:bodyPr>
            <a:normAutofit/>
          </a:bodyPr>
          <a:lstStyle/>
          <a:p>
            <a:r>
              <a:rPr lang="en-US" sz="3600" dirty="0"/>
              <a:t>Database Schemas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97EADC7-A295-7344-8550-9F2B6E98E239}"/>
              </a:ext>
            </a:extLst>
          </p:cNvPr>
          <p:cNvGrpSpPr/>
          <p:nvPr/>
        </p:nvGrpSpPr>
        <p:grpSpPr>
          <a:xfrm>
            <a:off x="5313043" y="5831761"/>
            <a:ext cx="1970124" cy="699251"/>
            <a:chOff x="5313043" y="4922411"/>
            <a:chExt cx="1970124" cy="69925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3958AA6-6678-6B4C-A686-04BF0F3DADF9}"/>
                </a:ext>
              </a:extLst>
            </p:cNvPr>
            <p:cNvSpPr txBox="1"/>
            <p:nvPr/>
          </p:nvSpPr>
          <p:spPr>
            <a:xfrm>
              <a:off x="5313043" y="4922411"/>
              <a:ext cx="252000" cy="252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endParaRPr lang="en-US" sz="11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B88B25E-11E6-664B-A310-B61B01871540}"/>
                </a:ext>
              </a:extLst>
            </p:cNvPr>
            <p:cNvSpPr txBox="1"/>
            <p:nvPr/>
          </p:nvSpPr>
          <p:spPr>
            <a:xfrm>
              <a:off x="5313043" y="5369521"/>
              <a:ext cx="252000" cy="252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endParaRPr lang="en-US" sz="11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D246B2-D9F8-9346-8340-442E7F09EE67}"/>
                </a:ext>
              </a:extLst>
            </p:cNvPr>
            <p:cNvSpPr txBox="1"/>
            <p:nvPr/>
          </p:nvSpPr>
          <p:spPr>
            <a:xfrm>
              <a:off x="5713093" y="4927421"/>
              <a:ext cx="1570074" cy="2419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/>
                <a:t>Authentication Elements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643C07-E79A-0C4E-A555-A82E906BA92A}"/>
                </a:ext>
              </a:extLst>
            </p:cNvPr>
            <p:cNvSpPr txBox="1"/>
            <p:nvPr/>
          </p:nvSpPr>
          <p:spPr>
            <a:xfrm>
              <a:off x="5713093" y="5379682"/>
              <a:ext cx="1570074" cy="2419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/>
                <a:t>Frequent Changing Data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E0564D0-FB10-5B46-A481-1719B1ACF581}"/>
              </a:ext>
            </a:extLst>
          </p:cNvPr>
          <p:cNvSpPr txBox="1"/>
          <p:nvPr/>
        </p:nvSpPr>
        <p:spPr>
          <a:xfrm>
            <a:off x="265413" y="1930045"/>
            <a:ext cx="1468876" cy="2419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1100" b="1" dirty="0"/>
              <a:t>_id (user_id) |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A05F7-3294-2B49-A810-D95332224140}"/>
              </a:ext>
            </a:extLst>
          </p:cNvPr>
          <p:cNvSpPr txBox="1"/>
          <p:nvPr/>
        </p:nvSpPr>
        <p:spPr>
          <a:xfrm>
            <a:off x="265414" y="2214095"/>
            <a:ext cx="1580002" cy="24198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1100" dirty="0"/>
              <a:t>user_first_name |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E23F2-5F19-274E-8FA9-D1EC9599B281}"/>
              </a:ext>
            </a:extLst>
          </p:cNvPr>
          <p:cNvSpPr txBox="1"/>
          <p:nvPr/>
        </p:nvSpPr>
        <p:spPr>
          <a:xfrm>
            <a:off x="265414" y="2498145"/>
            <a:ext cx="1580002" cy="24198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1100" dirty="0"/>
              <a:t>user_last_name |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7268A-16E4-3A48-A7C2-F321E5ACEE33}"/>
              </a:ext>
            </a:extLst>
          </p:cNvPr>
          <p:cNvSpPr txBox="1"/>
          <p:nvPr/>
        </p:nvSpPr>
        <p:spPr>
          <a:xfrm>
            <a:off x="265413" y="2782195"/>
            <a:ext cx="2097359" cy="2419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1100" dirty="0"/>
              <a:t>user_email_id | STRING (UNIQUE)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2BA6C-177B-444A-BF90-D852527A6B24}"/>
              </a:ext>
            </a:extLst>
          </p:cNvPr>
          <p:cNvSpPr txBox="1"/>
          <p:nvPr/>
        </p:nvSpPr>
        <p:spPr>
          <a:xfrm>
            <a:off x="265413" y="3066245"/>
            <a:ext cx="2097360" cy="2419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1100" dirty="0"/>
              <a:t>user_password_hash |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D9C6F-BF69-EF43-9983-C698265B2546}"/>
              </a:ext>
            </a:extLst>
          </p:cNvPr>
          <p:cNvSpPr txBox="1"/>
          <p:nvPr/>
        </p:nvSpPr>
        <p:spPr>
          <a:xfrm>
            <a:off x="265413" y="3350295"/>
            <a:ext cx="2097360" cy="2419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1100" dirty="0"/>
              <a:t>user_is_verified | BOOLEAN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37F93-4C54-1A48-86CE-47F2A073DBC8}"/>
              </a:ext>
            </a:extLst>
          </p:cNvPr>
          <p:cNvSpPr txBox="1"/>
          <p:nvPr/>
        </p:nvSpPr>
        <p:spPr>
          <a:xfrm>
            <a:off x="265413" y="3634345"/>
            <a:ext cx="2097360" cy="2419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1100" dirty="0"/>
              <a:t>last_password_reset | TIMESTAMP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B2D2DDB-072F-AF45-AAC8-F5B31A4E246F}"/>
              </a:ext>
            </a:extLst>
          </p:cNvPr>
          <p:cNvSpPr txBox="1"/>
          <p:nvPr/>
        </p:nvSpPr>
        <p:spPr>
          <a:xfrm>
            <a:off x="265413" y="1490254"/>
            <a:ext cx="1650936" cy="2881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1400" b="1" dirty="0" err="1"/>
              <a:t>UserAuthCredentials</a:t>
            </a:r>
            <a:endParaRPr lang="en-US" sz="1400" b="1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C9A837-9801-9747-A284-B851F749F06A}"/>
              </a:ext>
            </a:extLst>
          </p:cNvPr>
          <p:cNvGrpSpPr/>
          <p:nvPr/>
        </p:nvGrpSpPr>
        <p:grpSpPr>
          <a:xfrm>
            <a:off x="5814290" y="1489605"/>
            <a:ext cx="2500824" cy="1819521"/>
            <a:chOff x="5814290" y="1489605"/>
            <a:chExt cx="2500824" cy="181952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93A4C1-9897-6747-BB65-31E0FE2D9BFF}"/>
                </a:ext>
              </a:extLst>
            </p:cNvPr>
            <p:cNvSpPr txBox="1"/>
            <p:nvPr/>
          </p:nvSpPr>
          <p:spPr>
            <a:xfrm>
              <a:off x="5814291" y="1930045"/>
              <a:ext cx="1468876" cy="2419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b="1" dirty="0"/>
                <a:t>_id (</a:t>
              </a:r>
              <a:r>
                <a:rPr lang="en-US" sz="1100" b="1" dirty="0" err="1"/>
                <a:t>group_id</a:t>
              </a:r>
              <a:r>
                <a:rPr lang="en-US" sz="1100" b="1" dirty="0"/>
                <a:t>) | STRING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22E5FD-C963-B045-8537-5E47B406FB34}"/>
                </a:ext>
              </a:extLst>
            </p:cNvPr>
            <p:cNvSpPr txBox="1"/>
            <p:nvPr/>
          </p:nvSpPr>
          <p:spPr>
            <a:xfrm>
              <a:off x="5814292" y="2214095"/>
              <a:ext cx="1580002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group_name</a:t>
              </a:r>
              <a:r>
                <a:rPr lang="en-US" sz="1100" dirty="0"/>
                <a:t> | STRING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C5C189-AAE8-7646-BE29-7A4456A5D9F1}"/>
                </a:ext>
              </a:extLst>
            </p:cNvPr>
            <p:cNvSpPr txBox="1"/>
            <p:nvPr/>
          </p:nvSpPr>
          <p:spPr>
            <a:xfrm>
              <a:off x="5814292" y="2498145"/>
              <a:ext cx="1580002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group_creator</a:t>
              </a:r>
              <a:r>
                <a:rPr lang="en-US" sz="1100" dirty="0"/>
                <a:t> | STRING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5BB352-E43E-9942-B41E-34C442A1E192}"/>
                </a:ext>
              </a:extLst>
            </p:cNvPr>
            <p:cNvSpPr txBox="1"/>
            <p:nvPr/>
          </p:nvSpPr>
          <p:spPr>
            <a:xfrm>
              <a:off x="5814290" y="2780984"/>
              <a:ext cx="2500824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group_members</a:t>
              </a:r>
              <a:r>
                <a:rPr lang="en-US" sz="1100" dirty="0"/>
                <a:t> | Array of </a:t>
              </a:r>
              <a:r>
                <a:rPr lang="en-US" sz="1100" dirty="0" err="1"/>
                <a:t>ChatUser</a:t>
              </a:r>
              <a:r>
                <a:rPr lang="en-US" sz="1100" dirty="0"/>
                <a:t>(_id)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E37AD4-0D71-3948-988E-DF0882585EFA}"/>
                </a:ext>
              </a:extLst>
            </p:cNvPr>
            <p:cNvSpPr txBox="1"/>
            <p:nvPr/>
          </p:nvSpPr>
          <p:spPr>
            <a:xfrm>
              <a:off x="5814290" y="3067146"/>
              <a:ext cx="2500824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group_chat_thread</a:t>
              </a:r>
              <a:r>
                <a:rPr lang="en-US" sz="1100" dirty="0"/>
                <a:t> | </a:t>
              </a:r>
              <a:r>
                <a:rPr lang="en-US" sz="1100" dirty="0" err="1"/>
                <a:t>ChatThreadData</a:t>
              </a:r>
              <a:r>
                <a:rPr lang="en-US" sz="1100" dirty="0"/>
                <a:t>(_id)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D0FDB27-3917-8F4A-881A-9DD068E114D7}"/>
                </a:ext>
              </a:extLst>
            </p:cNvPr>
            <p:cNvSpPr txBox="1"/>
            <p:nvPr/>
          </p:nvSpPr>
          <p:spPr>
            <a:xfrm>
              <a:off x="5814290" y="1489605"/>
              <a:ext cx="1650936" cy="2881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400" b="1" dirty="0" err="1"/>
                <a:t>ChatGroup</a:t>
              </a:r>
              <a:endParaRPr lang="en-US" sz="1400" b="1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939E3D7-F2B7-F44B-BCE4-EDD5EDE01BF4}"/>
              </a:ext>
            </a:extLst>
          </p:cNvPr>
          <p:cNvGrpSpPr/>
          <p:nvPr/>
        </p:nvGrpSpPr>
        <p:grpSpPr>
          <a:xfrm>
            <a:off x="8810378" y="1488100"/>
            <a:ext cx="2965874" cy="3339313"/>
            <a:chOff x="8810378" y="1488100"/>
            <a:chExt cx="2965874" cy="333931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CCCBAD-D1B0-404F-90D2-8F8FD2F6BCA6}"/>
                </a:ext>
              </a:extLst>
            </p:cNvPr>
            <p:cNvSpPr txBox="1"/>
            <p:nvPr/>
          </p:nvSpPr>
          <p:spPr>
            <a:xfrm>
              <a:off x="8810378" y="1930045"/>
              <a:ext cx="1875011" cy="2419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b="1" dirty="0"/>
                <a:t>_id (</a:t>
              </a:r>
              <a:r>
                <a:rPr lang="en-US" sz="1100" b="1" dirty="0" err="1"/>
                <a:t>chat_thread_id</a:t>
              </a:r>
              <a:r>
                <a:rPr lang="en-US" sz="1100" b="1" dirty="0"/>
                <a:t>) | STRING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B6A3C4-A3D6-2941-8A65-9519387AED68}"/>
                </a:ext>
              </a:extLst>
            </p:cNvPr>
            <p:cNvSpPr txBox="1"/>
            <p:nvPr/>
          </p:nvSpPr>
          <p:spPr>
            <a:xfrm>
              <a:off x="8810379" y="2214095"/>
              <a:ext cx="2965873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chat_thread_category</a:t>
              </a:r>
              <a:r>
                <a:rPr lang="en-US" sz="1100" dirty="0"/>
                <a:t> | STRING (Personal/Group)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831D0A-2B86-0E42-B378-43061820E3DB}"/>
                </a:ext>
              </a:extLst>
            </p:cNvPr>
            <p:cNvSpPr txBox="1"/>
            <p:nvPr/>
          </p:nvSpPr>
          <p:spPr>
            <a:xfrm>
              <a:off x="8810379" y="2498145"/>
              <a:ext cx="2477053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chat_thread_first_created</a:t>
              </a:r>
              <a:r>
                <a:rPr lang="en-US" sz="1100" dirty="0"/>
                <a:t> | TIMESTAMP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C53FA1A-4D94-2B4E-86DD-C43119A1DB78}"/>
                </a:ext>
              </a:extLst>
            </p:cNvPr>
            <p:cNvSpPr txBox="1"/>
            <p:nvPr/>
          </p:nvSpPr>
          <p:spPr>
            <a:xfrm>
              <a:off x="8810379" y="2780984"/>
              <a:ext cx="2477053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chat_thread_last_updated</a:t>
              </a:r>
              <a:r>
                <a:rPr lang="en-US" sz="1100" dirty="0"/>
                <a:t> | TIMESTAMP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DD710D-BCB5-5041-AAD0-E121F590AF44}"/>
                </a:ext>
              </a:extLst>
            </p:cNvPr>
            <p:cNvSpPr txBox="1"/>
            <p:nvPr/>
          </p:nvSpPr>
          <p:spPr>
            <a:xfrm>
              <a:off x="8810378" y="3061939"/>
              <a:ext cx="2965873" cy="176547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spAutoFit/>
            </a:bodyPr>
            <a:lstStyle/>
            <a:p>
              <a:r>
                <a:rPr lang="en-US" sz="1100" dirty="0" err="1"/>
                <a:t>chat_text_history</a:t>
              </a:r>
              <a:r>
                <a:rPr lang="en-US" sz="1100" dirty="0"/>
                <a:t> | Array of – </a:t>
              </a:r>
            </a:p>
            <a:p>
              <a:pPr lvl="1"/>
              <a:r>
                <a:rPr lang="en-US" sz="1100" dirty="0"/>
                <a:t>{</a:t>
              </a:r>
            </a:p>
            <a:p>
              <a:pPr lvl="1"/>
              <a:r>
                <a:rPr lang="en-US" sz="1100" dirty="0"/>
                <a:t>   </a:t>
              </a:r>
              <a:r>
                <a:rPr lang="en-US" sz="1100" dirty="0" err="1"/>
                <a:t>message_time</a:t>
              </a:r>
              <a:r>
                <a:rPr lang="en-US" sz="1100" dirty="0"/>
                <a:t> | TIMESTAMP</a:t>
              </a:r>
            </a:p>
            <a:p>
              <a:pPr lvl="1"/>
              <a:r>
                <a:rPr lang="en-US" sz="1100"/>
                <a:t>   sender </a:t>
              </a:r>
              <a:r>
                <a:rPr lang="en-US" sz="1100" dirty="0"/>
                <a:t>| </a:t>
              </a:r>
              <a:r>
                <a:rPr lang="en-US" sz="1100" dirty="0" err="1"/>
                <a:t>ChatUser</a:t>
              </a:r>
              <a:r>
                <a:rPr lang="en-US" sz="1100" dirty="0"/>
                <a:t>(_id)</a:t>
              </a:r>
            </a:p>
            <a:p>
              <a:pPr lvl="1"/>
              <a:r>
                <a:rPr lang="en-US" sz="1100" dirty="0"/>
                <a:t>   </a:t>
              </a:r>
              <a:r>
                <a:rPr lang="en-US" sz="1100" dirty="0" err="1"/>
                <a:t>message_content</a:t>
              </a:r>
              <a:r>
                <a:rPr lang="en-US" sz="1100" dirty="0"/>
                <a:t> | STRING</a:t>
              </a:r>
            </a:p>
            <a:p>
              <a:pPr lvl="1"/>
              <a:r>
                <a:rPr lang="en-US" sz="1100" dirty="0"/>
                <a:t>   </a:t>
              </a:r>
              <a:r>
                <a:rPr lang="en-US" sz="1100" dirty="0" err="1"/>
                <a:t>message_is_received</a:t>
              </a:r>
              <a:r>
                <a:rPr lang="en-US" sz="1100" dirty="0"/>
                <a:t> | BOOLEAN</a:t>
              </a:r>
            </a:p>
            <a:p>
              <a:pPr lvl="1"/>
              <a:r>
                <a:rPr lang="en-US" sz="1100" dirty="0"/>
                <a:t>   </a:t>
              </a:r>
              <a:r>
                <a:rPr lang="en-US" sz="1100" dirty="0" err="1"/>
                <a:t>message_is_seen</a:t>
              </a:r>
              <a:r>
                <a:rPr lang="en-US" sz="1100" dirty="0"/>
                <a:t> | BOOLEAN</a:t>
              </a:r>
            </a:p>
            <a:p>
              <a:pPr lvl="1"/>
              <a:r>
                <a:rPr lang="en-US" sz="1100" dirty="0"/>
                <a:t>   </a:t>
              </a:r>
              <a:r>
                <a:rPr lang="en-US" sz="1100" dirty="0" err="1"/>
                <a:t>message_received_at</a:t>
              </a:r>
              <a:r>
                <a:rPr lang="en-US" sz="1100" dirty="0"/>
                <a:t> | TIMESTAMP</a:t>
              </a:r>
            </a:p>
            <a:p>
              <a:pPr lvl="1"/>
              <a:r>
                <a:rPr lang="en-US" sz="1100" dirty="0"/>
                <a:t>   </a:t>
              </a:r>
              <a:r>
                <a:rPr lang="en-US" sz="1100" dirty="0" err="1"/>
                <a:t>message_seen_at</a:t>
              </a:r>
              <a:r>
                <a:rPr lang="en-US" sz="1100" dirty="0"/>
                <a:t> | TIMESTAMP   </a:t>
              </a:r>
            </a:p>
            <a:p>
              <a:pPr lvl="1"/>
              <a:r>
                <a:rPr lang="en-US" sz="1100" dirty="0"/>
                <a:t>}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45DDA3-E4C9-254C-AB2E-EC35930D8753}"/>
                </a:ext>
              </a:extLst>
            </p:cNvPr>
            <p:cNvSpPr txBox="1"/>
            <p:nvPr/>
          </p:nvSpPr>
          <p:spPr>
            <a:xfrm>
              <a:off x="8812606" y="1488100"/>
              <a:ext cx="1650936" cy="2881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400" b="1" dirty="0" err="1"/>
                <a:t>ChatThreadData</a:t>
              </a:r>
              <a:endParaRPr lang="en-US" sz="140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C8D8CC0-DD3C-CF48-B8CF-8C1052AF1BC6}"/>
              </a:ext>
            </a:extLst>
          </p:cNvPr>
          <p:cNvGrpSpPr/>
          <p:nvPr/>
        </p:nvGrpSpPr>
        <p:grpSpPr>
          <a:xfrm>
            <a:off x="2845247" y="1490253"/>
            <a:ext cx="2867846" cy="3705299"/>
            <a:chOff x="2845247" y="1490253"/>
            <a:chExt cx="2867846" cy="37052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FD4316-CF5C-2D48-9A22-3FDA948A9D33}"/>
                </a:ext>
              </a:extLst>
            </p:cNvPr>
            <p:cNvSpPr txBox="1"/>
            <p:nvPr/>
          </p:nvSpPr>
          <p:spPr>
            <a:xfrm>
              <a:off x="2858038" y="1930045"/>
              <a:ext cx="1468876" cy="2419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b="1" dirty="0"/>
                <a:t>_id (user_id) | STRING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1449F8-A21A-404E-AA31-5C5868BB1DA4}"/>
                </a:ext>
              </a:extLst>
            </p:cNvPr>
            <p:cNvSpPr txBox="1"/>
            <p:nvPr/>
          </p:nvSpPr>
          <p:spPr>
            <a:xfrm>
              <a:off x="2858039" y="2214095"/>
              <a:ext cx="1580002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/>
                <a:t>user_first_name | STRING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A4117D-62D5-624C-9518-26F86AF335E8}"/>
                </a:ext>
              </a:extLst>
            </p:cNvPr>
            <p:cNvSpPr txBox="1"/>
            <p:nvPr/>
          </p:nvSpPr>
          <p:spPr>
            <a:xfrm>
              <a:off x="2858039" y="2498145"/>
              <a:ext cx="1580002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/>
                <a:t>user_last_name | STRING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F5555E-D64D-0D42-9684-ECF37B1DA1D1}"/>
                </a:ext>
              </a:extLst>
            </p:cNvPr>
            <p:cNvSpPr txBox="1"/>
            <p:nvPr/>
          </p:nvSpPr>
          <p:spPr>
            <a:xfrm>
              <a:off x="2858038" y="2782195"/>
              <a:ext cx="2460987" cy="24198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/>
                <a:t>current_status | STRING (Online/Offline)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76F67B-5104-9E43-BC53-7F85421F2AFE}"/>
                </a:ext>
              </a:extLst>
            </p:cNvPr>
            <p:cNvSpPr txBox="1"/>
            <p:nvPr/>
          </p:nvSpPr>
          <p:spPr>
            <a:xfrm>
              <a:off x="2858038" y="3066245"/>
              <a:ext cx="1879332" cy="24198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last_login_time</a:t>
              </a:r>
              <a:r>
                <a:rPr lang="en-US" sz="1100" dirty="0"/>
                <a:t> | TIMESTAMP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1113C2-A10C-9A4F-AC4D-1063FDC2D4C3}"/>
                </a:ext>
              </a:extLst>
            </p:cNvPr>
            <p:cNvSpPr txBox="1"/>
            <p:nvPr/>
          </p:nvSpPr>
          <p:spPr>
            <a:xfrm>
              <a:off x="2858037" y="3350295"/>
              <a:ext cx="1879333" cy="24198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last_logout_time</a:t>
              </a:r>
              <a:r>
                <a:rPr lang="en-US" sz="1100" dirty="0"/>
                <a:t> | TIMESTAMP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3BB30D-62C7-C04E-97F0-05CE8D15546A}"/>
                </a:ext>
              </a:extLst>
            </p:cNvPr>
            <p:cNvSpPr txBox="1"/>
            <p:nvPr/>
          </p:nvSpPr>
          <p:spPr>
            <a:xfrm>
              <a:off x="2858037" y="3634345"/>
              <a:ext cx="2531086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user_groups_list</a:t>
              </a:r>
              <a:r>
                <a:rPr lang="en-US" sz="1100" dirty="0"/>
                <a:t> | Array of </a:t>
              </a:r>
              <a:r>
                <a:rPr lang="en-US" sz="1100" dirty="0" err="1"/>
                <a:t>ChatGroup</a:t>
              </a:r>
              <a:r>
                <a:rPr lang="en-US" sz="1100" dirty="0"/>
                <a:t>(_id)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A6F8BE-600F-A14E-8624-454A8A12FB7D}"/>
                </a:ext>
              </a:extLst>
            </p:cNvPr>
            <p:cNvSpPr txBox="1"/>
            <p:nvPr/>
          </p:nvSpPr>
          <p:spPr>
            <a:xfrm>
              <a:off x="2858037" y="3918395"/>
              <a:ext cx="2531086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user_friends_list</a:t>
              </a:r>
              <a:r>
                <a:rPr lang="en-US" sz="1100" dirty="0"/>
                <a:t> | Array of </a:t>
              </a:r>
              <a:r>
                <a:rPr lang="en-US" sz="1100" dirty="0" err="1"/>
                <a:t>ChatUser</a:t>
              </a:r>
              <a:r>
                <a:rPr lang="en-US" sz="1100" dirty="0"/>
                <a:t>(_id)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23779E-10C5-EF46-8AEC-34CD0F0FD8E5}"/>
                </a:ext>
              </a:extLst>
            </p:cNvPr>
            <p:cNvSpPr txBox="1"/>
            <p:nvPr/>
          </p:nvSpPr>
          <p:spPr>
            <a:xfrm>
              <a:off x="2858036" y="4784295"/>
              <a:ext cx="2531087" cy="41125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user_friends_chat_map</a:t>
              </a:r>
              <a:r>
                <a:rPr lang="en-US" sz="1100" dirty="0"/>
                <a:t> | Array of Map(</a:t>
              </a:r>
              <a:r>
                <a:rPr lang="en-US" sz="1100" dirty="0" err="1"/>
                <a:t>ChatUser</a:t>
              </a:r>
              <a:r>
                <a:rPr lang="en-US" sz="1100" dirty="0"/>
                <a:t>(_id), </a:t>
              </a:r>
              <a:r>
                <a:rPr lang="en-US" sz="1100" dirty="0" err="1"/>
                <a:t>ChatThreadData</a:t>
              </a:r>
              <a:r>
                <a:rPr lang="en-US" sz="1100" dirty="0"/>
                <a:t>(_id))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D2D0FDD-3C79-F642-A6D7-5DD03A7040F3}"/>
                </a:ext>
              </a:extLst>
            </p:cNvPr>
            <p:cNvSpPr txBox="1"/>
            <p:nvPr/>
          </p:nvSpPr>
          <p:spPr>
            <a:xfrm>
              <a:off x="2858036" y="1490253"/>
              <a:ext cx="1650936" cy="2881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400" b="1" dirty="0" err="1"/>
                <a:t>ChatUser</a:t>
              </a:r>
              <a:endParaRPr lang="en-US" sz="14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07DC65-9B15-3341-9906-74BCC4A49DCE}"/>
                </a:ext>
              </a:extLst>
            </p:cNvPr>
            <p:cNvSpPr txBox="1"/>
            <p:nvPr/>
          </p:nvSpPr>
          <p:spPr>
            <a:xfrm>
              <a:off x="2845247" y="4213913"/>
              <a:ext cx="2867846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user_incoming_requests</a:t>
              </a:r>
              <a:r>
                <a:rPr lang="en-US" sz="1100" dirty="0"/>
                <a:t> | Array of </a:t>
              </a:r>
              <a:r>
                <a:rPr lang="en-US" sz="1100" dirty="0" err="1"/>
                <a:t>ChatUser</a:t>
              </a:r>
              <a:r>
                <a:rPr lang="en-US" sz="1100" dirty="0"/>
                <a:t>(_id)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5AFF46A-2221-4648-B4F5-68605EFC828D}"/>
                </a:ext>
              </a:extLst>
            </p:cNvPr>
            <p:cNvSpPr txBox="1"/>
            <p:nvPr/>
          </p:nvSpPr>
          <p:spPr>
            <a:xfrm>
              <a:off x="2845247" y="4497963"/>
              <a:ext cx="2867846" cy="24198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sz="1100" dirty="0" err="1"/>
                <a:t>user_outgoing_requests</a:t>
              </a:r>
              <a:r>
                <a:rPr lang="en-US" sz="1100" dirty="0"/>
                <a:t> | Array of </a:t>
              </a:r>
              <a:r>
                <a:rPr lang="en-US" sz="1100" dirty="0" err="1"/>
                <a:t>ChatUser</a:t>
              </a:r>
              <a:r>
                <a:rPr lang="en-US" sz="1100" dirty="0"/>
                <a:t>(_id)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94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61ECC4-337A-5A40-8AF4-B4695D9C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13" y="344626"/>
            <a:ext cx="10515600" cy="657763"/>
          </a:xfrm>
        </p:spPr>
        <p:txBody>
          <a:bodyPr>
            <a:normAutofit/>
          </a:bodyPr>
          <a:lstStyle/>
          <a:p>
            <a:r>
              <a:rPr lang="en-US" sz="3600" dirty="0"/>
              <a:t>REST  Data Operations</a:t>
            </a:r>
          </a:p>
        </p:txBody>
      </p:sp>
    </p:spTree>
    <p:extLst>
      <p:ext uri="{BB962C8B-B14F-4D97-AF65-F5344CB8AC3E}">
        <p14:creationId xmlns:p14="http://schemas.microsoft.com/office/powerpoint/2010/main" val="311111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83C221-ED32-2040-886D-5073A583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13" y="344626"/>
            <a:ext cx="10515600" cy="657763"/>
          </a:xfrm>
        </p:spPr>
        <p:txBody>
          <a:bodyPr>
            <a:normAutofit/>
          </a:bodyPr>
          <a:lstStyle/>
          <a:p>
            <a:r>
              <a:rPr lang="en-US" sz="3600" dirty="0"/>
              <a:t>UI Wireframe – Personal (One to One) Chat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0DACE0-78D0-CA4C-BE4A-20AD0556A994}"/>
              </a:ext>
            </a:extLst>
          </p:cNvPr>
          <p:cNvSpPr/>
          <p:nvPr/>
        </p:nvSpPr>
        <p:spPr>
          <a:xfrm>
            <a:off x="4014651" y="1301932"/>
            <a:ext cx="4324677" cy="4572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3EE792-EE2D-C74E-9601-45F7DEB871E9}"/>
              </a:ext>
            </a:extLst>
          </p:cNvPr>
          <p:cNvSpPr/>
          <p:nvPr/>
        </p:nvSpPr>
        <p:spPr>
          <a:xfrm>
            <a:off x="8356745" y="1298520"/>
            <a:ext cx="1602378" cy="45720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7F354D-AFE8-4844-8F05-98F17E7123D8}"/>
              </a:ext>
            </a:extLst>
          </p:cNvPr>
          <p:cNvSpPr/>
          <p:nvPr/>
        </p:nvSpPr>
        <p:spPr>
          <a:xfrm>
            <a:off x="1288868" y="1301932"/>
            <a:ext cx="2708366" cy="45720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B1B7A9-86C2-8343-93EF-921DC4622E26}"/>
              </a:ext>
            </a:extLst>
          </p:cNvPr>
          <p:cNvSpPr/>
          <p:nvPr/>
        </p:nvSpPr>
        <p:spPr>
          <a:xfrm>
            <a:off x="1288868" y="1301933"/>
            <a:ext cx="2708366" cy="5365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ChatterBox</a:t>
            </a:r>
            <a:r>
              <a:rPr lang="en-US" dirty="0"/>
              <a:t> Branding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22618-3883-6849-9851-051A463CC3E2}"/>
              </a:ext>
            </a:extLst>
          </p:cNvPr>
          <p:cNvSpPr txBox="1"/>
          <p:nvPr/>
        </p:nvSpPr>
        <p:spPr>
          <a:xfrm>
            <a:off x="1386038" y="1982804"/>
            <a:ext cx="250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Recents</a:t>
            </a:r>
            <a:r>
              <a:rPr lang="en-US" sz="1200" dirty="0"/>
              <a:t> 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7F68A9-ACA3-C841-8570-81C3B6A0515B}"/>
              </a:ext>
            </a:extLst>
          </p:cNvPr>
          <p:cNvSpPr/>
          <p:nvPr/>
        </p:nvSpPr>
        <p:spPr>
          <a:xfrm>
            <a:off x="4014651" y="1298520"/>
            <a:ext cx="4324677" cy="539932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D9B5FA-3DB6-A246-88E5-6D4A54390713}"/>
              </a:ext>
            </a:extLst>
          </p:cNvPr>
          <p:cNvSpPr txBox="1"/>
          <p:nvPr/>
        </p:nvSpPr>
        <p:spPr>
          <a:xfrm>
            <a:off x="6327252" y="1437681"/>
            <a:ext cx="1392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User Name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6010887-FBC8-464D-A243-5FB551029BE9}"/>
              </a:ext>
            </a:extLst>
          </p:cNvPr>
          <p:cNvGrpSpPr/>
          <p:nvPr/>
        </p:nvGrpSpPr>
        <p:grpSpPr>
          <a:xfrm>
            <a:off x="1288868" y="2379306"/>
            <a:ext cx="2708366" cy="539932"/>
            <a:chOff x="1288868" y="2379306"/>
            <a:chExt cx="2708366" cy="5399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373833-58D2-1442-A28D-0B316E7E9888}"/>
                </a:ext>
              </a:extLst>
            </p:cNvPr>
            <p:cNvSpPr/>
            <p:nvPr/>
          </p:nvSpPr>
          <p:spPr>
            <a:xfrm>
              <a:off x="1288868" y="2379306"/>
              <a:ext cx="2708366" cy="53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EBCAF52-A3FC-B84C-B8F6-139739077F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5171" y="2433272"/>
              <a:ext cx="432000" cy="43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User Avatar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D9BEA2-B196-D446-92B5-59CEA7C6922D}"/>
                </a:ext>
              </a:extLst>
            </p:cNvPr>
            <p:cNvSpPr txBox="1"/>
            <p:nvPr/>
          </p:nvSpPr>
          <p:spPr>
            <a:xfrm>
              <a:off x="1831485" y="2456692"/>
              <a:ext cx="211143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User Name</a:t>
              </a:r>
            </a:p>
            <a:p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</a:rPr>
                <a:t>Chat – Recent Text Message (Wrapped)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FD9319-EFED-F049-9607-259048253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7880" y="2785349"/>
              <a:ext cx="72000" cy="72000"/>
            </a:xfrm>
            <a:prstGeom prst="ellipse">
              <a:avLst/>
            </a:prstGeom>
            <a:solidFill>
              <a:srgbClr val="00F06F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BA6CB8-6C8A-7747-820C-87A05CAD2868}"/>
              </a:ext>
            </a:extLst>
          </p:cNvPr>
          <p:cNvGrpSpPr/>
          <p:nvPr/>
        </p:nvGrpSpPr>
        <p:grpSpPr>
          <a:xfrm>
            <a:off x="1288868" y="2918799"/>
            <a:ext cx="2708366" cy="539932"/>
            <a:chOff x="1288868" y="2379306"/>
            <a:chExt cx="2708366" cy="53993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24819E7-3920-CE43-846B-CEE03DDC24B1}"/>
                </a:ext>
              </a:extLst>
            </p:cNvPr>
            <p:cNvSpPr/>
            <p:nvPr/>
          </p:nvSpPr>
          <p:spPr>
            <a:xfrm>
              <a:off x="1288868" y="2379306"/>
              <a:ext cx="2708366" cy="539932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3FBFAE7-24B6-8645-AC26-C73D2B9BA1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5171" y="2433272"/>
              <a:ext cx="432000" cy="43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User Avatar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466376-047C-E64E-A798-3E604CF5973C}"/>
                </a:ext>
              </a:extLst>
            </p:cNvPr>
            <p:cNvSpPr txBox="1"/>
            <p:nvPr/>
          </p:nvSpPr>
          <p:spPr>
            <a:xfrm>
              <a:off x="1831485" y="2456692"/>
              <a:ext cx="211143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User Name</a:t>
              </a:r>
            </a:p>
            <a:p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</a:rPr>
                <a:t>Chat – Recent Text Message (Wrapped)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CEBB7B4-1C42-C244-8C73-0D033ABB99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7880" y="2785349"/>
              <a:ext cx="72000" cy="72000"/>
            </a:xfrm>
            <a:prstGeom prst="ellipse">
              <a:avLst/>
            </a:prstGeom>
            <a:solidFill>
              <a:srgbClr val="00F06F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1C1E37C-1875-3247-A158-E818B634C07D}"/>
              </a:ext>
            </a:extLst>
          </p:cNvPr>
          <p:cNvGrpSpPr/>
          <p:nvPr/>
        </p:nvGrpSpPr>
        <p:grpSpPr>
          <a:xfrm>
            <a:off x="1288868" y="3458328"/>
            <a:ext cx="2708366" cy="539932"/>
            <a:chOff x="1288868" y="2379306"/>
            <a:chExt cx="2708366" cy="53993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85F0050-88BF-7940-8BB5-D5412E2990ED}"/>
                </a:ext>
              </a:extLst>
            </p:cNvPr>
            <p:cNvSpPr/>
            <p:nvPr/>
          </p:nvSpPr>
          <p:spPr>
            <a:xfrm>
              <a:off x="1288868" y="2379306"/>
              <a:ext cx="2708366" cy="539932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56588D6-CE11-4942-AE7C-CF2AC95319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5171" y="2433272"/>
              <a:ext cx="432000" cy="43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User Avatar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6C2E00B-DF4E-BB4A-BD63-9794366D68C1}"/>
                </a:ext>
              </a:extLst>
            </p:cNvPr>
            <p:cNvSpPr txBox="1"/>
            <p:nvPr/>
          </p:nvSpPr>
          <p:spPr>
            <a:xfrm>
              <a:off x="1831485" y="2456692"/>
              <a:ext cx="211143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User Name</a:t>
              </a:r>
            </a:p>
            <a:p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</a:rPr>
                <a:t>Chat – Recent Text Message (Wrapped)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F3AB182-700D-0A4D-A742-90B4529EF4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7880" y="2785349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29E7DC6-6CBB-F140-A6A7-030B57ED24A5}"/>
              </a:ext>
            </a:extLst>
          </p:cNvPr>
          <p:cNvGrpSpPr/>
          <p:nvPr/>
        </p:nvGrpSpPr>
        <p:grpSpPr>
          <a:xfrm>
            <a:off x="1288868" y="3997418"/>
            <a:ext cx="2708366" cy="539932"/>
            <a:chOff x="1288868" y="2379306"/>
            <a:chExt cx="2708366" cy="5399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185026F-001D-A94E-B10A-6358981A1CB7}"/>
                </a:ext>
              </a:extLst>
            </p:cNvPr>
            <p:cNvSpPr/>
            <p:nvPr/>
          </p:nvSpPr>
          <p:spPr>
            <a:xfrm>
              <a:off x="1288868" y="2379306"/>
              <a:ext cx="2708366" cy="539932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58893F9-0B33-6648-85E0-5BA9D2373A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5171" y="2433272"/>
              <a:ext cx="432000" cy="432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Group Avatar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D2CCEF5-370A-BB4E-B5DA-BB5847FDF727}"/>
                </a:ext>
              </a:extLst>
            </p:cNvPr>
            <p:cNvSpPr txBox="1"/>
            <p:nvPr/>
          </p:nvSpPr>
          <p:spPr>
            <a:xfrm>
              <a:off x="1831485" y="2456692"/>
              <a:ext cx="211143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Group Name</a:t>
              </a:r>
            </a:p>
            <a:p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</a:rPr>
                <a:t>Member: Recent Text Message (Wrapped)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A0EBDB8-1719-1940-A33C-5E72603CF672}"/>
              </a:ext>
            </a:extLst>
          </p:cNvPr>
          <p:cNvGrpSpPr/>
          <p:nvPr/>
        </p:nvGrpSpPr>
        <p:grpSpPr>
          <a:xfrm>
            <a:off x="1288868" y="4538353"/>
            <a:ext cx="2708366" cy="539932"/>
            <a:chOff x="1288868" y="2379306"/>
            <a:chExt cx="2708366" cy="53993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2D7E620-4848-4D42-82FC-D7FB78783CEE}"/>
                </a:ext>
              </a:extLst>
            </p:cNvPr>
            <p:cNvSpPr/>
            <p:nvPr/>
          </p:nvSpPr>
          <p:spPr>
            <a:xfrm>
              <a:off x="1288868" y="2379306"/>
              <a:ext cx="2708366" cy="539932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92F1A5B-E0FB-A94B-B324-7D4AC13996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5171" y="2433272"/>
              <a:ext cx="432000" cy="43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User Avatar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61F7A91-55C0-444A-B28F-CCB15140918F}"/>
                </a:ext>
              </a:extLst>
            </p:cNvPr>
            <p:cNvSpPr txBox="1"/>
            <p:nvPr/>
          </p:nvSpPr>
          <p:spPr>
            <a:xfrm>
              <a:off x="1831485" y="2456692"/>
              <a:ext cx="211143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User Name</a:t>
              </a:r>
            </a:p>
            <a:p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</a:rPr>
                <a:t>Chat – Recent Text Message (Wrapped)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9ECD64F-87B3-8A42-8267-02F62CF66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7880" y="2785349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A0A2501-57BF-F547-9AB6-6323A98DD718}"/>
              </a:ext>
            </a:extLst>
          </p:cNvPr>
          <p:cNvGrpSpPr/>
          <p:nvPr/>
        </p:nvGrpSpPr>
        <p:grpSpPr>
          <a:xfrm>
            <a:off x="1288868" y="5076037"/>
            <a:ext cx="2708366" cy="539932"/>
            <a:chOff x="1288868" y="2379306"/>
            <a:chExt cx="2708366" cy="53993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2CEC92A-8DBD-AE4B-A2E3-2EA71276975A}"/>
                </a:ext>
              </a:extLst>
            </p:cNvPr>
            <p:cNvSpPr/>
            <p:nvPr/>
          </p:nvSpPr>
          <p:spPr>
            <a:xfrm>
              <a:off x="1288868" y="2379306"/>
              <a:ext cx="2708366" cy="539932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BF73B50-07F6-554A-BC49-D4F8B6009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5171" y="2433272"/>
              <a:ext cx="432000" cy="43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User Avatar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29D9C95-590A-FC43-9ED2-5828B7F7D746}"/>
                </a:ext>
              </a:extLst>
            </p:cNvPr>
            <p:cNvSpPr txBox="1"/>
            <p:nvPr/>
          </p:nvSpPr>
          <p:spPr>
            <a:xfrm>
              <a:off x="1831485" y="2456692"/>
              <a:ext cx="211143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User Name</a:t>
              </a:r>
            </a:p>
            <a:p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</a:rPr>
                <a:t>Chat – Recent Text Message (Wrapped)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61BF5FC-02DE-524B-93D5-C3D86CCDF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7880" y="2785349"/>
              <a:ext cx="72000" cy="72000"/>
            </a:xfrm>
            <a:prstGeom prst="ellipse">
              <a:avLst/>
            </a:prstGeom>
            <a:solidFill>
              <a:srgbClr val="00F06F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4" name="Picture 83">
            <a:extLst>
              <a:ext uri="{FF2B5EF4-FFF2-40B4-BE49-F238E27FC236}">
                <a16:creationId xmlns:a16="http://schemas.microsoft.com/office/drawing/2014/main" id="{E5B9BD0B-E89A-4A40-B461-EC8FCC523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284772" y="5607233"/>
            <a:ext cx="2705100" cy="266699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56D9F4A7-6B95-6844-90DE-9003015CF04E}"/>
              </a:ext>
            </a:extLst>
          </p:cNvPr>
          <p:cNvGrpSpPr/>
          <p:nvPr/>
        </p:nvGrpSpPr>
        <p:grpSpPr>
          <a:xfrm>
            <a:off x="7816234" y="1352486"/>
            <a:ext cx="432000" cy="432000"/>
            <a:chOff x="8876938" y="1327060"/>
            <a:chExt cx="432000" cy="43200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3689D9D-7977-C64C-9253-6D2CB42A8F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6938" y="1327060"/>
              <a:ext cx="432000" cy="43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User Avatar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8BE2B15-D6D5-C647-9441-72B03FBBA0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9647" y="1679137"/>
              <a:ext cx="72000" cy="72000"/>
            </a:xfrm>
            <a:prstGeom prst="ellipse">
              <a:avLst/>
            </a:prstGeom>
            <a:solidFill>
              <a:srgbClr val="00F06F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D93C5CE-7079-3848-BED5-BE5213234E30}"/>
              </a:ext>
            </a:extLst>
          </p:cNvPr>
          <p:cNvSpPr txBox="1"/>
          <p:nvPr/>
        </p:nvSpPr>
        <p:spPr>
          <a:xfrm>
            <a:off x="8356745" y="1313411"/>
            <a:ext cx="1602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Online</a:t>
            </a:r>
            <a:r>
              <a:rPr lang="en-US" sz="1200" dirty="0"/>
              <a:t> Friends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B928F25-3F3D-614C-AACC-11B71F6BDED1}"/>
              </a:ext>
            </a:extLst>
          </p:cNvPr>
          <p:cNvGrpSpPr/>
          <p:nvPr/>
        </p:nvGrpSpPr>
        <p:grpSpPr>
          <a:xfrm>
            <a:off x="8356745" y="1903913"/>
            <a:ext cx="1602378" cy="332125"/>
            <a:chOff x="8356745" y="1755424"/>
            <a:chExt cx="1602378" cy="33212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0832480-2F03-2245-A23C-FCCA07632D56}"/>
                </a:ext>
              </a:extLst>
            </p:cNvPr>
            <p:cNvSpPr/>
            <p:nvPr/>
          </p:nvSpPr>
          <p:spPr>
            <a:xfrm>
              <a:off x="8356745" y="1755424"/>
              <a:ext cx="1602378" cy="332125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D5B9685-BBAF-DE4A-905A-1B4698E46E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84037" y="1772167"/>
              <a:ext cx="288000" cy="288000"/>
              <a:chOff x="8876938" y="1327060"/>
              <a:chExt cx="432000" cy="43200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B9B3AA07-C0F5-CC4A-95CC-147C35FD5A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6938" y="1327060"/>
                <a:ext cx="432000" cy="43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dirty="0"/>
                  <a:t>User Avatar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EB17428A-D399-3F43-8CE7-8237CB2E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09647" y="1679137"/>
                <a:ext cx="72000" cy="72000"/>
              </a:xfrm>
              <a:prstGeom prst="ellipse">
                <a:avLst/>
              </a:prstGeom>
              <a:solidFill>
                <a:srgbClr val="00F06F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CADA887-614A-3A45-86FC-BDF504F7137C}"/>
                </a:ext>
              </a:extLst>
            </p:cNvPr>
            <p:cNvSpPr txBox="1"/>
            <p:nvPr/>
          </p:nvSpPr>
          <p:spPr>
            <a:xfrm>
              <a:off x="8653843" y="1806116"/>
              <a:ext cx="11245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 Name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583ABEC-CE0E-494F-AAEB-05DE81271D25}"/>
              </a:ext>
            </a:extLst>
          </p:cNvPr>
          <p:cNvGrpSpPr/>
          <p:nvPr/>
        </p:nvGrpSpPr>
        <p:grpSpPr>
          <a:xfrm>
            <a:off x="8356745" y="2229038"/>
            <a:ext cx="1602378" cy="332125"/>
            <a:chOff x="8356745" y="1755424"/>
            <a:chExt cx="1602378" cy="332125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4998C3B-828F-5C42-8330-0FF9F8D101AA}"/>
                </a:ext>
              </a:extLst>
            </p:cNvPr>
            <p:cNvSpPr/>
            <p:nvPr/>
          </p:nvSpPr>
          <p:spPr>
            <a:xfrm>
              <a:off x="8356745" y="1755424"/>
              <a:ext cx="1602378" cy="332125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252B370-A3AA-0B4C-B0D8-D81CA6582AA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84037" y="1772167"/>
              <a:ext cx="288000" cy="288000"/>
              <a:chOff x="8876938" y="1327060"/>
              <a:chExt cx="432000" cy="43200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203ED8D2-5372-5D47-BEDC-372DFEF0B0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6938" y="1327060"/>
                <a:ext cx="432000" cy="43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dirty="0"/>
                  <a:t>User Avatar</a:t>
                </a: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528F23D6-5585-3344-8D61-F359FFD8A5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09647" y="1679137"/>
                <a:ext cx="72000" cy="72000"/>
              </a:xfrm>
              <a:prstGeom prst="ellipse">
                <a:avLst/>
              </a:prstGeom>
              <a:solidFill>
                <a:srgbClr val="00F06F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6536FD4-6168-6847-82CE-69EB0F15A101}"/>
                </a:ext>
              </a:extLst>
            </p:cNvPr>
            <p:cNvSpPr txBox="1"/>
            <p:nvPr/>
          </p:nvSpPr>
          <p:spPr>
            <a:xfrm>
              <a:off x="8653843" y="1806116"/>
              <a:ext cx="11245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 Name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42D4C8A-216C-E44D-A1E3-D2B352706B92}"/>
              </a:ext>
            </a:extLst>
          </p:cNvPr>
          <p:cNvGrpSpPr/>
          <p:nvPr/>
        </p:nvGrpSpPr>
        <p:grpSpPr>
          <a:xfrm>
            <a:off x="8356745" y="2559960"/>
            <a:ext cx="1602378" cy="332125"/>
            <a:chOff x="8356745" y="1755424"/>
            <a:chExt cx="1602378" cy="332125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4D54A7D-9339-FE4F-9B56-ACB23605C2C1}"/>
                </a:ext>
              </a:extLst>
            </p:cNvPr>
            <p:cNvSpPr/>
            <p:nvPr/>
          </p:nvSpPr>
          <p:spPr>
            <a:xfrm>
              <a:off x="8356745" y="1755424"/>
              <a:ext cx="1602378" cy="332125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F7DD86C-F3F0-FF45-A966-67FBB423E8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84037" y="1772167"/>
              <a:ext cx="288000" cy="288000"/>
              <a:chOff x="8876938" y="1327060"/>
              <a:chExt cx="432000" cy="432000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247CAB7-B252-BB49-B5E6-141E2F02FB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6938" y="1327060"/>
                <a:ext cx="432000" cy="43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dirty="0"/>
                  <a:t>User Avatar</a:t>
                </a: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DAA05DD-3AA4-814B-BEEF-93288A33B2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09647" y="1679137"/>
                <a:ext cx="72000" cy="72000"/>
              </a:xfrm>
              <a:prstGeom prst="ellipse">
                <a:avLst/>
              </a:prstGeom>
              <a:solidFill>
                <a:srgbClr val="00F06F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24E4C4F-B3D8-544E-B241-CDF8019E06F1}"/>
                </a:ext>
              </a:extLst>
            </p:cNvPr>
            <p:cNvSpPr txBox="1"/>
            <p:nvPr/>
          </p:nvSpPr>
          <p:spPr>
            <a:xfrm>
              <a:off x="8653843" y="1806116"/>
              <a:ext cx="11245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 Name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407E7E7-F206-BC47-BCA4-CA7DFBE82A30}"/>
              </a:ext>
            </a:extLst>
          </p:cNvPr>
          <p:cNvGrpSpPr/>
          <p:nvPr/>
        </p:nvGrpSpPr>
        <p:grpSpPr>
          <a:xfrm>
            <a:off x="8356745" y="2892855"/>
            <a:ext cx="1602378" cy="332125"/>
            <a:chOff x="8356745" y="1755424"/>
            <a:chExt cx="1602378" cy="33212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03D7C03-EA2A-3E4B-A7E9-3E2D18BD4918}"/>
                </a:ext>
              </a:extLst>
            </p:cNvPr>
            <p:cNvSpPr/>
            <p:nvPr/>
          </p:nvSpPr>
          <p:spPr>
            <a:xfrm>
              <a:off x="8356745" y="1755424"/>
              <a:ext cx="1602378" cy="332125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85D40B8-77EF-9A43-BD1E-C3C4629F96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84037" y="1772167"/>
              <a:ext cx="288000" cy="288000"/>
              <a:chOff x="8876938" y="1327060"/>
              <a:chExt cx="432000" cy="432000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BC48C8E5-D43B-C544-AB58-03B49DA36A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6938" y="1327060"/>
                <a:ext cx="432000" cy="43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dirty="0"/>
                  <a:t>User Avatar</a:t>
                </a: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91A414B-8A81-AC45-9068-9E98B2971F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09647" y="1679137"/>
                <a:ext cx="72000" cy="72000"/>
              </a:xfrm>
              <a:prstGeom prst="ellipse">
                <a:avLst/>
              </a:prstGeom>
              <a:solidFill>
                <a:srgbClr val="00F06F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B806BBA-1F1D-994D-8BA4-F2687AE84789}"/>
                </a:ext>
              </a:extLst>
            </p:cNvPr>
            <p:cNvSpPr txBox="1"/>
            <p:nvPr/>
          </p:nvSpPr>
          <p:spPr>
            <a:xfrm>
              <a:off x="8653843" y="1806116"/>
              <a:ext cx="11245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 Name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A42070B-28B4-3449-AB6B-75F0C94F9786}"/>
              </a:ext>
            </a:extLst>
          </p:cNvPr>
          <p:cNvGrpSpPr/>
          <p:nvPr/>
        </p:nvGrpSpPr>
        <p:grpSpPr>
          <a:xfrm>
            <a:off x="8356745" y="3224980"/>
            <a:ext cx="1602378" cy="332125"/>
            <a:chOff x="8356745" y="1755424"/>
            <a:chExt cx="1602378" cy="33212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12075ED-65EE-BC40-9664-4FE417BF74DD}"/>
                </a:ext>
              </a:extLst>
            </p:cNvPr>
            <p:cNvSpPr/>
            <p:nvPr/>
          </p:nvSpPr>
          <p:spPr>
            <a:xfrm>
              <a:off x="8356745" y="1755424"/>
              <a:ext cx="1602378" cy="332125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B120CD0-6723-9F49-B1AE-BE7A922C10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84037" y="1772167"/>
              <a:ext cx="288000" cy="288000"/>
              <a:chOff x="8876938" y="1327060"/>
              <a:chExt cx="432000" cy="43200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8060DB0-ABCA-B24E-976A-9B9075991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6938" y="1327060"/>
                <a:ext cx="432000" cy="43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dirty="0"/>
                  <a:t>User Avatar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454FD63-F3B7-8C4C-9698-D3C74C5484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09647" y="1679137"/>
                <a:ext cx="72000" cy="72000"/>
              </a:xfrm>
              <a:prstGeom prst="ellipse">
                <a:avLst/>
              </a:prstGeom>
              <a:solidFill>
                <a:srgbClr val="00F06F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CC07768-012D-5248-AC15-1AEFD325B50B}"/>
                </a:ext>
              </a:extLst>
            </p:cNvPr>
            <p:cNvSpPr txBox="1"/>
            <p:nvPr/>
          </p:nvSpPr>
          <p:spPr>
            <a:xfrm>
              <a:off x="8653843" y="1806116"/>
              <a:ext cx="11245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 Name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6B5AE7E-D9AC-A74C-92DA-A672C19FCD18}"/>
              </a:ext>
            </a:extLst>
          </p:cNvPr>
          <p:cNvGrpSpPr/>
          <p:nvPr/>
        </p:nvGrpSpPr>
        <p:grpSpPr>
          <a:xfrm>
            <a:off x="8356745" y="3550105"/>
            <a:ext cx="1602378" cy="332125"/>
            <a:chOff x="8356745" y="1755424"/>
            <a:chExt cx="1602378" cy="33212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AF2D551-895E-7348-85B0-4BE5C8A9BA6B}"/>
                </a:ext>
              </a:extLst>
            </p:cNvPr>
            <p:cNvSpPr/>
            <p:nvPr/>
          </p:nvSpPr>
          <p:spPr>
            <a:xfrm>
              <a:off x="8356745" y="1755424"/>
              <a:ext cx="1602378" cy="332125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02D705E-0122-1B4F-9DAB-53CDE710E7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84037" y="1772167"/>
              <a:ext cx="288000" cy="288000"/>
              <a:chOff x="8876938" y="1327060"/>
              <a:chExt cx="432000" cy="43200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0183B2E-8349-9A45-8538-46627CE447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6938" y="1327060"/>
                <a:ext cx="432000" cy="43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dirty="0"/>
                  <a:t>User Avatar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90C7529-BCBD-B842-A798-DB2C4C8BC6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09647" y="1679137"/>
                <a:ext cx="72000" cy="72000"/>
              </a:xfrm>
              <a:prstGeom prst="ellipse">
                <a:avLst/>
              </a:prstGeom>
              <a:solidFill>
                <a:srgbClr val="00F06F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17EADCF-46D9-5140-873E-32B19F6F2FAE}"/>
                </a:ext>
              </a:extLst>
            </p:cNvPr>
            <p:cNvSpPr txBox="1"/>
            <p:nvPr/>
          </p:nvSpPr>
          <p:spPr>
            <a:xfrm>
              <a:off x="8653843" y="1806116"/>
              <a:ext cx="11245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 Name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3D4EFFD-673B-CC4E-B011-8FA108E83301}"/>
              </a:ext>
            </a:extLst>
          </p:cNvPr>
          <p:cNvGrpSpPr/>
          <p:nvPr/>
        </p:nvGrpSpPr>
        <p:grpSpPr>
          <a:xfrm>
            <a:off x="8356745" y="3881027"/>
            <a:ext cx="1602378" cy="332125"/>
            <a:chOff x="8356745" y="1755424"/>
            <a:chExt cx="1602378" cy="33212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5CB57E3-350B-584A-B627-61D234AE8D85}"/>
                </a:ext>
              </a:extLst>
            </p:cNvPr>
            <p:cNvSpPr/>
            <p:nvPr/>
          </p:nvSpPr>
          <p:spPr>
            <a:xfrm>
              <a:off x="8356745" y="1755424"/>
              <a:ext cx="1602378" cy="332125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304EF84-E9B6-014E-BBD7-32669CCD1A7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84037" y="1772167"/>
              <a:ext cx="288000" cy="288000"/>
              <a:chOff x="8876938" y="1327060"/>
              <a:chExt cx="432000" cy="43200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ADA9041-6937-9A4A-80B4-3094B4CCD4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6938" y="1327060"/>
                <a:ext cx="432000" cy="43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dirty="0"/>
                  <a:t>User Avatar</a:t>
                </a: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6D79CBA-6F41-874F-A5A8-90719033A0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09647" y="1679137"/>
                <a:ext cx="72000" cy="72000"/>
              </a:xfrm>
              <a:prstGeom prst="ellipse">
                <a:avLst/>
              </a:prstGeom>
              <a:solidFill>
                <a:srgbClr val="00F06F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8D6A156-B14A-094A-BED8-37AD75E93442}"/>
                </a:ext>
              </a:extLst>
            </p:cNvPr>
            <p:cNvSpPr txBox="1"/>
            <p:nvPr/>
          </p:nvSpPr>
          <p:spPr>
            <a:xfrm>
              <a:off x="8653843" y="1806116"/>
              <a:ext cx="11245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 Name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424B90D-73E6-9F49-8516-4F1C36793ECA}"/>
              </a:ext>
            </a:extLst>
          </p:cNvPr>
          <p:cNvGrpSpPr/>
          <p:nvPr/>
        </p:nvGrpSpPr>
        <p:grpSpPr>
          <a:xfrm>
            <a:off x="8356745" y="4213922"/>
            <a:ext cx="1602378" cy="332125"/>
            <a:chOff x="8356745" y="1755424"/>
            <a:chExt cx="1602378" cy="332125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BCC5CE1-FF31-9D43-A120-2496B56BEE65}"/>
                </a:ext>
              </a:extLst>
            </p:cNvPr>
            <p:cNvSpPr/>
            <p:nvPr/>
          </p:nvSpPr>
          <p:spPr>
            <a:xfrm>
              <a:off x="8356745" y="1755424"/>
              <a:ext cx="1602378" cy="332125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644B31A-C560-6940-B25B-595AF21E39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84037" y="1772167"/>
              <a:ext cx="288000" cy="288000"/>
              <a:chOff x="8876938" y="1327060"/>
              <a:chExt cx="432000" cy="43200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E38701F8-4E39-F74C-B7C5-BE1189B1FC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6938" y="1327060"/>
                <a:ext cx="432000" cy="43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dirty="0"/>
                  <a:t>User Avatar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9C03BBBC-8183-5445-9427-57560D7A4F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09647" y="1679137"/>
                <a:ext cx="72000" cy="72000"/>
              </a:xfrm>
              <a:prstGeom prst="ellipse">
                <a:avLst/>
              </a:prstGeom>
              <a:solidFill>
                <a:srgbClr val="00F06F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ED4EAAF-835C-CA4E-AA83-D37BECBFD87C}"/>
                </a:ext>
              </a:extLst>
            </p:cNvPr>
            <p:cNvSpPr txBox="1"/>
            <p:nvPr/>
          </p:nvSpPr>
          <p:spPr>
            <a:xfrm>
              <a:off x="8653843" y="1806116"/>
              <a:ext cx="11245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 Name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D69D021-D076-1142-A6EE-4FC31B85B7F2}"/>
              </a:ext>
            </a:extLst>
          </p:cNvPr>
          <p:cNvGrpSpPr/>
          <p:nvPr/>
        </p:nvGrpSpPr>
        <p:grpSpPr>
          <a:xfrm>
            <a:off x="8356745" y="4546047"/>
            <a:ext cx="1602378" cy="332125"/>
            <a:chOff x="8356745" y="1755424"/>
            <a:chExt cx="1602378" cy="33212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EFEF984-B4BF-F74E-85BB-9CACDA58C408}"/>
                </a:ext>
              </a:extLst>
            </p:cNvPr>
            <p:cNvSpPr/>
            <p:nvPr/>
          </p:nvSpPr>
          <p:spPr>
            <a:xfrm>
              <a:off x="8356745" y="1755424"/>
              <a:ext cx="1602378" cy="332125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1B9647FC-86E2-C649-87A2-6054C69064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84037" y="1772167"/>
              <a:ext cx="288000" cy="288000"/>
              <a:chOff x="8876938" y="1327060"/>
              <a:chExt cx="432000" cy="43200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79EDD298-0F5D-6040-A8AB-6BBC2ACF1C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6938" y="1327060"/>
                <a:ext cx="432000" cy="43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dirty="0"/>
                  <a:t>User Avatar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102A14A8-308E-AE49-BA96-CE43341B86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09647" y="1679137"/>
                <a:ext cx="72000" cy="72000"/>
              </a:xfrm>
              <a:prstGeom prst="ellipse">
                <a:avLst/>
              </a:prstGeom>
              <a:solidFill>
                <a:srgbClr val="00F06F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0832F1E-2A89-EE46-B833-9AE490A8059A}"/>
                </a:ext>
              </a:extLst>
            </p:cNvPr>
            <p:cNvSpPr txBox="1"/>
            <p:nvPr/>
          </p:nvSpPr>
          <p:spPr>
            <a:xfrm>
              <a:off x="8653843" y="1806116"/>
              <a:ext cx="11245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 Name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3ED1915-5DAA-7D48-BC39-02A2482CEDCC}"/>
              </a:ext>
            </a:extLst>
          </p:cNvPr>
          <p:cNvGrpSpPr/>
          <p:nvPr/>
        </p:nvGrpSpPr>
        <p:grpSpPr>
          <a:xfrm>
            <a:off x="8356745" y="4871172"/>
            <a:ext cx="1602378" cy="332125"/>
            <a:chOff x="8356745" y="1755424"/>
            <a:chExt cx="1602378" cy="332125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BD70F15-D27C-3348-9537-E2CC32CF4E0C}"/>
                </a:ext>
              </a:extLst>
            </p:cNvPr>
            <p:cNvSpPr/>
            <p:nvPr/>
          </p:nvSpPr>
          <p:spPr>
            <a:xfrm>
              <a:off x="8356745" y="1755424"/>
              <a:ext cx="1602378" cy="332125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051980E-1EF1-6B48-B040-0C6B23A4CA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84037" y="1772167"/>
              <a:ext cx="288000" cy="288000"/>
              <a:chOff x="8876938" y="1327060"/>
              <a:chExt cx="432000" cy="43200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58B0ACF-3A96-714B-8CCF-2594F19194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6938" y="1327060"/>
                <a:ext cx="432000" cy="43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dirty="0"/>
                  <a:t>User Avatar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159B6E2-2C91-0248-8110-2DE2F03DB9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09647" y="1679137"/>
                <a:ext cx="72000" cy="72000"/>
              </a:xfrm>
              <a:prstGeom prst="ellipse">
                <a:avLst/>
              </a:prstGeom>
              <a:solidFill>
                <a:srgbClr val="00F06F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ED91AFB-E93C-1D41-9A2B-E5FA02B86C93}"/>
                </a:ext>
              </a:extLst>
            </p:cNvPr>
            <p:cNvSpPr txBox="1"/>
            <p:nvPr/>
          </p:nvSpPr>
          <p:spPr>
            <a:xfrm>
              <a:off x="8653843" y="1806116"/>
              <a:ext cx="11245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 Name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3CCB00-D15D-C245-A7DC-D0C87F0FBC08}"/>
              </a:ext>
            </a:extLst>
          </p:cNvPr>
          <p:cNvGrpSpPr/>
          <p:nvPr/>
        </p:nvGrpSpPr>
        <p:grpSpPr>
          <a:xfrm>
            <a:off x="8356745" y="5202094"/>
            <a:ext cx="1602378" cy="332125"/>
            <a:chOff x="8356745" y="1755424"/>
            <a:chExt cx="1602378" cy="332125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A062650-F683-4846-9AAB-EC6F920A14C8}"/>
                </a:ext>
              </a:extLst>
            </p:cNvPr>
            <p:cNvSpPr/>
            <p:nvPr/>
          </p:nvSpPr>
          <p:spPr>
            <a:xfrm>
              <a:off x="8356745" y="1755424"/>
              <a:ext cx="1602378" cy="332125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38E64BD-D1EB-044E-BEB5-EBD3F2E95F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84037" y="1772167"/>
              <a:ext cx="288000" cy="288000"/>
              <a:chOff x="8876938" y="1327060"/>
              <a:chExt cx="432000" cy="432000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D377C85-2768-784C-8DBC-86FB665FA5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6938" y="1327060"/>
                <a:ext cx="432000" cy="43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dirty="0"/>
                  <a:t>User Avatar</a:t>
                </a: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AA797BAD-7C27-5D4D-A20D-4133E128F8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09647" y="1679137"/>
                <a:ext cx="72000" cy="72000"/>
              </a:xfrm>
              <a:prstGeom prst="ellipse">
                <a:avLst/>
              </a:prstGeom>
              <a:solidFill>
                <a:srgbClr val="00F06F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5C5E70B-5DAF-A74E-973F-75263DE72E19}"/>
                </a:ext>
              </a:extLst>
            </p:cNvPr>
            <p:cNvSpPr txBox="1"/>
            <p:nvPr/>
          </p:nvSpPr>
          <p:spPr>
            <a:xfrm>
              <a:off x="8653843" y="1806116"/>
              <a:ext cx="11245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 Name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DB57639-C613-7F42-9BE6-2DAF7BE9E950}"/>
              </a:ext>
            </a:extLst>
          </p:cNvPr>
          <p:cNvGrpSpPr/>
          <p:nvPr/>
        </p:nvGrpSpPr>
        <p:grpSpPr>
          <a:xfrm>
            <a:off x="8356745" y="5534989"/>
            <a:ext cx="1602378" cy="332125"/>
            <a:chOff x="8356745" y="1755424"/>
            <a:chExt cx="1602378" cy="332125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A1EDD40-FE4B-2D48-8C3C-FB2C8BE3A536}"/>
                </a:ext>
              </a:extLst>
            </p:cNvPr>
            <p:cNvSpPr/>
            <p:nvPr/>
          </p:nvSpPr>
          <p:spPr>
            <a:xfrm>
              <a:off x="8356745" y="1755424"/>
              <a:ext cx="1602378" cy="332125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24910E4-05A5-454E-A8DC-163BC3BCF6A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84037" y="1772167"/>
              <a:ext cx="288000" cy="288000"/>
              <a:chOff x="8876938" y="1327060"/>
              <a:chExt cx="432000" cy="432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8DD1745D-A58F-3941-B263-085F1AE307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6938" y="1327060"/>
                <a:ext cx="432000" cy="43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500" dirty="0"/>
                  <a:t>User Avatar</a:t>
                </a: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C1C17755-B6E1-4241-8974-E92B0F5E98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09647" y="1679137"/>
                <a:ext cx="72000" cy="72000"/>
              </a:xfrm>
              <a:prstGeom prst="ellipse">
                <a:avLst/>
              </a:prstGeom>
              <a:solidFill>
                <a:srgbClr val="00F06F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4BD00DD-055B-984C-8CBE-934120BE8DEB}"/>
                </a:ext>
              </a:extLst>
            </p:cNvPr>
            <p:cNvSpPr txBox="1"/>
            <p:nvPr/>
          </p:nvSpPr>
          <p:spPr>
            <a:xfrm>
              <a:off x="8653843" y="1806116"/>
              <a:ext cx="11245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 Name</a:t>
              </a:r>
            </a:p>
          </p:txBody>
        </p:sp>
      </p:grp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A7CB08CE-97B1-9048-BB5B-7C13100315DD}"/>
              </a:ext>
            </a:extLst>
          </p:cNvPr>
          <p:cNvSpPr/>
          <p:nvPr/>
        </p:nvSpPr>
        <p:spPr>
          <a:xfrm>
            <a:off x="4045235" y="5531140"/>
            <a:ext cx="3926458" cy="302167"/>
          </a:xfrm>
          <a:prstGeom prst="roundRect">
            <a:avLst>
              <a:gd name="adj" fmla="val 50000"/>
            </a:avLst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Enter Message…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3B5224C-7A44-5247-8118-7A464C034379}"/>
              </a:ext>
            </a:extLst>
          </p:cNvPr>
          <p:cNvSpPr>
            <a:spLocks noChangeAspect="1"/>
          </p:cNvSpPr>
          <p:nvPr/>
        </p:nvSpPr>
        <p:spPr>
          <a:xfrm>
            <a:off x="7998985" y="5530907"/>
            <a:ext cx="302400" cy="30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299293FA-9DA5-5845-A388-565D28753165}"/>
              </a:ext>
            </a:extLst>
          </p:cNvPr>
          <p:cNvSpPr/>
          <p:nvPr/>
        </p:nvSpPr>
        <p:spPr>
          <a:xfrm>
            <a:off x="8384037" y="1644093"/>
            <a:ext cx="1537203" cy="1974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Search for a friend…</a:t>
            </a:r>
          </a:p>
        </p:txBody>
      </p:sp>
      <p:sp>
        <p:nvSpPr>
          <p:cNvPr id="164" name="Rounded Rectangular Callout 163">
            <a:extLst>
              <a:ext uri="{FF2B5EF4-FFF2-40B4-BE49-F238E27FC236}">
                <a16:creationId xmlns:a16="http://schemas.microsoft.com/office/drawing/2014/main" id="{D69BCF87-12F7-FA43-B2F6-AF7FA35FD20E}"/>
              </a:ext>
            </a:extLst>
          </p:cNvPr>
          <p:cNvSpPr/>
          <p:nvPr/>
        </p:nvSpPr>
        <p:spPr>
          <a:xfrm>
            <a:off x="4267040" y="1954605"/>
            <a:ext cx="2158738" cy="789376"/>
          </a:xfrm>
          <a:prstGeom prst="wedgeRoundRectCallout">
            <a:avLst>
              <a:gd name="adj1" fmla="val -58340"/>
              <a:gd name="adj2" fmla="val 20715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Lorem Ipsum </a:t>
            </a:r>
            <a:r>
              <a:rPr lang="en-US" sz="1100" dirty="0" err="1">
                <a:solidFill>
                  <a:schemeClr val="tx1"/>
                </a:solidFill>
              </a:rPr>
              <a:t>Dochst</a:t>
            </a:r>
            <a:r>
              <a:rPr lang="en-US" sz="1100" dirty="0">
                <a:solidFill>
                  <a:schemeClr val="tx1"/>
                </a:solidFill>
              </a:rPr>
              <a:t> is </a:t>
            </a:r>
            <a:r>
              <a:rPr lang="en-US" sz="1100" dirty="0" err="1">
                <a:solidFill>
                  <a:schemeClr val="tx1"/>
                </a:solidFill>
              </a:rPr>
              <a:t>ich</a:t>
            </a:r>
            <a:r>
              <a:rPr lang="en-US" sz="1100" dirty="0">
                <a:solidFill>
                  <a:schemeClr val="tx1"/>
                </a:solidFill>
              </a:rPr>
              <a:t> bin </a:t>
            </a:r>
            <a:r>
              <a:rPr lang="en-US" sz="1100" dirty="0" err="1">
                <a:solidFill>
                  <a:schemeClr val="tx1"/>
                </a:solidFill>
              </a:rPr>
              <a:t>kodft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5" name="Rounded Rectangular Callout 164">
            <a:extLst>
              <a:ext uri="{FF2B5EF4-FFF2-40B4-BE49-F238E27FC236}">
                <a16:creationId xmlns:a16="http://schemas.microsoft.com/office/drawing/2014/main" id="{5493ECB4-D415-2C46-8C76-811AF38AF4C7}"/>
              </a:ext>
            </a:extLst>
          </p:cNvPr>
          <p:cNvSpPr/>
          <p:nvPr/>
        </p:nvSpPr>
        <p:spPr>
          <a:xfrm flipH="1">
            <a:off x="5944214" y="2835421"/>
            <a:ext cx="2158738" cy="789376"/>
          </a:xfrm>
          <a:prstGeom prst="wedgeRoundRectCallout">
            <a:avLst>
              <a:gd name="adj1" fmla="val -58340"/>
              <a:gd name="adj2" fmla="val 20715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Lorem Ipsum </a:t>
            </a:r>
            <a:r>
              <a:rPr lang="en-US" sz="1200" dirty="0" err="1">
                <a:solidFill>
                  <a:schemeClr val="tx1"/>
                </a:solidFill>
              </a:rPr>
              <a:t>Dochst</a:t>
            </a:r>
            <a:r>
              <a:rPr lang="en-US" sz="1200" dirty="0">
                <a:solidFill>
                  <a:schemeClr val="tx1"/>
                </a:solidFill>
              </a:rPr>
              <a:t> is </a:t>
            </a:r>
            <a:r>
              <a:rPr lang="en-US" sz="1200" dirty="0" err="1">
                <a:solidFill>
                  <a:schemeClr val="tx1"/>
                </a:solidFill>
              </a:rPr>
              <a:t>ich</a:t>
            </a:r>
            <a:r>
              <a:rPr lang="en-US" sz="1200" dirty="0">
                <a:solidFill>
                  <a:schemeClr val="tx1"/>
                </a:solidFill>
              </a:rPr>
              <a:t> bin </a:t>
            </a:r>
            <a:r>
              <a:rPr lang="en-US" sz="1200" dirty="0" err="1">
                <a:solidFill>
                  <a:schemeClr val="tx1"/>
                </a:solidFill>
              </a:rPr>
              <a:t>kodft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6" name="Rounded Rectangular Callout 165">
            <a:extLst>
              <a:ext uri="{FF2B5EF4-FFF2-40B4-BE49-F238E27FC236}">
                <a16:creationId xmlns:a16="http://schemas.microsoft.com/office/drawing/2014/main" id="{0EEA632D-4178-3B4E-8C29-804338E11C2F}"/>
              </a:ext>
            </a:extLst>
          </p:cNvPr>
          <p:cNvSpPr/>
          <p:nvPr/>
        </p:nvSpPr>
        <p:spPr>
          <a:xfrm flipH="1">
            <a:off x="5944214" y="3690596"/>
            <a:ext cx="2158738" cy="384208"/>
          </a:xfrm>
          <a:prstGeom prst="wedgeRoundRectCallout">
            <a:avLst>
              <a:gd name="adj1" fmla="val -58340"/>
              <a:gd name="adj2" fmla="val 20715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Lorem Ipsum </a:t>
            </a:r>
            <a:r>
              <a:rPr lang="en-US" sz="1200" dirty="0" err="1">
                <a:solidFill>
                  <a:schemeClr val="tx1"/>
                </a:solidFill>
              </a:rPr>
              <a:t>Dochst</a:t>
            </a:r>
            <a:r>
              <a:rPr lang="en-US" sz="1200" dirty="0">
                <a:solidFill>
                  <a:schemeClr val="tx1"/>
                </a:solidFill>
              </a:rPr>
              <a:t> is </a:t>
            </a:r>
            <a:r>
              <a:rPr lang="en-US" sz="1200" dirty="0" err="1">
                <a:solidFill>
                  <a:schemeClr val="tx1"/>
                </a:solidFill>
              </a:rPr>
              <a:t>ich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7" name="Rounded Rectangular Callout 166">
            <a:extLst>
              <a:ext uri="{FF2B5EF4-FFF2-40B4-BE49-F238E27FC236}">
                <a16:creationId xmlns:a16="http://schemas.microsoft.com/office/drawing/2014/main" id="{6F0A30B1-ADBE-8940-B7D6-7854CA96C0E7}"/>
              </a:ext>
            </a:extLst>
          </p:cNvPr>
          <p:cNvSpPr/>
          <p:nvPr/>
        </p:nvSpPr>
        <p:spPr>
          <a:xfrm>
            <a:off x="4267040" y="4182561"/>
            <a:ext cx="2158738" cy="384208"/>
          </a:xfrm>
          <a:prstGeom prst="wedgeRoundRectCallout">
            <a:avLst>
              <a:gd name="adj1" fmla="val -58340"/>
              <a:gd name="adj2" fmla="val 20715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Lorem Ipsum </a:t>
            </a:r>
            <a:r>
              <a:rPr lang="en-US" sz="1200" dirty="0" err="1">
                <a:solidFill>
                  <a:schemeClr val="tx1"/>
                </a:solidFill>
              </a:rPr>
              <a:t>Dochst</a:t>
            </a:r>
            <a:r>
              <a:rPr lang="en-US" sz="1200" dirty="0">
                <a:solidFill>
                  <a:schemeClr val="tx1"/>
                </a:solidFill>
              </a:rPr>
              <a:t> is </a:t>
            </a:r>
            <a:r>
              <a:rPr lang="en-US" sz="1200" dirty="0" err="1">
                <a:solidFill>
                  <a:schemeClr val="tx1"/>
                </a:solidFill>
              </a:rPr>
              <a:t>ich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DADC7AAF-C672-3344-9F65-93C7970371EE}"/>
              </a:ext>
            </a:extLst>
          </p:cNvPr>
          <p:cNvSpPr>
            <a:spLocks noChangeAspect="1"/>
          </p:cNvSpPr>
          <p:nvPr/>
        </p:nvSpPr>
        <p:spPr>
          <a:xfrm flipH="1">
            <a:off x="3699708" y="673315"/>
            <a:ext cx="4608000" cy="5574410"/>
          </a:xfrm>
          <a:custGeom>
            <a:avLst/>
            <a:gdLst>
              <a:gd name="connsiteX0" fmla="*/ 1679058 w 4608000"/>
              <a:gd name="connsiteY0" fmla="*/ 0 h 5574410"/>
              <a:gd name="connsiteX1" fmla="*/ 0 w 4608000"/>
              <a:gd name="connsiteY1" fmla="*/ 1679054 h 5574410"/>
              <a:gd name="connsiteX2" fmla="*/ 0 w 4608000"/>
              <a:gd name="connsiteY2" fmla="*/ 3358107 h 5574410"/>
              <a:gd name="connsiteX3" fmla="*/ 1493801 w 4608000"/>
              <a:gd name="connsiteY3" fmla="*/ 3358107 h 5574410"/>
              <a:gd name="connsiteX4" fmla="*/ 1536638 w 4608000"/>
              <a:gd name="connsiteY4" fmla="*/ 3428619 h 5574410"/>
              <a:gd name="connsiteX5" fmla="*/ 2928940 w 4608000"/>
              <a:gd name="connsiteY5" fmla="*/ 4168897 h 5574410"/>
              <a:gd name="connsiteX6" fmla="*/ 2929842 w 4608000"/>
              <a:gd name="connsiteY6" fmla="*/ 4168852 h 5574410"/>
              <a:gd name="connsiteX7" fmla="*/ 2929797 w 4608000"/>
              <a:gd name="connsiteY7" fmla="*/ 4168897 h 5574410"/>
              <a:gd name="connsiteX8" fmla="*/ 3202373 w 4608000"/>
              <a:gd name="connsiteY8" fmla="*/ 4168897 h 5574410"/>
              <a:gd name="connsiteX9" fmla="*/ 3202373 w 4608000"/>
              <a:gd name="connsiteY9" fmla="*/ 4871599 h 5574410"/>
              <a:gd name="connsiteX10" fmla="*/ 3905186 w 4608000"/>
              <a:gd name="connsiteY10" fmla="*/ 5574410 h 5574410"/>
              <a:gd name="connsiteX11" fmla="*/ 3909036 w 4608000"/>
              <a:gd name="connsiteY11" fmla="*/ 5574022 h 5574410"/>
              <a:gd name="connsiteX12" fmla="*/ 3908803 w 4608000"/>
              <a:gd name="connsiteY12" fmla="*/ 5574410 h 5574410"/>
              <a:gd name="connsiteX13" fmla="*/ 4607999 w 4608000"/>
              <a:gd name="connsiteY13" fmla="*/ 5574410 h 5574410"/>
              <a:gd name="connsiteX14" fmla="*/ 4607999 w 4608000"/>
              <a:gd name="connsiteY14" fmla="*/ 4871609 h 5574410"/>
              <a:gd name="connsiteX15" fmla="*/ 4608000 w 4608000"/>
              <a:gd name="connsiteY15" fmla="*/ 4871599 h 5574410"/>
              <a:gd name="connsiteX16" fmla="*/ 4608000 w 4608000"/>
              <a:gd name="connsiteY16" fmla="*/ 3557641 h 5574410"/>
              <a:gd name="connsiteX17" fmla="*/ 4607998 w 4608000"/>
              <a:gd name="connsiteY17" fmla="*/ 3557625 h 5574410"/>
              <a:gd name="connsiteX18" fmla="*/ 4607998 w 4608000"/>
              <a:gd name="connsiteY18" fmla="*/ 2489844 h 5574410"/>
              <a:gd name="connsiteX19" fmla="*/ 3267329 w 4608000"/>
              <a:gd name="connsiteY19" fmla="*/ 844902 h 5574410"/>
              <a:gd name="connsiteX20" fmla="*/ 3121390 w 4608000"/>
              <a:gd name="connsiteY20" fmla="*/ 822630 h 5574410"/>
              <a:gd name="connsiteX21" fmla="*/ 3071360 w 4608000"/>
              <a:gd name="connsiteY21" fmla="*/ 740279 h 5574410"/>
              <a:gd name="connsiteX22" fmla="*/ 1679058 w 4608000"/>
              <a:gd name="connsiteY22" fmla="*/ 0 h 557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08000" h="5574410">
                <a:moveTo>
                  <a:pt x="1679058" y="0"/>
                </a:moveTo>
                <a:cubicBezTo>
                  <a:pt x="751739" y="0"/>
                  <a:pt x="0" y="751737"/>
                  <a:pt x="0" y="1679054"/>
                </a:cubicBezTo>
                <a:lnTo>
                  <a:pt x="0" y="3358107"/>
                </a:lnTo>
                <a:lnTo>
                  <a:pt x="1493801" y="3358107"/>
                </a:lnTo>
                <a:lnTo>
                  <a:pt x="1536638" y="3428619"/>
                </a:lnTo>
                <a:cubicBezTo>
                  <a:pt x="1838377" y="3875250"/>
                  <a:pt x="2349366" y="4168897"/>
                  <a:pt x="2928940" y="4168897"/>
                </a:cubicBezTo>
                <a:lnTo>
                  <a:pt x="2929842" y="4168852"/>
                </a:lnTo>
                <a:lnTo>
                  <a:pt x="2929797" y="4168897"/>
                </a:lnTo>
                <a:lnTo>
                  <a:pt x="3202373" y="4168897"/>
                </a:lnTo>
                <a:lnTo>
                  <a:pt x="3202373" y="4871599"/>
                </a:lnTo>
                <a:cubicBezTo>
                  <a:pt x="3202373" y="5259751"/>
                  <a:pt x="3517033" y="5574410"/>
                  <a:pt x="3905186" y="5574410"/>
                </a:cubicBezTo>
                <a:lnTo>
                  <a:pt x="3909036" y="5574022"/>
                </a:lnTo>
                <a:lnTo>
                  <a:pt x="3908803" y="5574410"/>
                </a:lnTo>
                <a:lnTo>
                  <a:pt x="4607999" y="5574410"/>
                </a:lnTo>
                <a:lnTo>
                  <a:pt x="4607999" y="4871609"/>
                </a:lnTo>
                <a:lnTo>
                  <a:pt x="4608000" y="4871599"/>
                </a:lnTo>
                <a:lnTo>
                  <a:pt x="4608000" y="3557641"/>
                </a:lnTo>
                <a:lnTo>
                  <a:pt x="4607998" y="3557625"/>
                </a:lnTo>
                <a:lnTo>
                  <a:pt x="4607998" y="2489844"/>
                </a:lnTo>
                <a:cubicBezTo>
                  <a:pt x="4607998" y="1678442"/>
                  <a:pt x="4032448" y="1001468"/>
                  <a:pt x="3267329" y="844902"/>
                </a:cubicBezTo>
                <a:lnTo>
                  <a:pt x="3121390" y="822630"/>
                </a:lnTo>
                <a:lnTo>
                  <a:pt x="3071360" y="740279"/>
                </a:lnTo>
                <a:cubicBezTo>
                  <a:pt x="2769622" y="293647"/>
                  <a:pt x="2258633" y="0"/>
                  <a:pt x="16790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617CF1-501A-384C-9D5E-699CF6AFD05A}"/>
              </a:ext>
            </a:extLst>
          </p:cNvPr>
          <p:cNvGrpSpPr/>
          <p:nvPr/>
        </p:nvGrpSpPr>
        <p:grpSpPr>
          <a:xfrm>
            <a:off x="3699708" y="673315"/>
            <a:ext cx="4608000" cy="5574410"/>
            <a:chOff x="3474240" y="633280"/>
            <a:chExt cx="4608000" cy="5574410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C36CAF6-B14F-2444-8B68-9626120E0514}"/>
                </a:ext>
              </a:extLst>
            </p:cNvPr>
            <p:cNvSpPr/>
            <p:nvPr/>
          </p:nvSpPr>
          <p:spPr>
            <a:xfrm>
              <a:off x="3474240" y="1444070"/>
              <a:ext cx="3358118" cy="4763620"/>
            </a:xfrm>
            <a:custGeom>
              <a:avLst/>
              <a:gdLst>
                <a:gd name="connsiteX0" fmla="*/ 1679060 w 3358118"/>
                <a:gd name="connsiteY0" fmla="*/ 0 h 4763620"/>
                <a:gd name="connsiteX1" fmla="*/ 3358118 w 3358118"/>
                <a:gd name="connsiteY1" fmla="*/ 1679054 h 4763620"/>
                <a:gd name="connsiteX2" fmla="*/ 1679060 w 3358118"/>
                <a:gd name="connsiteY2" fmla="*/ 3358107 h 4763620"/>
                <a:gd name="connsiteX3" fmla="*/ 1678158 w 3358118"/>
                <a:gd name="connsiteY3" fmla="*/ 3358062 h 4763620"/>
                <a:gd name="connsiteX4" fmla="*/ 1678203 w 3358118"/>
                <a:gd name="connsiteY4" fmla="*/ 3358107 h 4763620"/>
                <a:gd name="connsiteX5" fmla="*/ 1405627 w 3358118"/>
                <a:gd name="connsiteY5" fmla="*/ 3358107 h 4763620"/>
                <a:gd name="connsiteX6" fmla="*/ 1405627 w 3358118"/>
                <a:gd name="connsiteY6" fmla="*/ 4060809 h 4763620"/>
                <a:gd name="connsiteX7" fmla="*/ 702814 w 3358118"/>
                <a:gd name="connsiteY7" fmla="*/ 4763620 h 4763620"/>
                <a:gd name="connsiteX8" fmla="*/ 698964 w 3358118"/>
                <a:gd name="connsiteY8" fmla="*/ 4763232 h 4763620"/>
                <a:gd name="connsiteX9" fmla="*/ 699197 w 3358118"/>
                <a:gd name="connsiteY9" fmla="*/ 4763620 h 4763620"/>
                <a:gd name="connsiteX10" fmla="*/ 1 w 3358118"/>
                <a:gd name="connsiteY10" fmla="*/ 4763620 h 4763620"/>
                <a:gd name="connsiteX11" fmla="*/ 1 w 3358118"/>
                <a:gd name="connsiteY11" fmla="*/ 4060819 h 4763620"/>
                <a:gd name="connsiteX12" fmla="*/ 0 w 3358118"/>
                <a:gd name="connsiteY12" fmla="*/ 4060809 h 4763620"/>
                <a:gd name="connsiteX13" fmla="*/ 0 w 3358118"/>
                <a:gd name="connsiteY13" fmla="*/ 2746851 h 4763620"/>
                <a:gd name="connsiteX14" fmla="*/ 2 w 3358118"/>
                <a:gd name="connsiteY14" fmla="*/ 2746835 h 4763620"/>
                <a:gd name="connsiteX15" fmla="*/ 2 w 3358118"/>
                <a:gd name="connsiteY15" fmla="*/ 1679054 h 4763620"/>
                <a:gd name="connsiteX16" fmla="*/ 1679060 w 3358118"/>
                <a:gd name="connsiteY16" fmla="*/ 0 h 476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58118" h="4763620">
                  <a:moveTo>
                    <a:pt x="1679060" y="0"/>
                  </a:moveTo>
                  <a:cubicBezTo>
                    <a:pt x="2606379" y="0"/>
                    <a:pt x="3358118" y="751737"/>
                    <a:pt x="3358118" y="1679054"/>
                  </a:cubicBezTo>
                  <a:cubicBezTo>
                    <a:pt x="3358118" y="2606370"/>
                    <a:pt x="2606379" y="3358107"/>
                    <a:pt x="1679060" y="3358107"/>
                  </a:cubicBezTo>
                  <a:lnTo>
                    <a:pt x="1678158" y="3358062"/>
                  </a:lnTo>
                  <a:lnTo>
                    <a:pt x="1678203" y="3358107"/>
                  </a:lnTo>
                  <a:lnTo>
                    <a:pt x="1405627" y="3358107"/>
                  </a:lnTo>
                  <a:lnTo>
                    <a:pt x="1405627" y="4060809"/>
                  </a:lnTo>
                  <a:cubicBezTo>
                    <a:pt x="1405627" y="4448961"/>
                    <a:pt x="1090967" y="4763620"/>
                    <a:pt x="702814" y="4763620"/>
                  </a:cubicBezTo>
                  <a:lnTo>
                    <a:pt x="698964" y="4763232"/>
                  </a:lnTo>
                  <a:lnTo>
                    <a:pt x="699197" y="4763620"/>
                  </a:lnTo>
                  <a:lnTo>
                    <a:pt x="1" y="4763620"/>
                  </a:lnTo>
                  <a:lnTo>
                    <a:pt x="1" y="4060819"/>
                  </a:lnTo>
                  <a:lnTo>
                    <a:pt x="0" y="4060809"/>
                  </a:lnTo>
                  <a:lnTo>
                    <a:pt x="0" y="2746851"/>
                  </a:lnTo>
                  <a:lnTo>
                    <a:pt x="2" y="2746835"/>
                  </a:lnTo>
                  <a:lnTo>
                    <a:pt x="2" y="1679054"/>
                  </a:lnTo>
                  <a:cubicBezTo>
                    <a:pt x="2" y="751737"/>
                    <a:pt x="751741" y="0"/>
                    <a:pt x="1679060" y="0"/>
                  </a:cubicBezTo>
                  <a:close/>
                </a:path>
              </a:pathLst>
            </a:custGeom>
            <a:solidFill>
              <a:srgbClr val="2061FF">
                <a:alpha val="9451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78BDFED-A799-4C46-9DC4-847E2C69161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724123" y="633280"/>
              <a:ext cx="3358117" cy="3358107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60000 w 2160000"/>
                <a:gd name="connsiteY1" fmla="*/ 1080000 h 2160000"/>
                <a:gd name="connsiteX2" fmla="*/ 1080000 w 2160000"/>
                <a:gd name="connsiteY2" fmla="*/ 2160000 h 2160000"/>
                <a:gd name="connsiteX3" fmla="*/ 1079420 w 2160000"/>
                <a:gd name="connsiteY3" fmla="*/ 2159971 h 2160000"/>
                <a:gd name="connsiteX4" fmla="*/ 1079449 w 2160000"/>
                <a:gd name="connsiteY4" fmla="*/ 2160000 h 2160000"/>
                <a:gd name="connsiteX5" fmla="*/ 0 w 2160000"/>
                <a:gd name="connsiteY5" fmla="*/ 2160000 h 2160000"/>
                <a:gd name="connsiteX6" fmla="*/ 0 w 2160000"/>
                <a:gd name="connsiteY6" fmla="*/ 1080000 h 2160000"/>
                <a:gd name="connsiteX7" fmla="*/ 1080000 w 2160000"/>
                <a:gd name="connsiteY7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76468" y="0"/>
                    <a:pt x="2160000" y="483532"/>
                    <a:pt x="2160000" y="1080000"/>
                  </a:cubicBezTo>
                  <a:cubicBezTo>
                    <a:pt x="2160000" y="1676468"/>
                    <a:pt x="1676468" y="2160000"/>
                    <a:pt x="1080000" y="2160000"/>
                  </a:cubicBezTo>
                  <a:lnTo>
                    <a:pt x="1079420" y="2159971"/>
                  </a:lnTo>
                  <a:lnTo>
                    <a:pt x="1079449" y="2160000"/>
                  </a:lnTo>
                  <a:lnTo>
                    <a:pt x="0" y="2160000"/>
                  </a:lnTo>
                  <a:lnTo>
                    <a:pt x="0" y="1080000"/>
                  </a:ln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00F0FF">
                <a:alpha val="8235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295337D-27DB-A841-854B-B49BEA5EB4D0}"/>
                </a:ext>
              </a:extLst>
            </p:cNvPr>
            <p:cNvGrpSpPr/>
            <p:nvPr/>
          </p:nvGrpSpPr>
          <p:grpSpPr>
            <a:xfrm>
              <a:off x="5541978" y="1531631"/>
              <a:ext cx="1872718" cy="1661611"/>
              <a:chOff x="5659737" y="1604215"/>
              <a:chExt cx="1872718" cy="1661611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78FDA946-2D91-5645-A4A4-6136C546C534}"/>
                  </a:ext>
                </a:extLst>
              </p:cNvPr>
              <p:cNvSpPr/>
              <p:nvPr/>
            </p:nvSpPr>
            <p:spPr>
              <a:xfrm>
                <a:off x="5659737" y="2247221"/>
                <a:ext cx="1872718" cy="37039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7CD2D2C0-12B5-C544-BF42-52F0EB03B311}"/>
                  </a:ext>
                </a:extLst>
              </p:cNvPr>
              <p:cNvSpPr/>
              <p:nvPr/>
            </p:nvSpPr>
            <p:spPr>
              <a:xfrm>
                <a:off x="5659737" y="1604215"/>
                <a:ext cx="1872718" cy="37039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8EE18ECB-797E-B34D-9CD4-7FDE4CB97CED}"/>
                  </a:ext>
                </a:extLst>
              </p:cNvPr>
              <p:cNvSpPr/>
              <p:nvPr/>
            </p:nvSpPr>
            <p:spPr>
              <a:xfrm>
                <a:off x="5659737" y="2895436"/>
                <a:ext cx="1872718" cy="37039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50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690A1DD-BC9C-DC47-804A-36917537F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214" y="1979113"/>
            <a:ext cx="2725536" cy="3300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D2CE4E-7DDC-9341-AF39-65ACF37C6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103" y="1979113"/>
            <a:ext cx="2726574" cy="33012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CEC1CF-CAB2-F84B-B58A-A4395C176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19" y="1845425"/>
            <a:ext cx="2991356" cy="35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5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B6008A-0655-894C-8C73-BE9DEA59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87" y="1339002"/>
            <a:ext cx="3695140" cy="4463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5C294-2BE0-474A-BF49-2A08427C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909" y="1257365"/>
            <a:ext cx="3765725" cy="454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4238</TotalTime>
  <Words>503</Words>
  <Application>Microsoft Macintosh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Ping.Me – Chat App</vt:lpstr>
      <vt:lpstr>Database Schemas</vt:lpstr>
      <vt:lpstr>REST  Data Operations</vt:lpstr>
      <vt:lpstr>UI Wireframe – Personal (One to One) Chat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Ray Chaudhuri</dc:creator>
  <cp:lastModifiedBy>Sourav Ray Chaudhuri</cp:lastModifiedBy>
  <cp:revision>61</cp:revision>
  <dcterms:created xsi:type="dcterms:W3CDTF">2021-04-11T04:23:34Z</dcterms:created>
  <dcterms:modified xsi:type="dcterms:W3CDTF">2021-04-25T17:05:55Z</dcterms:modified>
</cp:coreProperties>
</file>