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7" r:id="rId2"/>
    <p:sldId id="259" r:id="rId3"/>
    <p:sldId id="263" r:id="rId4"/>
    <p:sldId id="264" r:id="rId5"/>
    <p:sldId id="265" r:id="rId6"/>
    <p:sldId id="266" r:id="rId7"/>
    <p:sldId id="270" r:id="rId8"/>
    <p:sldId id="271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94" d="100"/>
          <a:sy n="94" d="100"/>
        </p:scale>
        <p:origin x="2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hosh Hansda, Sourav" userId="eb57a751-a580-4146-9929-c880c770d074" providerId="ADAL" clId="{650A7FCD-0FE6-43BE-BD65-A2B2AD635BE3}"/>
    <pc:docChg chg="undo custSel addSld delSld modSld sldOrd">
      <pc:chgData name="Ghosh Hansda, Sourav" userId="eb57a751-a580-4146-9929-c880c770d074" providerId="ADAL" clId="{650A7FCD-0FE6-43BE-BD65-A2B2AD635BE3}" dt="2023-06-26T05:32:31.573" v="3344" actId="14100"/>
      <pc:docMkLst>
        <pc:docMk/>
      </pc:docMkLst>
      <pc:sldChg chg="addSp delSp modSp mod delDesignElem">
        <pc:chgData name="Ghosh Hansda, Sourav" userId="eb57a751-a580-4146-9929-c880c770d074" providerId="ADAL" clId="{650A7FCD-0FE6-43BE-BD65-A2B2AD635BE3}" dt="2023-06-25T17:32:04.900" v="890"/>
        <pc:sldMkLst>
          <pc:docMk/>
          <pc:sldMk cId="4043737824" sldId="257"/>
        </pc:sldMkLst>
        <pc:spChg chg="mod">
          <ac:chgData name="Ghosh Hansda, Sourav" userId="eb57a751-a580-4146-9929-c880c770d074" providerId="ADAL" clId="{650A7FCD-0FE6-43BE-BD65-A2B2AD635BE3}" dt="2023-06-25T15:12:21.068" v="99" actId="14100"/>
          <ac:spMkLst>
            <pc:docMk/>
            <pc:sldMk cId="4043737824" sldId="257"/>
            <ac:spMk id="2" creationId="{78FD68DA-43BA-4508-8DE2-BA9BB7B2FA5B}"/>
          </ac:spMkLst>
        </pc:spChg>
        <pc:spChg chg="mod">
          <ac:chgData name="Ghosh Hansda, Sourav" userId="eb57a751-a580-4146-9929-c880c770d074" providerId="ADAL" clId="{650A7FCD-0FE6-43BE-BD65-A2B2AD635BE3}" dt="2023-06-25T15:13:33.619" v="130" actId="14100"/>
          <ac:spMkLst>
            <pc:docMk/>
            <pc:sldMk cId="4043737824" sldId="257"/>
            <ac:spMk id="3" creationId="{A8E9CFF2-3777-4FF4-A759-8491175B0B7C}"/>
          </ac:spMkLst>
        </pc:spChg>
        <pc:spChg chg="del">
          <ac:chgData name="Ghosh Hansda, Sourav" userId="eb57a751-a580-4146-9929-c880c770d074" providerId="ADAL" clId="{650A7FCD-0FE6-43BE-BD65-A2B2AD635BE3}" dt="2023-06-25T17:32:04.900" v="890"/>
          <ac:spMkLst>
            <pc:docMk/>
            <pc:sldMk cId="4043737824" sldId="257"/>
            <ac:spMk id="22" creationId="{A9286AD2-18A9-4868-A4E3-7A2097A20810}"/>
          </ac:spMkLst>
        </pc:spChg>
        <pc:picChg chg="del">
          <ac:chgData name="Ghosh Hansda, Sourav" userId="eb57a751-a580-4146-9929-c880c770d074" providerId="ADAL" clId="{650A7FCD-0FE6-43BE-BD65-A2B2AD635BE3}" dt="2023-06-25T15:11:18.085" v="92" actId="478"/>
          <ac:picMkLst>
            <pc:docMk/>
            <pc:sldMk cId="4043737824" sldId="257"/>
            <ac:picMk id="5" creationId="{282CF6DD-7FE8-4063-9551-1B7BBCE92ABE}"/>
          </ac:picMkLst>
        </pc:picChg>
        <pc:picChg chg="add mod">
          <ac:chgData name="Ghosh Hansda, Sourav" userId="eb57a751-a580-4146-9929-c880c770d074" providerId="ADAL" clId="{650A7FCD-0FE6-43BE-BD65-A2B2AD635BE3}" dt="2023-06-25T15:14:01.821" v="133" actId="14100"/>
          <ac:picMkLst>
            <pc:docMk/>
            <pc:sldMk cId="4043737824" sldId="257"/>
            <ac:picMk id="6" creationId="{3333C882-545E-850E-BAB1-514B90E7A766}"/>
          </ac:picMkLst>
        </pc:picChg>
        <pc:cxnChg chg="del">
          <ac:chgData name="Ghosh Hansda, Sourav" userId="eb57a751-a580-4146-9929-c880c770d074" providerId="ADAL" clId="{650A7FCD-0FE6-43BE-BD65-A2B2AD635BE3}" dt="2023-06-25T17:32:04.900" v="890"/>
          <ac:cxnSpMkLst>
            <pc:docMk/>
            <pc:sldMk cId="4043737824" sldId="257"/>
            <ac:cxnSpMk id="24" creationId="{E7A7CD63-7EC3-44F3-95D0-595C4019FF24}"/>
          </ac:cxnSpMkLst>
        </pc:cxnChg>
      </pc:sldChg>
      <pc:sldChg chg="delSp del ord delDesignElem">
        <pc:chgData name="Ghosh Hansda, Sourav" userId="eb57a751-a580-4146-9929-c880c770d074" providerId="ADAL" clId="{650A7FCD-0FE6-43BE-BD65-A2B2AD635BE3}" dt="2023-06-25T19:11:37.949" v="1040" actId="47"/>
        <pc:sldMkLst>
          <pc:docMk/>
          <pc:sldMk cId="191714609" sldId="258"/>
        </pc:sldMkLst>
        <pc:spChg chg="del">
          <ac:chgData name="Ghosh Hansda, Sourav" userId="eb57a751-a580-4146-9929-c880c770d074" providerId="ADAL" clId="{650A7FCD-0FE6-43BE-BD65-A2B2AD635BE3}" dt="2023-06-25T17:32:04.900" v="890"/>
          <ac:spMkLst>
            <pc:docMk/>
            <pc:sldMk cId="191714609" sldId="258"/>
            <ac:spMk id="47" creationId="{FBDCECDC-EEE3-4128-AA5E-82A8C08796E8}"/>
          </ac:spMkLst>
        </pc:spChg>
        <pc:spChg chg="del">
          <ac:chgData name="Ghosh Hansda, Sourav" userId="eb57a751-a580-4146-9929-c880c770d074" providerId="ADAL" clId="{650A7FCD-0FE6-43BE-BD65-A2B2AD635BE3}" dt="2023-06-25T17:32:04.900" v="890"/>
          <ac:spMkLst>
            <pc:docMk/>
            <pc:sldMk cId="191714609" sldId="258"/>
            <ac:spMk id="49" creationId="{4260EDE0-989C-4E16-AF94-F652294D828E}"/>
          </ac:spMkLst>
        </pc:spChg>
      </pc:sldChg>
      <pc:sldChg chg="modSp new mod">
        <pc:chgData name="Ghosh Hansda, Sourav" userId="eb57a751-a580-4146-9929-c880c770d074" providerId="ADAL" clId="{650A7FCD-0FE6-43BE-BD65-A2B2AD635BE3}" dt="2023-06-25T17:32:30.756" v="896"/>
        <pc:sldMkLst>
          <pc:docMk/>
          <pc:sldMk cId="2898241604" sldId="259"/>
        </pc:sldMkLst>
        <pc:spChg chg="mod">
          <ac:chgData name="Ghosh Hansda, Sourav" userId="eb57a751-a580-4146-9929-c880c770d074" providerId="ADAL" clId="{650A7FCD-0FE6-43BE-BD65-A2B2AD635BE3}" dt="2023-06-25T17:32:30.756" v="896"/>
          <ac:spMkLst>
            <pc:docMk/>
            <pc:sldMk cId="2898241604" sldId="259"/>
            <ac:spMk id="2" creationId="{8D90DC48-3011-1156-DF96-B97D61B15F6E}"/>
          </ac:spMkLst>
        </pc:spChg>
        <pc:spChg chg="mod">
          <ac:chgData name="Ghosh Hansda, Sourav" userId="eb57a751-a580-4146-9929-c880c770d074" providerId="ADAL" clId="{650A7FCD-0FE6-43BE-BD65-A2B2AD635BE3}" dt="2023-06-25T17:32:30.756" v="896"/>
          <ac:spMkLst>
            <pc:docMk/>
            <pc:sldMk cId="2898241604" sldId="259"/>
            <ac:spMk id="3" creationId="{AF90E03F-CB24-E621-AFC4-445CF6A3BDD4}"/>
          </ac:spMkLst>
        </pc:spChg>
      </pc:sldChg>
      <pc:sldChg chg="modSp new del mod">
        <pc:chgData name="Ghosh Hansda, Sourav" userId="eb57a751-a580-4146-9929-c880c770d074" providerId="ADAL" clId="{650A7FCD-0FE6-43BE-BD65-A2B2AD635BE3}" dt="2023-06-25T17:34:44.167" v="917" actId="47"/>
        <pc:sldMkLst>
          <pc:docMk/>
          <pc:sldMk cId="1229264635" sldId="260"/>
        </pc:sldMkLst>
        <pc:spChg chg="mod">
          <ac:chgData name="Ghosh Hansda, Sourav" userId="eb57a751-a580-4146-9929-c880c770d074" providerId="ADAL" clId="{650A7FCD-0FE6-43BE-BD65-A2B2AD635BE3}" dt="2023-06-25T17:31:25.119" v="885" actId="27636"/>
          <ac:spMkLst>
            <pc:docMk/>
            <pc:sldMk cId="1229264635" sldId="260"/>
            <ac:spMk id="2" creationId="{9FC90902-F776-B2DF-7138-69EAD20B9AFD}"/>
          </ac:spMkLst>
        </pc:spChg>
        <pc:spChg chg="mod">
          <ac:chgData name="Ghosh Hansda, Sourav" userId="eb57a751-a580-4146-9929-c880c770d074" providerId="ADAL" clId="{650A7FCD-0FE6-43BE-BD65-A2B2AD635BE3}" dt="2023-06-25T17:32:30.968" v="897" actId="27636"/>
          <ac:spMkLst>
            <pc:docMk/>
            <pc:sldMk cId="1229264635" sldId="260"/>
            <ac:spMk id="3" creationId="{3AF2F76F-E326-CCE9-0FC1-D0C1D281C26A}"/>
          </ac:spMkLst>
        </pc:spChg>
      </pc:sldChg>
      <pc:sldChg chg="addSp delSp modSp new del mod">
        <pc:chgData name="Ghosh Hansda, Sourav" userId="eb57a751-a580-4146-9929-c880c770d074" providerId="ADAL" clId="{650A7FCD-0FE6-43BE-BD65-A2B2AD635BE3}" dt="2023-06-25T18:13:12.089" v="996" actId="47"/>
        <pc:sldMkLst>
          <pc:docMk/>
          <pc:sldMk cId="1490539404" sldId="261"/>
        </pc:sldMkLst>
        <pc:spChg chg="mod">
          <ac:chgData name="Ghosh Hansda, Sourav" userId="eb57a751-a580-4146-9929-c880c770d074" providerId="ADAL" clId="{650A7FCD-0FE6-43BE-BD65-A2B2AD635BE3}" dt="2023-06-25T18:09:25.587" v="952" actId="21"/>
          <ac:spMkLst>
            <pc:docMk/>
            <pc:sldMk cId="1490539404" sldId="261"/>
            <ac:spMk id="2" creationId="{976C8905-3351-4E1A-077A-D33BBFC86E67}"/>
          </ac:spMkLst>
        </pc:spChg>
        <pc:spChg chg="del mod">
          <ac:chgData name="Ghosh Hansda, Sourav" userId="eb57a751-a580-4146-9929-c880c770d074" providerId="ADAL" clId="{650A7FCD-0FE6-43BE-BD65-A2B2AD635BE3}" dt="2023-06-25T18:09:08.165" v="950"/>
          <ac:spMkLst>
            <pc:docMk/>
            <pc:sldMk cId="1490539404" sldId="261"/>
            <ac:spMk id="3" creationId="{B2E4F4C4-AB0F-AED3-1412-5CDD58DD2E8D}"/>
          </ac:spMkLst>
        </pc:spChg>
        <pc:spChg chg="add mod">
          <ac:chgData name="Ghosh Hansda, Sourav" userId="eb57a751-a580-4146-9929-c880c770d074" providerId="ADAL" clId="{650A7FCD-0FE6-43BE-BD65-A2B2AD635BE3}" dt="2023-06-25T18:09:31.968" v="954" actId="21"/>
          <ac:spMkLst>
            <pc:docMk/>
            <pc:sldMk cId="1490539404" sldId="261"/>
            <ac:spMk id="4" creationId="{5861D560-12FC-7829-E35E-50E921C3256C}"/>
          </ac:spMkLst>
        </pc:spChg>
        <pc:picChg chg="add del mod">
          <ac:chgData name="Ghosh Hansda, Sourav" userId="eb57a751-a580-4146-9929-c880c770d074" providerId="ADAL" clId="{650A7FCD-0FE6-43BE-BD65-A2B2AD635BE3}" dt="2023-06-25T18:09:31.968" v="954" actId="21"/>
          <ac:picMkLst>
            <pc:docMk/>
            <pc:sldMk cId="1490539404" sldId="261"/>
            <ac:picMk id="1026" creationId="{E15A591E-64D4-545D-5F23-F1A3FA8A5955}"/>
          </ac:picMkLst>
        </pc:picChg>
      </pc:sldChg>
      <pc:sldChg chg="modSp new del mod">
        <pc:chgData name="Ghosh Hansda, Sourav" userId="eb57a751-a580-4146-9929-c880c770d074" providerId="ADAL" clId="{650A7FCD-0FE6-43BE-BD65-A2B2AD635BE3}" dt="2023-06-25T17:34:40.721" v="916" actId="47"/>
        <pc:sldMkLst>
          <pc:docMk/>
          <pc:sldMk cId="4218675371" sldId="262"/>
        </pc:sldMkLst>
        <pc:spChg chg="mod">
          <ac:chgData name="Ghosh Hansda, Sourav" userId="eb57a751-a580-4146-9929-c880c770d074" providerId="ADAL" clId="{650A7FCD-0FE6-43BE-BD65-A2B2AD635BE3}" dt="2023-06-25T17:34:18.044" v="910" actId="21"/>
          <ac:spMkLst>
            <pc:docMk/>
            <pc:sldMk cId="4218675371" sldId="262"/>
            <ac:spMk id="2" creationId="{E04C1E08-8F7E-CA97-F906-7197C49A8F0F}"/>
          </ac:spMkLst>
        </pc:spChg>
        <pc:spChg chg="mod">
          <ac:chgData name="Ghosh Hansda, Sourav" userId="eb57a751-a580-4146-9929-c880c770d074" providerId="ADAL" clId="{650A7FCD-0FE6-43BE-BD65-A2B2AD635BE3}" dt="2023-06-25T17:34:25.390" v="913" actId="27636"/>
          <ac:spMkLst>
            <pc:docMk/>
            <pc:sldMk cId="4218675371" sldId="262"/>
            <ac:spMk id="3" creationId="{B062D512-71B7-5A9F-1827-715BF3572779}"/>
          </ac:spMkLst>
        </pc:spChg>
      </pc:sldChg>
      <pc:sldChg chg="addSp delSp modSp new mod">
        <pc:chgData name="Ghosh Hansda, Sourav" userId="eb57a751-a580-4146-9929-c880c770d074" providerId="ADAL" clId="{650A7FCD-0FE6-43BE-BD65-A2B2AD635BE3}" dt="2023-06-25T18:00:46.419" v="925" actId="1076"/>
        <pc:sldMkLst>
          <pc:docMk/>
          <pc:sldMk cId="1347480796" sldId="263"/>
        </pc:sldMkLst>
        <pc:spChg chg="mod">
          <ac:chgData name="Ghosh Hansda, Sourav" userId="eb57a751-a580-4146-9929-c880c770d074" providerId="ADAL" clId="{650A7FCD-0FE6-43BE-BD65-A2B2AD635BE3}" dt="2023-06-25T17:34:20.315" v="911"/>
          <ac:spMkLst>
            <pc:docMk/>
            <pc:sldMk cId="1347480796" sldId="263"/>
            <ac:spMk id="2" creationId="{D12067B7-BBB5-5EA9-377F-50AB63A07E4B}"/>
          </ac:spMkLst>
        </pc:spChg>
        <pc:spChg chg="mod">
          <ac:chgData name="Ghosh Hansda, Sourav" userId="eb57a751-a580-4146-9929-c880c770d074" providerId="ADAL" clId="{650A7FCD-0FE6-43BE-BD65-A2B2AD635BE3}" dt="2023-06-25T17:59:56.593" v="922" actId="6549"/>
          <ac:spMkLst>
            <pc:docMk/>
            <pc:sldMk cId="1347480796" sldId="263"/>
            <ac:spMk id="3" creationId="{129FCF1C-5B4E-A743-F71F-53C24328D90B}"/>
          </ac:spMkLst>
        </pc:spChg>
        <pc:picChg chg="add del mod">
          <ac:chgData name="Ghosh Hansda, Sourav" userId="eb57a751-a580-4146-9929-c880c770d074" providerId="ADAL" clId="{650A7FCD-0FE6-43BE-BD65-A2B2AD635BE3}" dt="2023-06-25T17:59:59.132" v="923" actId="478"/>
          <ac:picMkLst>
            <pc:docMk/>
            <pc:sldMk cId="1347480796" sldId="263"/>
            <ac:picMk id="5" creationId="{0A760D51-FBF0-FAC5-86B8-1DD8F8484F06}"/>
          </ac:picMkLst>
        </pc:picChg>
        <pc:picChg chg="add mod">
          <ac:chgData name="Ghosh Hansda, Sourav" userId="eb57a751-a580-4146-9929-c880c770d074" providerId="ADAL" clId="{650A7FCD-0FE6-43BE-BD65-A2B2AD635BE3}" dt="2023-06-25T18:00:46.419" v="925" actId="1076"/>
          <ac:picMkLst>
            <pc:docMk/>
            <pc:sldMk cId="1347480796" sldId="263"/>
            <ac:picMk id="7" creationId="{B55DACF1-83CE-CACB-3AC2-5DC376963022}"/>
          </ac:picMkLst>
        </pc:picChg>
      </pc:sldChg>
      <pc:sldChg chg="addSp delSp modSp new mod">
        <pc:chgData name="Ghosh Hansda, Sourav" userId="eb57a751-a580-4146-9929-c880c770d074" providerId="ADAL" clId="{650A7FCD-0FE6-43BE-BD65-A2B2AD635BE3}" dt="2023-06-25T19:11:12.303" v="1038" actId="5793"/>
        <pc:sldMkLst>
          <pc:docMk/>
          <pc:sldMk cId="418852388" sldId="264"/>
        </pc:sldMkLst>
        <pc:spChg chg="mod">
          <ac:chgData name="Ghosh Hansda, Sourav" userId="eb57a751-a580-4146-9929-c880c770d074" providerId="ADAL" clId="{650A7FCD-0FE6-43BE-BD65-A2B2AD635BE3}" dt="2023-06-25T18:09:28.001" v="953"/>
          <ac:spMkLst>
            <pc:docMk/>
            <pc:sldMk cId="418852388" sldId="264"/>
            <ac:spMk id="2" creationId="{B2B78DAC-0D74-49AE-1B67-E6967FBAED01}"/>
          </ac:spMkLst>
        </pc:spChg>
        <pc:spChg chg="del">
          <ac:chgData name="Ghosh Hansda, Sourav" userId="eb57a751-a580-4146-9929-c880c770d074" providerId="ADAL" clId="{650A7FCD-0FE6-43BE-BD65-A2B2AD635BE3}" dt="2023-06-25T18:09:37.183" v="955"/>
          <ac:spMkLst>
            <pc:docMk/>
            <pc:sldMk cId="418852388" sldId="264"/>
            <ac:spMk id="3" creationId="{D89ECE3B-D3E2-E29D-77D5-93F4F5148700}"/>
          </ac:spMkLst>
        </pc:spChg>
        <pc:spChg chg="mod">
          <ac:chgData name="Ghosh Hansda, Sourav" userId="eb57a751-a580-4146-9929-c880c770d074" providerId="ADAL" clId="{650A7FCD-0FE6-43BE-BD65-A2B2AD635BE3}" dt="2023-06-25T19:11:12.303" v="1038" actId="5793"/>
          <ac:spMkLst>
            <pc:docMk/>
            <pc:sldMk cId="418852388" sldId="264"/>
            <ac:spMk id="4" creationId="{79692790-6995-3C64-7911-9E928C68D9BD}"/>
          </ac:spMkLst>
        </pc:spChg>
        <pc:picChg chg="add mod">
          <ac:chgData name="Ghosh Hansda, Sourav" userId="eb57a751-a580-4146-9929-c880c770d074" providerId="ADAL" clId="{650A7FCD-0FE6-43BE-BD65-A2B2AD635BE3}" dt="2023-06-25T18:10:00.336" v="962" actId="14100"/>
          <ac:picMkLst>
            <pc:docMk/>
            <pc:sldMk cId="418852388" sldId="264"/>
            <ac:picMk id="5" creationId="{8A6930DD-E752-4FCA-5608-B71A342CE1E6}"/>
          </ac:picMkLst>
        </pc:picChg>
        <pc:picChg chg="add mod">
          <ac:chgData name="Ghosh Hansda, Sourav" userId="eb57a751-a580-4146-9929-c880c770d074" providerId="ADAL" clId="{650A7FCD-0FE6-43BE-BD65-A2B2AD635BE3}" dt="2023-06-25T18:13:03.726" v="995" actId="14100"/>
          <ac:picMkLst>
            <pc:docMk/>
            <pc:sldMk cId="418852388" sldId="264"/>
            <ac:picMk id="2050" creationId="{1A7AA98E-1B13-8431-DB7F-11CDAF9034D9}"/>
          </ac:picMkLst>
        </pc:picChg>
        <pc:picChg chg="add mod">
          <ac:chgData name="Ghosh Hansda, Sourav" userId="eb57a751-a580-4146-9929-c880c770d074" providerId="ADAL" clId="{650A7FCD-0FE6-43BE-BD65-A2B2AD635BE3}" dt="2023-06-25T18:11:40.985" v="979" actId="14100"/>
          <ac:picMkLst>
            <pc:docMk/>
            <pc:sldMk cId="418852388" sldId="264"/>
            <ac:picMk id="2052" creationId="{A23790C1-587C-4F12-72D9-41E423DD1A1B}"/>
          </ac:picMkLst>
        </pc:picChg>
        <pc:picChg chg="add mod">
          <ac:chgData name="Ghosh Hansda, Sourav" userId="eb57a751-a580-4146-9929-c880c770d074" providerId="ADAL" clId="{650A7FCD-0FE6-43BE-BD65-A2B2AD635BE3}" dt="2023-06-25T18:12:49.971" v="993" actId="1076"/>
          <ac:picMkLst>
            <pc:docMk/>
            <pc:sldMk cId="418852388" sldId="264"/>
            <ac:picMk id="2054" creationId="{E3C061DF-EDCF-4963-BB3E-B37023B75F72}"/>
          </ac:picMkLst>
        </pc:picChg>
        <pc:picChg chg="add mod">
          <ac:chgData name="Ghosh Hansda, Sourav" userId="eb57a751-a580-4146-9929-c880c770d074" providerId="ADAL" clId="{650A7FCD-0FE6-43BE-BD65-A2B2AD635BE3}" dt="2023-06-25T18:12:52.240" v="994" actId="1076"/>
          <ac:picMkLst>
            <pc:docMk/>
            <pc:sldMk cId="418852388" sldId="264"/>
            <ac:picMk id="2056" creationId="{FBF6BAE2-76F8-F5CA-CA28-CFE0683AC204}"/>
          </ac:picMkLst>
        </pc:picChg>
        <pc:picChg chg="add mod">
          <ac:chgData name="Ghosh Hansda, Sourav" userId="eb57a751-a580-4146-9929-c880c770d074" providerId="ADAL" clId="{650A7FCD-0FE6-43BE-BD65-A2B2AD635BE3}" dt="2023-06-25T18:14:14.726" v="1007" actId="14100"/>
          <ac:picMkLst>
            <pc:docMk/>
            <pc:sldMk cId="418852388" sldId="264"/>
            <ac:picMk id="2058" creationId="{F13EFD5E-44BC-3246-9D7E-06A1EBAA14D2}"/>
          </ac:picMkLst>
        </pc:picChg>
      </pc:sldChg>
      <pc:sldChg chg="modSp new del mod">
        <pc:chgData name="Ghosh Hansda, Sourav" userId="eb57a751-a580-4146-9929-c880c770d074" providerId="ADAL" clId="{650A7FCD-0FE6-43BE-BD65-A2B2AD635BE3}" dt="2023-06-25T19:22:44.107" v="1071" actId="47"/>
        <pc:sldMkLst>
          <pc:docMk/>
          <pc:sldMk cId="741770168" sldId="265"/>
        </pc:sldMkLst>
        <pc:spChg chg="mod">
          <ac:chgData name="Ghosh Hansda, Sourav" userId="eb57a751-a580-4146-9929-c880c770d074" providerId="ADAL" clId="{650A7FCD-0FE6-43BE-BD65-A2B2AD635BE3}" dt="2023-06-25T19:22:41.290" v="1070" actId="21"/>
          <ac:spMkLst>
            <pc:docMk/>
            <pc:sldMk cId="741770168" sldId="265"/>
            <ac:spMk id="2" creationId="{FF65F429-E338-A615-ABFC-9A2131AE0F77}"/>
          </ac:spMkLst>
        </pc:spChg>
      </pc:sldChg>
      <pc:sldChg chg="addSp delSp modSp new mod">
        <pc:chgData name="Ghosh Hansda, Sourav" userId="eb57a751-a580-4146-9929-c880c770d074" providerId="ADAL" clId="{650A7FCD-0FE6-43BE-BD65-A2B2AD635BE3}" dt="2023-06-25T20:12:55.034" v="1488" actId="14100"/>
        <pc:sldMkLst>
          <pc:docMk/>
          <pc:sldMk cId="3273053202" sldId="265"/>
        </pc:sldMkLst>
        <pc:spChg chg="mod">
          <ac:chgData name="Ghosh Hansda, Sourav" userId="eb57a751-a580-4146-9929-c880c770d074" providerId="ADAL" clId="{650A7FCD-0FE6-43BE-BD65-A2B2AD635BE3}" dt="2023-06-25T20:12:21.178" v="1479" actId="14100"/>
          <ac:spMkLst>
            <pc:docMk/>
            <pc:sldMk cId="3273053202" sldId="265"/>
            <ac:spMk id="2" creationId="{8D100CBE-EE3E-56C1-149B-50D28AB67A3B}"/>
          </ac:spMkLst>
        </pc:spChg>
        <pc:spChg chg="mod">
          <ac:chgData name="Ghosh Hansda, Sourav" userId="eb57a751-a580-4146-9929-c880c770d074" providerId="ADAL" clId="{650A7FCD-0FE6-43BE-BD65-A2B2AD635BE3}" dt="2023-06-25T20:12:32.868" v="1481" actId="20577"/>
          <ac:spMkLst>
            <pc:docMk/>
            <pc:sldMk cId="3273053202" sldId="265"/>
            <ac:spMk id="3" creationId="{2A78743F-C4D5-77BC-29FA-DFF4C9343D25}"/>
          </ac:spMkLst>
        </pc:spChg>
        <pc:picChg chg="add del mod">
          <ac:chgData name="Ghosh Hansda, Sourav" userId="eb57a751-a580-4146-9929-c880c770d074" providerId="ADAL" clId="{650A7FCD-0FE6-43BE-BD65-A2B2AD635BE3}" dt="2023-06-25T20:07:13.634" v="1448" actId="21"/>
          <ac:picMkLst>
            <pc:docMk/>
            <pc:sldMk cId="3273053202" sldId="265"/>
            <ac:picMk id="5" creationId="{9EA43D47-8937-FCB9-8E75-2239306DEA40}"/>
          </ac:picMkLst>
        </pc:picChg>
        <pc:picChg chg="add del mod">
          <ac:chgData name="Ghosh Hansda, Sourav" userId="eb57a751-a580-4146-9929-c880c770d074" providerId="ADAL" clId="{650A7FCD-0FE6-43BE-BD65-A2B2AD635BE3}" dt="2023-06-25T20:07:22.950" v="1451" actId="478"/>
          <ac:picMkLst>
            <pc:docMk/>
            <pc:sldMk cId="3273053202" sldId="265"/>
            <ac:picMk id="6" creationId="{082CB056-F345-35E8-2AF8-5B42DCAD3A1F}"/>
          </ac:picMkLst>
        </pc:picChg>
        <pc:picChg chg="add mod">
          <ac:chgData name="Ghosh Hansda, Sourav" userId="eb57a751-a580-4146-9929-c880c770d074" providerId="ADAL" clId="{650A7FCD-0FE6-43BE-BD65-A2B2AD635BE3}" dt="2023-06-25T20:12:39.705" v="1484" actId="14100"/>
          <ac:picMkLst>
            <pc:docMk/>
            <pc:sldMk cId="3273053202" sldId="265"/>
            <ac:picMk id="8" creationId="{1DA1E2C5-3498-FE2E-B626-87DA54B4236B}"/>
          </ac:picMkLst>
        </pc:picChg>
        <pc:picChg chg="add mod">
          <ac:chgData name="Ghosh Hansda, Sourav" userId="eb57a751-a580-4146-9929-c880c770d074" providerId="ADAL" clId="{650A7FCD-0FE6-43BE-BD65-A2B2AD635BE3}" dt="2023-06-25T20:12:55.034" v="1488" actId="14100"/>
          <ac:picMkLst>
            <pc:docMk/>
            <pc:sldMk cId="3273053202" sldId="265"/>
            <ac:picMk id="10" creationId="{D8AD5C37-472B-6E09-0B16-2039EBE4FFD8}"/>
          </ac:picMkLst>
        </pc:picChg>
      </pc:sldChg>
      <pc:sldChg chg="addSp delSp modSp new mod">
        <pc:chgData name="Ghosh Hansda, Sourav" userId="eb57a751-a580-4146-9929-c880c770d074" providerId="ADAL" clId="{650A7FCD-0FE6-43BE-BD65-A2B2AD635BE3}" dt="2023-06-25T21:53:25.205" v="2623" actId="20577"/>
        <pc:sldMkLst>
          <pc:docMk/>
          <pc:sldMk cId="1905328079" sldId="266"/>
        </pc:sldMkLst>
        <pc:spChg chg="mod">
          <ac:chgData name="Ghosh Hansda, Sourav" userId="eb57a751-a580-4146-9929-c880c770d074" providerId="ADAL" clId="{650A7FCD-0FE6-43BE-BD65-A2B2AD635BE3}" dt="2023-06-25T20:16:52.605" v="1506" actId="20577"/>
          <ac:spMkLst>
            <pc:docMk/>
            <pc:sldMk cId="1905328079" sldId="266"/>
            <ac:spMk id="2" creationId="{B9CC6EC3-1E53-61F4-09B8-6C555EDB013F}"/>
          </ac:spMkLst>
        </pc:spChg>
        <pc:spChg chg="mod">
          <ac:chgData name="Ghosh Hansda, Sourav" userId="eb57a751-a580-4146-9929-c880c770d074" providerId="ADAL" clId="{650A7FCD-0FE6-43BE-BD65-A2B2AD635BE3}" dt="2023-06-25T21:53:25.205" v="2623" actId="20577"/>
          <ac:spMkLst>
            <pc:docMk/>
            <pc:sldMk cId="1905328079" sldId="266"/>
            <ac:spMk id="3" creationId="{AB44261F-F635-8C34-1020-CA9BE87C9EAE}"/>
          </ac:spMkLst>
        </pc:spChg>
        <pc:picChg chg="add del">
          <ac:chgData name="Ghosh Hansda, Sourav" userId="eb57a751-a580-4146-9929-c880c770d074" providerId="ADAL" clId="{650A7FCD-0FE6-43BE-BD65-A2B2AD635BE3}" dt="2023-06-25T20:21:26.905" v="1747" actId="22"/>
          <ac:picMkLst>
            <pc:docMk/>
            <pc:sldMk cId="1905328079" sldId="266"/>
            <ac:picMk id="5" creationId="{139E2E65-ABB2-C4E2-9DE4-455941528073}"/>
          </ac:picMkLst>
        </pc:picChg>
      </pc:sldChg>
      <pc:sldChg chg="addSp delSp modSp new del mod">
        <pc:chgData name="Ghosh Hansda, Sourav" userId="eb57a751-a580-4146-9929-c880c770d074" providerId="ADAL" clId="{650A7FCD-0FE6-43BE-BD65-A2B2AD635BE3}" dt="2023-06-25T22:08:53.640" v="2866" actId="47"/>
        <pc:sldMkLst>
          <pc:docMk/>
          <pc:sldMk cId="2270557737" sldId="267"/>
        </pc:sldMkLst>
        <pc:spChg chg="mod">
          <ac:chgData name="Ghosh Hansda, Sourav" userId="eb57a751-a580-4146-9929-c880c770d074" providerId="ADAL" clId="{650A7FCD-0FE6-43BE-BD65-A2B2AD635BE3}" dt="2023-06-25T22:08:43.814" v="2862" actId="21"/>
          <ac:spMkLst>
            <pc:docMk/>
            <pc:sldMk cId="2270557737" sldId="267"/>
            <ac:spMk id="2" creationId="{A46E62F0-EABF-720D-D5AA-A008A1DD58F8}"/>
          </ac:spMkLst>
        </pc:spChg>
        <pc:spChg chg="mod">
          <ac:chgData name="Ghosh Hansda, Sourav" userId="eb57a751-a580-4146-9929-c880c770d074" providerId="ADAL" clId="{650A7FCD-0FE6-43BE-BD65-A2B2AD635BE3}" dt="2023-06-25T22:08:28.860" v="2858" actId="21"/>
          <ac:spMkLst>
            <pc:docMk/>
            <pc:sldMk cId="2270557737" sldId="267"/>
            <ac:spMk id="3" creationId="{33DF9C96-639B-F11A-2ECF-5410268FCE8C}"/>
          </ac:spMkLst>
        </pc:spChg>
        <pc:picChg chg="add del mod">
          <ac:chgData name="Ghosh Hansda, Sourav" userId="eb57a751-a580-4146-9929-c880c770d074" providerId="ADAL" clId="{650A7FCD-0FE6-43BE-BD65-A2B2AD635BE3}" dt="2023-06-25T22:07:58.960" v="2849"/>
          <ac:picMkLst>
            <pc:docMk/>
            <pc:sldMk cId="2270557737" sldId="267"/>
            <ac:picMk id="3074" creationId="{79FF656D-FE04-705D-BF0C-8C78680C43AE}"/>
          </ac:picMkLst>
        </pc:picChg>
        <pc:picChg chg="add del mod">
          <ac:chgData name="Ghosh Hansda, Sourav" userId="eb57a751-a580-4146-9929-c880c770d074" providerId="ADAL" clId="{650A7FCD-0FE6-43BE-BD65-A2B2AD635BE3}" dt="2023-06-25T22:08:18.736" v="2856"/>
          <ac:picMkLst>
            <pc:docMk/>
            <pc:sldMk cId="2270557737" sldId="267"/>
            <ac:picMk id="3076" creationId="{37C821EC-93B7-CD18-3CFF-37AE96637660}"/>
          </ac:picMkLst>
        </pc:picChg>
      </pc:sldChg>
      <pc:sldChg chg="delSp modSp add del mod setBg">
        <pc:chgData name="Ghosh Hansda, Sourav" userId="eb57a751-a580-4146-9929-c880c770d074" providerId="ADAL" clId="{650A7FCD-0FE6-43BE-BD65-A2B2AD635BE3}" dt="2023-06-25T21:56:53.297" v="2675" actId="47"/>
        <pc:sldMkLst>
          <pc:docMk/>
          <pc:sldMk cId="189364410" sldId="268"/>
        </pc:sldMkLst>
        <pc:spChg chg="mod">
          <ac:chgData name="Ghosh Hansda, Sourav" userId="eb57a751-a580-4146-9929-c880c770d074" providerId="ADAL" clId="{650A7FCD-0FE6-43BE-BD65-A2B2AD635BE3}" dt="2023-06-25T21:56:51.274" v="2674" actId="6549"/>
          <ac:spMkLst>
            <pc:docMk/>
            <pc:sldMk cId="189364410" sldId="268"/>
            <ac:spMk id="2" creationId="{78FD68DA-43BA-4508-8DE2-BA9BB7B2FA5B}"/>
          </ac:spMkLst>
        </pc:spChg>
        <pc:picChg chg="del">
          <ac:chgData name="Ghosh Hansda, Sourav" userId="eb57a751-a580-4146-9929-c880c770d074" providerId="ADAL" clId="{650A7FCD-0FE6-43BE-BD65-A2B2AD635BE3}" dt="2023-06-25T21:56:45.978" v="2673" actId="478"/>
          <ac:picMkLst>
            <pc:docMk/>
            <pc:sldMk cId="189364410" sldId="268"/>
            <ac:picMk id="6" creationId="{3333C882-545E-850E-BAB1-514B90E7A766}"/>
          </ac:picMkLst>
        </pc:picChg>
      </pc:sldChg>
      <pc:sldChg chg="modSp new del mod">
        <pc:chgData name="Ghosh Hansda, Sourav" userId="eb57a751-a580-4146-9929-c880c770d074" providerId="ADAL" clId="{650A7FCD-0FE6-43BE-BD65-A2B2AD635BE3}" dt="2023-06-25T21:57:33.795" v="2690" actId="47"/>
        <pc:sldMkLst>
          <pc:docMk/>
          <pc:sldMk cId="3005473335" sldId="268"/>
        </pc:sldMkLst>
        <pc:spChg chg="mod">
          <ac:chgData name="Ghosh Hansda, Sourav" userId="eb57a751-a580-4146-9929-c880c770d074" providerId="ADAL" clId="{650A7FCD-0FE6-43BE-BD65-A2B2AD635BE3}" dt="2023-06-25T21:57:31.911" v="2689" actId="21"/>
          <ac:spMkLst>
            <pc:docMk/>
            <pc:sldMk cId="3005473335" sldId="268"/>
            <ac:spMk id="2" creationId="{0F1E6E87-79C6-1443-3C7F-8DA06C8B8788}"/>
          </ac:spMkLst>
        </pc:spChg>
      </pc:sldChg>
      <pc:sldChg chg="addSp delSp modSp new mod">
        <pc:chgData name="Ghosh Hansda, Sourav" userId="eb57a751-a580-4146-9929-c880c770d074" providerId="ADAL" clId="{650A7FCD-0FE6-43BE-BD65-A2B2AD635BE3}" dt="2023-06-25T21:58:25.889" v="2704" actId="20577"/>
        <pc:sldMkLst>
          <pc:docMk/>
          <pc:sldMk cId="4260830732" sldId="269"/>
        </pc:sldMkLst>
        <pc:spChg chg="add del mod">
          <ac:chgData name="Ghosh Hansda, Sourav" userId="eb57a751-a580-4146-9929-c880c770d074" providerId="ADAL" clId="{650A7FCD-0FE6-43BE-BD65-A2B2AD635BE3}" dt="2023-06-25T21:57:49.186" v="2694"/>
          <ac:spMkLst>
            <pc:docMk/>
            <pc:sldMk cId="4260830732" sldId="269"/>
            <ac:spMk id="2" creationId="{AA2AA329-AB2E-9D1F-88B7-58679BC6DAC4}"/>
          </ac:spMkLst>
        </pc:spChg>
        <pc:spChg chg="add mod">
          <ac:chgData name="Ghosh Hansda, Sourav" userId="eb57a751-a580-4146-9929-c880c770d074" providerId="ADAL" clId="{650A7FCD-0FE6-43BE-BD65-A2B2AD635BE3}" dt="2023-06-25T21:58:25.889" v="2704" actId="20577"/>
          <ac:spMkLst>
            <pc:docMk/>
            <pc:sldMk cId="4260830732" sldId="269"/>
            <ac:spMk id="3" creationId="{7ADAC384-2C72-1EDB-A501-74BC81046518}"/>
          </ac:spMkLst>
        </pc:spChg>
      </pc:sldChg>
      <pc:sldChg chg="addSp delSp modSp new mod ord">
        <pc:chgData name="Ghosh Hansda, Sourav" userId="eb57a751-a580-4146-9929-c880c770d074" providerId="ADAL" clId="{650A7FCD-0FE6-43BE-BD65-A2B2AD635BE3}" dt="2023-06-26T05:32:31.573" v="3344" actId="14100"/>
        <pc:sldMkLst>
          <pc:docMk/>
          <pc:sldMk cId="2205443682" sldId="270"/>
        </pc:sldMkLst>
        <pc:spChg chg="mod">
          <ac:chgData name="Ghosh Hansda, Sourav" userId="eb57a751-a580-4146-9929-c880c770d074" providerId="ADAL" clId="{650A7FCD-0FE6-43BE-BD65-A2B2AD635BE3}" dt="2023-06-25T22:20:22.382" v="2939" actId="14100"/>
          <ac:spMkLst>
            <pc:docMk/>
            <pc:sldMk cId="2205443682" sldId="270"/>
            <ac:spMk id="2" creationId="{275A1913-D8E7-DC87-9D30-B263B0F5E9DA}"/>
          </ac:spMkLst>
        </pc:spChg>
        <pc:spChg chg="del">
          <ac:chgData name="Ghosh Hansda, Sourav" userId="eb57a751-a580-4146-9929-c880c770d074" providerId="ADAL" clId="{650A7FCD-0FE6-43BE-BD65-A2B2AD635BE3}" dt="2023-06-25T22:09:03.237" v="2867"/>
          <ac:spMkLst>
            <pc:docMk/>
            <pc:sldMk cId="2205443682" sldId="270"/>
            <ac:spMk id="3" creationId="{04A1EBAA-4833-5211-0A1C-6E44ECA767C7}"/>
          </ac:spMkLst>
        </pc:spChg>
        <pc:spChg chg="mod">
          <ac:chgData name="Ghosh Hansda, Sourav" userId="eb57a751-a580-4146-9929-c880c770d074" providerId="ADAL" clId="{650A7FCD-0FE6-43BE-BD65-A2B2AD635BE3}" dt="2023-06-25T22:22:46.905" v="2945" actId="368"/>
          <ac:spMkLst>
            <pc:docMk/>
            <pc:sldMk cId="2205443682" sldId="270"/>
            <ac:spMk id="4" creationId="{61C67BFA-8281-31F8-9161-903D8EC533F6}"/>
          </ac:spMkLst>
        </pc:spChg>
        <pc:spChg chg="add del mod">
          <ac:chgData name="Ghosh Hansda, Sourav" userId="eb57a751-a580-4146-9929-c880c770d074" providerId="ADAL" clId="{650A7FCD-0FE6-43BE-BD65-A2B2AD635BE3}" dt="2023-06-25T23:50:06.655" v="3186" actId="22"/>
          <ac:spMkLst>
            <pc:docMk/>
            <pc:sldMk cId="2205443682" sldId="270"/>
            <ac:spMk id="5" creationId="{7C0A1AC5-26B1-B04E-5D27-890F4133A134}"/>
          </ac:spMkLst>
        </pc:spChg>
        <pc:picChg chg="add mod ord">
          <ac:chgData name="Ghosh Hansda, Sourav" userId="eb57a751-a580-4146-9929-c880c770d074" providerId="ADAL" clId="{650A7FCD-0FE6-43BE-BD65-A2B2AD635BE3}" dt="2023-06-26T05:31:32.388" v="3339" actId="14100"/>
          <ac:picMkLst>
            <pc:docMk/>
            <pc:sldMk cId="2205443682" sldId="270"/>
            <ac:picMk id="7" creationId="{79F0A3BE-682A-07BC-E6D5-133368A1AC8E}"/>
          </ac:picMkLst>
        </pc:picChg>
        <pc:picChg chg="add mod">
          <ac:chgData name="Ghosh Hansda, Sourav" userId="eb57a751-a580-4146-9929-c880c770d074" providerId="ADAL" clId="{650A7FCD-0FE6-43BE-BD65-A2B2AD635BE3}" dt="2023-06-25T23:51:01.745" v="3190" actId="1076"/>
          <ac:picMkLst>
            <pc:docMk/>
            <pc:sldMk cId="2205443682" sldId="270"/>
            <ac:picMk id="9" creationId="{2D047C38-5D0A-98C7-A270-E4210EA26D1D}"/>
          </ac:picMkLst>
        </pc:picChg>
        <pc:picChg chg="add del mod">
          <ac:chgData name="Ghosh Hansda, Sourav" userId="eb57a751-a580-4146-9929-c880c770d074" providerId="ADAL" clId="{650A7FCD-0FE6-43BE-BD65-A2B2AD635BE3}" dt="2023-06-26T05:31:00.925" v="3330" actId="478"/>
          <ac:picMkLst>
            <pc:docMk/>
            <pc:sldMk cId="2205443682" sldId="270"/>
            <ac:picMk id="11" creationId="{5EB4383A-0CE5-3D51-2839-BF737738E325}"/>
          </ac:picMkLst>
        </pc:picChg>
        <pc:picChg chg="add del mod">
          <ac:chgData name="Ghosh Hansda, Sourav" userId="eb57a751-a580-4146-9929-c880c770d074" providerId="ADAL" clId="{650A7FCD-0FE6-43BE-BD65-A2B2AD635BE3}" dt="2023-06-26T05:31:40.979" v="3341" actId="478"/>
          <ac:picMkLst>
            <pc:docMk/>
            <pc:sldMk cId="2205443682" sldId="270"/>
            <ac:picMk id="13" creationId="{7EBF11AA-1B21-0B49-C3C9-0F44452CF129}"/>
          </ac:picMkLst>
        </pc:picChg>
        <pc:picChg chg="add mod">
          <ac:chgData name="Ghosh Hansda, Sourav" userId="eb57a751-a580-4146-9929-c880c770d074" providerId="ADAL" clId="{650A7FCD-0FE6-43BE-BD65-A2B2AD635BE3}" dt="2023-06-26T05:31:38.877" v="3340" actId="14100"/>
          <ac:picMkLst>
            <pc:docMk/>
            <pc:sldMk cId="2205443682" sldId="270"/>
            <ac:picMk id="15" creationId="{006A6BFC-4B92-EE08-BEF9-110C18BEB1DC}"/>
          </ac:picMkLst>
        </pc:picChg>
        <pc:picChg chg="add mod">
          <ac:chgData name="Ghosh Hansda, Sourav" userId="eb57a751-a580-4146-9929-c880c770d074" providerId="ADAL" clId="{650A7FCD-0FE6-43BE-BD65-A2B2AD635BE3}" dt="2023-06-26T05:32:31.573" v="3344" actId="14100"/>
          <ac:picMkLst>
            <pc:docMk/>
            <pc:sldMk cId="2205443682" sldId="270"/>
            <ac:picMk id="17" creationId="{0B5063FA-FC97-318A-37EB-3F8D2FA3DAFD}"/>
          </ac:picMkLst>
        </pc:picChg>
        <pc:picChg chg="add del mod">
          <ac:chgData name="Ghosh Hansda, Sourav" userId="eb57a751-a580-4146-9929-c880c770d074" providerId="ADAL" clId="{650A7FCD-0FE6-43BE-BD65-A2B2AD635BE3}" dt="2023-06-25T22:22:53.933" v="2946" actId="21"/>
          <ac:picMkLst>
            <pc:docMk/>
            <pc:sldMk cId="2205443682" sldId="270"/>
            <ac:picMk id="4098" creationId="{0293A5D4-992B-1E14-0AAD-F7B770F40A0B}"/>
          </ac:picMkLst>
        </pc:picChg>
        <pc:picChg chg="add del mod">
          <ac:chgData name="Ghosh Hansda, Sourav" userId="eb57a751-a580-4146-9929-c880c770d074" providerId="ADAL" clId="{650A7FCD-0FE6-43BE-BD65-A2B2AD635BE3}" dt="2023-06-25T22:23:05.474" v="2949" actId="21"/>
          <ac:picMkLst>
            <pc:docMk/>
            <pc:sldMk cId="2205443682" sldId="270"/>
            <ac:picMk id="4100" creationId="{C3144844-6E9F-E053-75CF-80AE687C6AA3}"/>
          </ac:picMkLst>
        </pc:picChg>
      </pc:sldChg>
      <pc:sldChg chg="new del">
        <pc:chgData name="Ghosh Hansda, Sourav" userId="eb57a751-a580-4146-9929-c880c770d074" providerId="ADAL" clId="{650A7FCD-0FE6-43BE-BD65-A2B2AD635BE3}" dt="2023-06-25T22:08:31.786" v="2859" actId="47"/>
        <pc:sldMkLst>
          <pc:docMk/>
          <pc:sldMk cId="3114791878" sldId="270"/>
        </pc:sldMkLst>
      </pc:sldChg>
      <pc:sldChg chg="addSp delSp modSp new mod">
        <pc:chgData name="Ghosh Hansda, Sourav" userId="eb57a751-a580-4146-9929-c880c770d074" providerId="ADAL" clId="{650A7FCD-0FE6-43BE-BD65-A2B2AD635BE3}" dt="2023-06-25T23:58:50.499" v="3329" actId="20577"/>
        <pc:sldMkLst>
          <pc:docMk/>
          <pc:sldMk cId="1253180049" sldId="271"/>
        </pc:sldMkLst>
        <pc:spChg chg="mod">
          <ac:chgData name="Ghosh Hansda, Sourav" userId="eb57a751-a580-4146-9929-c880c770d074" providerId="ADAL" clId="{650A7FCD-0FE6-43BE-BD65-A2B2AD635BE3}" dt="2023-06-25T22:23:33.079" v="2968" actId="20577"/>
          <ac:spMkLst>
            <pc:docMk/>
            <pc:sldMk cId="1253180049" sldId="271"/>
            <ac:spMk id="2" creationId="{D669C67F-9C7B-9CD3-7A7F-D9179518E2A7}"/>
          </ac:spMkLst>
        </pc:spChg>
        <pc:spChg chg="del">
          <ac:chgData name="Ghosh Hansda, Sourav" userId="eb57a751-a580-4146-9929-c880c770d074" providerId="ADAL" clId="{650A7FCD-0FE6-43BE-BD65-A2B2AD635BE3}" dt="2023-06-25T22:23:00.256" v="2948"/>
          <ac:spMkLst>
            <pc:docMk/>
            <pc:sldMk cId="1253180049" sldId="271"/>
            <ac:spMk id="3" creationId="{567B903F-37AF-580B-80D8-B4320345734A}"/>
          </ac:spMkLst>
        </pc:spChg>
        <pc:spChg chg="mod">
          <ac:chgData name="Ghosh Hansda, Sourav" userId="eb57a751-a580-4146-9929-c880c770d074" providerId="ADAL" clId="{650A7FCD-0FE6-43BE-BD65-A2B2AD635BE3}" dt="2023-06-25T23:58:50.499" v="3329" actId="20577"/>
          <ac:spMkLst>
            <pc:docMk/>
            <pc:sldMk cId="1253180049" sldId="271"/>
            <ac:spMk id="4" creationId="{56C67565-33CE-27BA-5BE9-3ECBECA8A11B}"/>
          </ac:spMkLst>
        </pc:spChg>
        <pc:spChg chg="add del mod">
          <ac:chgData name="Ghosh Hansda, Sourav" userId="eb57a751-a580-4146-9929-c880c770d074" providerId="ADAL" clId="{650A7FCD-0FE6-43BE-BD65-A2B2AD635BE3}" dt="2023-06-25T23:45:06.837" v="2970"/>
          <ac:spMkLst>
            <pc:docMk/>
            <pc:sldMk cId="1253180049" sldId="271"/>
            <ac:spMk id="7" creationId="{8D22B6E7-3C9A-5ABA-8DF2-029A8872F154}"/>
          </ac:spMkLst>
        </pc:spChg>
        <pc:spChg chg="add del mod">
          <ac:chgData name="Ghosh Hansda, Sourav" userId="eb57a751-a580-4146-9929-c880c770d074" providerId="ADAL" clId="{650A7FCD-0FE6-43BE-BD65-A2B2AD635BE3}" dt="2023-06-25T23:56:08.303" v="3213" actId="478"/>
          <ac:spMkLst>
            <pc:docMk/>
            <pc:sldMk cId="1253180049" sldId="271"/>
            <ac:spMk id="8" creationId="{692CEDC4-544F-3C4C-7BBA-1A47EEB54F7B}"/>
          </ac:spMkLst>
        </pc:spChg>
        <pc:picChg chg="add del mod">
          <ac:chgData name="Ghosh Hansda, Sourav" userId="eb57a751-a580-4146-9929-c880c770d074" providerId="ADAL" clId="{650A7FCD-0FE6-43BE-BD65-A2B2AD635BE3}" dt="2023-06-25T23:45:04.865" v="2969" actId="478"/>
          <ac:picMkLst>
            <pc:docMk/>
            <pc:sldMk cId="1253180049" sldId="271"/>
            <ac:picMk id="5" creationId="{8B1C8D51-D07A-DFB5-6576-B88412F5C636}"/>
          </ac:picMkLst>
        </pc:picChg>
        <pc:picChg chg="add mod">
          <ac:chgData name="Ghosh Hansda, Sourav" userId="eb57a751-a580-4146-9929-c880c770d074" providerId="ADAL" clId="{650A7FCD-0FE6-43BE-BD65-A2B2AD635BE3}" dt="2023-06-25T23:56:27.030" v="3217" actId="14100"/>
          <ac:picMkLst>
            <pc:docMk/>
            <pc:sldMk cId="1253180049" sldId="271"/>
            <ac:picMk id="6" creationId="{279780B4-A457-25A5-3066-EC560587F33A}"/>
          </ac:picMkLst>
        </pc:picChg>
        <pc:picChg chg="add del mod">
          <ac:chgData name="Ghosh Hansda, Sourav" userId="eb57a751-a580-4146-9929-c880c770d074" providerId="ADAL" clId="{650A7FCD-0FE6-43BE-BD65-A2B2AD635BE3}" dt="2023-06-25T23:55:12.882" v="3205" actId="478"/>
          <ac:picMkLst>
            <pc:docMk/>
            <pc:sldMk cId="1253180049" sldId="271"/>
            <ac:picMk id="5122" creationId="{CC9C80DF-21FC-8B10-AC62-0F5FB03C8DC5}"/>
          </ac:picMkLst>
        </pc:picChg>
        <pc:picChg chg="add mod">
          <ac:chgData name="Ghosh Hansda, Sourav" userId="eb57a751-a580-4146-9929-c880c770d074" providerId="ADAL" clId="{650A7FCD-0FE6-43BE-BD65-A2B2AD635BE3}" dt="2023-06-25T23:56:30.796" v="3218" actId="14100"/>
          <ac:picMkLst>
            <pc:docMk/>
            <pc:sldMk cId="1253180049" sldId="271"/>
            <ac:picMk id="5124" creationId="{189D4578-3615-E57E-3C39-91AD3545A89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75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6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14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1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93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0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4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1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5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86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0" y="639097"/>
            <a:ext cx="4876800" cy="368601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MA336</a:t>
            </a:r>
            <a:br>
              <a:rPr lang="en-US" sz="8000" dirty="0"/>
            </a:br>
            <a:r>
              <a:rPr lang="en-US" sz="8000" dirty="0"/>
              <a:t>Customer Churn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8337" y="4672739"/>
            <a:ext cx="2486025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By-2211606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33C882-545E-850E-BAB1-514B90E7A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513"/>
            <a:ext cx="7315199" cy="65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DC48-3011-1156-DF96-B97D61B1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Customer Churn Prediction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0E03F-CB24-E621-AFC4-445CF6A3B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600" dirty="0"/>
              <a:t>Customer churn is when a customer decides to terminate the services, content, or products from a company. Retaining the existing customers is less expensive than acquiring new customers.</a:t>
            </a:r>
          </a:p>
          <a:p>
            <a:r>
              <a:rPr lang="en-GB" sz="1600" b="1" dirty="0"/>
              <a:t>Problem:</a:t>
            </a:r>
          </a:p>
          <a:p>
            <a:r>
              <a:rPr lang="en-GB" sz="1600" dirty="0"/>
              <a:t>But due to customer churning the company loses its revenue stream and might get overtaken by other competitors. </a:t>
            </a:r>
          </a:p>
          <a:p>
            <a:r>
              <a:rPr lang="en-GB" sz="1600" b="1" dirty="0"/>
              <a:t>Solution:</a:t>
            </a:r>
          </a:p>
          <a:p>
            <a:pPr algn="l"/>
            <a:r>
              <a:rPr lang="en-GB" sz="1600" dirty="0"/>
              <a:t>To reduce customer churn, companies need to predict which customers are at high risk of churn based on available features by the use of machine learning models.</a:t>
            </a:r>
          </a:p>
          <a:p>
            <a:pPr algn="l"/>
            <a:r>
              <a:rPr lang="en-GB" sz="1600" b="1" dirty="0"/>
              <a:t>Data</a:t>
            </a:r>
            <a:r>
              <a:rPr lang="en-GB" sz="1600" dirty="0"/>
              <a:t>: </a:t>
            </a:r>
          </a:p>
          <a:p>
            <a:pPr algn="l"/>
            <a:r>
              <a:rPr lang="en-GB" sz="1600" dirty="0"/>
              <a:t>Telco data from </a:t>
            </a:r>
            <a:r>
              <a:rPr lang="en-GB" sz="1600" dirty="0" err="1"/>
              <a:t>Kaggle:https</a:t>
            </a:r>
            <a:r>
              <a:rPr lang="en-GB" sz="1600" dirty="0"/>
              <a:t>://www.kaggle.com/datasets/blastchar/telco-customer-churn</a:t>
            </a:r>
          </a:p>
          <a:p>
            <a:pPr algn="l"/>
            <a:endParaRPr lang="en-GB" sz="1600" dirty="0"/>
          </a:p>
          <a:p>
            <a:pPr algn="l"/>
            <a:endParaRPr lang="en-GB" sz="1600" dirty="0"/>
          </a:p>
          <a:p>
            <a:br>
              <a:rPr lang="en-GB" sz="1600" dirty="0"/>
            </a:br>
            <a:r>
              <a:rPr lang="en-GB" sz="1600" dirty="0"/>
              <a:t> 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9824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67B7-BBB5-5EA9-377F-50AB63A07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used for Churn Prediction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FCF1C-5B4E-A743-F71F-53C24328D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The Telco customer churn data contains information about a fictional telco company that provided home phone and Internet services to 7044 customers in California in Q3. It indicates which customers have left, stayed, or signed up for their service.</a:t>
            </a:r>
          </a:p>
          <a:p>
            <a:r>
              <a:rPr lang="en-GB" dirty="0" err="1"/>
              <a:t>CustomerID</a:t>
            </a:r>
            <a:r>
              <a:rPr lang="en-GB" dirty="0"/>
              <a:t>: Unique identifier for each customer/client Gender: the gender of each customer/client (Male or Female) </a:t>
            </a:r>
          </a:p>
          <a:p>
            <a:r>
              <a:rPr lang="en-GB" dirty="0" err="1"/>
              <a:t>SeniorCitizen</a:t>
            </a:r>
            <a:r>
              <a:rPr lang="en-GB" dirty="0"/>
              <a:t>: if the customer/client is a senior citizen (1 or 0) </a:t>
            </a:r>
          </a:p>
          <a:p>
            <a:r>
              <a:rPr lang="en-GB" dirty="0"/>
              <a:t>Partner: if there is a partner with (Yes or No)</a:t>
            </a:r>
          </a:p>
          <a:p>
            <a:r>
              <a:rPr lang="en-GB" dirty="0"/>
              <a:t> Dependents: if the customer/client has dependents (Yes or No)</a:t>
            </a:r>
          </a:p>
          <a:p>
            <a:r>
              <a:rPr lang="en-GB" dirty="0"/>
              <a:t> Tenure: Number of months the customer/client has stayed with the company </a:t>
            </a:r>
          </a:p>
          <a:p>
            <a:r>
              <a:rPr lang="en-GB" dirty="0" err="1"/>
              <a:t>PhoneService</a:t>
            </a:r>
            <a:r>
              <a:rPr lang="en-GB" dirty="0"/>
              <a:t>: Whether the customer/client has a phone service (Yes or No)</a:t>
            </a:r>
          </a:p>
          <a:p>
            <a:r>
              <a:rPr lang="en-GB" dirty="0"/>
              <a:t> </a:t>
            </a:r>
            <a:r>
              <a:rPr lang="en-GB" dirty="0" err="1"/>
              <a:t>InternetService</a:t>
            </a:r>
            <a:r>
              <a:rPr lang="en-GB" dirty="0"/>
              <a:t>: customer's/client's internet service provider (DSL, Fiber optic, or No)</a:t>
            </a:r>
          </a:p>
          <a:p>
            <a:r>
              <a:rPr lang="en-GB" dirty="0"/>
              <a:t> </a:t>
            </a:r>
            <a:r>
              <a:rPr lang="en-GB" dirty="0" err="1"/>
              <a:t>StreamingTV</a:t>
            </a:r>
            <a:r>
              <a:rPr lang="en-GB" dirty="0"/>
              <a:t>: Whether the customer/client has streaming TV service (Yes or No)</a:t>
            </a:r>
          </a:p>
          <a:p>
            <a:r>
              <a:rPr lang="en-GB" dirty="0"/>
              <a:t> </a:t>
            </a:r>
            <a:r>
              <a:rPr lang="en-GB" dirty="0" err="1"/>
              <a:t>MonthlyCharges</a:t>
            </a:r>
            <a:r>
              <a:rPr lang="en-GB" dirty="0"/>
              <a:t>: The amount charged to the customer/client monthly </a:t>
            </a:r>
          </a:p>
          <a:p>
            <a:r>
              <a:rPr lang="en-GB" dirty="0" err="1"/>
              <a:t>TotalCharges</a:t>
            </a:r>
            <a:r>
              <a:rPr lang="en-GB" dirty="0"/>
              <a:t>: The total amount charged to the customer/client </a:t>
            </a:r>
          </a:p>
          <a:p>
            <a:r>
              <a:rPr lang="en-GB" dirty="0"/>
              <a:t>Churn: Whether the customer/client has churned (Yes or No)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DACF1-83CE-CACB-3AC2-5DC376963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978" y="2220808"/>
            <a:ext cx="1417320" cy="375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8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8DAC-0D74-49AE-1B67-E6967FBA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Preliminary Analysis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92790-6995-3C64-7911-9E928C68D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Inter"/>
              </a:rPr>
              <a:t>In this step we will try to visualize the data based on important features.</a:t>
            </a:r>
          </a:p>
          <a:p>
            <a:pPr algn="l"/>
            <a:endParaRPr lang="en-GB" b="0" i="0" dirty="0"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Inter"/>
              </a:rPr>
              <a:t>Most important loss is losing the loyal customers. Using feature 'tenure’ and ‘monthly charges’ we can explore such customers.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A6930DD-E752-4FCA-5608-B71A342CE1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545" y="0"/>
            <a:ext cx="2766736" cy="247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A7AA98E-1B13-8431-DB7F-11CDAF903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545" y="2471351"/>
            <a:ext cx="3024187" cy="207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23790C1-587C-4F12-72D9-41E423DD1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324" y="1"/>
            <a:ext cx="2766736" cy="217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3C061DF-EDCF-4963-BB3E-B37023B75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760" y="2390141"/>
            <a:ext cx="3391580" cy="207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BF6BAE2-76F8-F5CA-CA28-CFE0683AC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760" y="4678134"/>
            <a:ext cx="4463823" cy="196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F13EFD5E-44BC-3246-9D7E-06A1EBAA1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98" y="4615643"/>
            <a:ext cx="3200401" cy="217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5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0CBE-EE3E-56C1-149B-50D28AB67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98875"/>
          </a:xfrm>
        </p:spPr>
        <p:txBody>
          <a:bodyPr/>
          <a:lstStyle/>
          <a:p>
            <a:r>
              <a:rPr lang="en-GB" dirty="0"/>
              <a:t>Data Cleaning &amp; 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8743F-C4D5-77BC-29FA-DFF4C9343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22664"/>
            <a:ext cx="10058400" cy="4146430"/>
          </a:xfrm>
        </p:spPr>
        <p:txBody>
          <a:bodyPr/>
          <a:lstStyle/>
          <a:p>
            <a:r>
              <a:rPr lang="en-GB" dirty="0"/>
              <a:t>Firstly we calculate all the number of null values in the dataset after we get </a:t>
            </a:r>
            <a:r>
              <a:rPr lang="en-IN" dirty="0"/>
              <a:t> </a:t>
            </a:r>
            <a:r>
              <a:rPr lang="en-IN" dirty="0" err="1"/>
              <a:t>isnull</a:t>
            </a:r>
            <a:r>
              <a:rPr lang="en-IN" dirty="0"/>
              <a:t> sum as ‘0’ which means that there are no null values in the data set.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After which we check that the ‘Total Charges’ data type is an object so we need to convert it to float.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1E2C5-3498-FE2E-B626-87DA54B42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189" y="4623135"/>
            <a:ext cx="4740051" cy="16307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AD5C37-472B-6E09-0B16-2039EBE4F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507" y="2310493"/>
            <a:ext cx="2979964" cy="192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5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C6EC3-1E53-61F4-09B8-6C555EDB0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Selection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4261F-F635-8C34-1020-CA9BE87C9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converting the total charges to float we notice that around 0.16 % of the data in the total charges contain of NA values.</a:t>
            </a:r>
          </a:p>
          <a:p>
            <a:r>
              <a:rPr lang="en-GB" dirty="0"/>
              <a:t>So we drop the customer ID  column as it is not needed for this project and even the NA values are dropped.</a:t>
            </a:r>
          </a:p>
          <a:p>
            <a:r>
              <a:rPr lang="en-GB" dirty="0"/>
              <a:t>Most of the columns have ‘Yes’ and ‘No’ values so  we transform the categorical columns with (1,0) numeric format.</a:t>
            </a:r>
          </a:p>
          <a:p>
            <a:r>
              <a:rPr lang="en-GB" dirty="0"/>
              <a:t>This method is known as one Hot Encoding.   </a:t>
            </a:r>
          </a:p>
          <a:p>
            <a:r>
              <a:rPr lang="en-GB" dirty="0"/>
              <a:t>Then we identify the </a:t>
            </a:r>
            <a:r>
              <a:rPr lang="en-GB" dirty="0" err="1"/>
              <a:t>the</a:t>
            </a:r>
            <a:r>
              <a:rPr lang="en-GB" dirty="0"/>
              <a:t> features which need scaling, so we use the </a:t>
            </a:r>
            <a:r>
              <a:rPr lang="en-GB" dirty="0" err="1"/>
              <a:t>MinMax</a:t>
            </a:r>
            <a:r>
              <a:rPr lang="en-GB" dirty="0"/>
              <a:t> Scaler to scale the columns ‘</a:t>
            </a:r>
            <a:r>
              <a:rPr lang="en-GB" dirty="0" err="1"/>
              <a:t>tenure’,’Monthly</a:t>
            </a:r>
            <a:r>
              <a:rPr lang="en-GB" dirty="0"/>
              <a:t> Charges’ &amp; ’Total Charges’ columns to standardize the range of the input features so that the machine learning model can quickly learn from the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5328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A1913-D8E7-DC87-9D30-B263B0F5E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92" y="54617"/>
            <a:ext cx="3200400" cy="361762"/>
          </a:xfrm>
        </p:spPr>
        <p:txBody>
          <a:bodyPr>
            <a:normAutofit fontScale="90000"/>
          </a:bodyPr>
          <a:lstStyle/>
          <a:p>
            <a:r>
              <a:rPr lang="en-GB" dirty="0"/>
              <a:t>Methods Used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67BFA-8281-31F8-9161-903D8EC53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244930"/>
            <a:ext cx="4131128" cy="6613070"/>
          </a:xfrm>
        </p:spPr>
        <p:txBody>
          <a:bodyPr>
            <a:normAutofit/>
          </a:bodyPr>
          <a:lstStyle/>
          <a:p>
            <a:r>
              <a:rPr lang="en-GB" dirty="0"/>
              <a:t>Algorithms:</a:t>
            </a:r>
          </a:p>
          <a:p>
            <a:r>
              <a:rPr lang="en-GB" dirty="0"/>
              <a:t>Logistic Regression, Support Vector(SVM),Decision Trees, Random Forrest and Artificial Neural Networks(ANN)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Logistic Regression is a commonly used classification algorithm that models the relationship between the input features and the probability of a binary outcome (in this case, churn or not churn).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SVM can be used to separate churn and non-churn instances by finding an optimal hyperplane that maximizes the margin between the two classes.</a:t>
            </a:r>
            <a:br>
              <a:rPr lang="en-GB" dirty="0"/>
            </a:br>
            <a:endParaRPr lang="en-GB" dirty="0"/>
          </a:p>
          <a:p>
            <a:r>
              <a:rPr lang="en-GB" dirty="0"/>
              <a:t>Decision Trees can be used to build a tree-like model that makes decisions based on the input features to predict whether a customer will churn or not.</a:t>
            </a:r>
          </a:p>
          <a:p>
            <a:r>
              <a:rPr lang="en-GB" dirty="0"/>
              <a:t>Random Forest can be used to improve the predictive accuracy by aggregating the predictions of multiple Decision Trees.</a:t>
            </a:r>
          </a:p>
          <a:p>
            <a:r>
              <a:rPr lang="en-GB" dirty="0"/>
              <a:t>ANNs, particularly feedforward neural networks, can be used to build a predictive model that captures complex relationships between the input features and the target variable (churn).</a:t>
            </a:r>
            <a:endParaRPr lang="en-IN" dirty="0"/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F0A3BE-682A-07BC-E6D5-133368A1A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8433" y="1"/>
            <a:ext cx="3292125" cy="115315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047C38-5D0A-98C7-A270-E4210EA26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433" y="1170549"/>
            <a:ext cx="3292125" cy="55402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6A6BFC-4B92-EE08-BEF9-110C18BEB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558" y="1"/>
            <a:ext cx="4551441" cy="2743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5063FA-FC97-318A-37EB-3F8D2FA3D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2633" y="2758086"/>
            <a:ext cx="3985605" cy="40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43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C67F-9C7B-9CD3-7A7F-D9179518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67565-33CE-27BA-5BE9-3ECBECA8A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Logistic Regression and the Random Forest models give the highest accuracy out of the 5 models.</a:t>
            </a:r>
          </a:p>
          <a:p>
            <a:r>
              <a:rPr lang="en-IN" dirty="0"/>
              <a:t>In the ROC graph the random forest curve overlaps the logistic regression curve.</a:t>
            </a:r>
          </a:p>
          <a:p>
            <a:r>
              <a:rPr lang="en-IN" dirty="0"/>
              <a:t>According to the ROC graph logistic regression and random forest have the same AUC.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279780B4-A457-25A5-3066-EC560587F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880" y="0"/>
            <a:ext cx="5321754" cy="269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89D4578-3615-E57E-3C39-91AD3545A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751" y="2637065"/>
            <a:ext cx="7947250" cy="413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18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DAC384-2C72-1EDB-A501-74BC81046518}"/>
              </a:ext>
            </a:extLst>
          </p:cNvPr>
          <p:cNvSpPr txBox="1"/>
          <p:nvPr/>
        </p:nvSpPr>
        <p:spPr>
          <a:xfrm>
            <a:off x="3879396" y="3059668"/>
            <a:ext cx="4433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err="1"/>
              <a:t>ThankYou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2608307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1095</TotalTime>
  <Words>780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Inter</vt:lpstr>
      <vt:lpstr>Retrospect</vt:lpstr>
      <vt:lpstr>MA336 Customer Churn Prediction</vt:lpstr>
      <vt:lpstr>Customer Churn Prediction </vt:lpstr>
      <vt:lpstr>Dataset used for Churn Prediction</vt:lpstr>
      <vt:lpstr>Preliminary Analysis</vt:lpstr>
      <vt:lpstr>Data Cleaning &amp; Preprocessing</vt:lpstr>
      <vt:lpstr>Feature Selection</vt:lpstr>
      <vt:lpstr>Methods Used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Ghosh Hansda, Sourav</dc:creator>
  <cp:lastModifiedBy>Ghosh Hansda, Sourav</cp:lastModifiedBy>
  <cp:revision>1</cp:revision>
  <dcterms:created xsi:type="dcterms:W3CDTF">2023-06-22T17:39:28Z</dcterms:created>
  <dcterms:modified xsi:type="dcterms:W3CDTF">2023-06-26T05:32:36Z</dcterms:modified>
</cp:coreProperties>
</file>