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6" r:id="rId4"/>
    <p:sldId id="259" r:id="rId5"/>
    <p:sldId id="265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Soni" userId="8c95accbf680a093" providerId="LiveId" clId="{8D3F3538-51BB-4879-AE48-596A35E8A467}"/>
    <pc:docChg chg="undo custSel addSld delSld modSld sldOrd">
      <pc:chgData name="Aman Soni" userId="8c95accbf680a093" providerId="LiveId" clId="{8D3F3538-51BB-4879-AE48-596A35E8A467}" dt="2024-01-17T15:34:24.978" v="1353" actId="47"/>
      <pc:docMkLst>
        <pc:docMk/>
      </pc:docMkLst>
      <pc:sldChg chg="modSp mod">
        <pc:chgData name="Aman Soni" userId="8c95accbf680a093" providerId="LiveId" clId="{8D3F3538-51BB-4879-AE48-596A35E8A467}" dt="2024-01-14T15:50:35.658" v="66" actId="368"/>
        <pc:sldMkLst>
          <pc:docMk/>
          <pc:sldMk cId="2097767002" sldId="257"/>
        </pc:sldMkLst>
        <pc:spChg chg="mod">
          <ac:chgData name="Aman Soni" userId="8c95accbf680a093" providerId="LiveId" clId="{8D3F3538-51BB-4879-AE48-596A35E8A467}" dt="2024-01-14T15:50:35.658" v="66" actId="368"/>
          <ac:spMkLst>
            <pc:docMk/>
            <pc:sldMk cId="2097767002" sldId="257"/>
            <ac:spMk id="3" creationId="{9190193F-BFD8-4BBE-7608-BBB7E34136BD}"/>
          </ac:spMkLst>
        </pc:spChg>
      </pc:sldChg>
      <pc:sldChg chg="modSp mod ord">
        <pc:chgData name="Aman Soni" userId="8c95accbf680a093" providerId="LiveId" clId="{8D3F3538-51BB-4879-AE48-596A35E8A467}" dt="2024-01-15T13:20:35.393" v="948" actId="20577"/>
        <pc:sldMkLst>
          <pc:docMk/>
          <pc:sldMk cId="2738021847" sldId="259"/>
        </pc:sldMkLst>
        <pc:spChg chg="mod">
          <ac:chgData name="Aman Soni" userId="8c95accbf680a093" providerId="LiveId" clId="{8D3F3538-51BB-4879-AE48-596A35E8A467}" dt="2024-01-15T13:20:35.393" v="948" actId="20577"/>
          <ac:spMkLst>
            <pc:docMk/>
            <pc:sldMk cId="2738021847" sldId="259"/>
            <ac:spMk id="3" creationId="{A4F440EC-0E04-045B-541D-F6D231FADA4D}"/>
          </ac:spMkLst>
        </pc:spChg>
      </pc:sldChg>
      <pc:sldChg chg="del">
        <pc:chgData name="Aman Soni" userId="8c95accbf680a093" providerId="LiveId" clId="{8D3F3538-51BB-4879-AE48-596A35E8A467}" dt="2024-01-15T13:10:05.829" v="909" actId="47"/>
        <pc:sldMkLst>
          <pc:docMk/>
          <pc:sldMk cId="672546285" sldId="260"/>
        </pc:sldMkLst>
      </pc:sldChg>
      <pc:sldChg chg="modSp mod">
        <pc:chgData name="Aman Soni" userId="8c95accbf680a093" providerId="LiveId" clId="{8D3F3538-51BB-4879-AE48-596A35E8A467}" dt="2024-01-16T06:16:04.976" v="1111" actId="20577"/>
        <pc:sldMkLst>
          <pc:docMk/>
          <pc:sldMk cId="57891027" sldId="261"/>
        </pc:sldMkLst>
        <pc:spChg chg="mod">
          <ac:chgData name="Aman Soni" userId="8c95accbf680a093" providerId="LiveId" clId="{8D3F3538-51BB-4879-AE48-596A35E8A467}" dt="2024-01-16T06:16:04.976" v="1111" actId="20577"/>
          <ac:spMkLst>
            <pc:docMk/>
            <pc:sldMk cId="57891027" sldId="261"/>
            <ac:spMk id="2" creationId="{B4A555C3-C610-03DF-42CD-8065E2E4AC40}"/>
          </ac:spMkLst>
        </pc:spChg>
        <pc:spChg chg="mod">
          <ac:chgData name="Aman Soni" userId="8c95accbf680a093" providerId="LiveId" clId="{8D3F3538-51BB-4879-AE48-596A35E8A467}" dt="2024-01-15T13:51:41.382" v="1080" actId="20577"/>
          <ac:spMkLst>
            <pc:docMk/>
            <pc:sldMk cId="57891027" sldId="261"/>
            <ac:spMk id="3" creationId="{755D462C-1E7D-F96B-27CB-C1E8CF839099}"/>
          </ac:spMkLst>
        </pc:spChg>
      </pc:sldChg>
      <pc:sldChg chg="modSp mod">
        <pc:chgData name="Aman Soni" userId="8c95accbf680a093" providerId="LiveId" clId="{8D3F3538-51BB-4879-AE48-596A35E8A467}" dt="2024-01-16T06:27:37.372" v="1349" actId="20577"/>
        <pc:sldMkLst>
          <pc:docMk/>
          <pc:sldMk cId="2292199618" sldId="262"/>
        </pc:sldMkLst>
        <pc:spChg chg="mod">
          <ac:chgData name="Aman Soni" userId="8c95accbf680a093" providerId="LiveId" clId="{8D3F3538-51BB-4879-AE48-596A35E8A467}" dt="2024-01-16T06:27:37.372" v="1349" actId="20577"/>
          <ac:spMkLst>
            <pc:docMk/>
            <pc:sldMk cId="2292199618" sldId="262"/>
            <ac:spMk id="3" creationId="{E9CD389A-DCF1-DFCE-D2BC-A3D846F5ED51}"/>
          </ac:spMkLst>
        </pc:spChg>
      </pc:sldChg>
      <pc:sldChg chg="add del">
        <pc:chgData name="Aman Soni" userId="8c95accbf680a093" providerId="LiveId" clId="{8D3F3538-51BB-4879-AE48-596A35E8A467}" dt="2024-01-17T15:34:23.113" v="1352" actId="47"/>
        <pc:sldMkLst>
          <pc:docMk/>
          <pc:sldMk cId="2789394963" sldId="263"/>
        </pc:sldMkLst>
      </pc:sldChg>
      <pc:sldChg chg="modSp mod">
        <pc:chgData name="Aman Soni" userId="8c95accbf680a093" providerId="LiveId" clId="{8D3F3538-51BB-4879-AE48-596A35E8A467}" dt="2024-01-15T13:17:13.462" v="934" actId="20577"/>
        <pc:sldMkLst>
          <pc:docMk/>
          <pc:sldMk cId="455532877" sldId="265"/>
        </pc:sldMkLst>
        <pc:spChg chg="mod">
          <ac:chgData name="Aman Soni" userId="8c95accbf680a093" providerId="LiveId" clId="{8D3F3538-51BB-4879-AE48-596A35E8A467}" dt="2024-01-14T15:48:25.562" v="7" actId="20577"/>
          <ac:spMkLst>
            <pc:docMk/>
            <pc:sldMk cId="455532877" sldId="265"/>
            <ac:spMk id="2" creationId="{84F0780D-8440-7830-2193-C9A447AF2418}"/>
          </ac:spMkLst>
        </pc:spChg>
        <pc:spChg chg="mod">
          <ac:chgData name="Aman Soni" userId="8c95accbf680a093" providerId="LiveId" clId="{8D3F3538-51BB-4879-AE48-596A35E8A467}" dt="2024-01-15T13:17:13.462" v="934" actId="20577"/>
          <ac:spMkLst>
            <pc:docMk/>
            <pc:sldMk cId="455532877" sldId="265"/>
            <ac:spMk id="3" creationId="{A1A67009-1002-2B17-E4A6-DDEAA9C8286F}"/>
          </ac:spMkLst>
        </pc:spChg>
      </pc:sldChg>
      <pc:sldChg chg="modSp new mod">
        <pc:chgData name="Aman Soni" userId="8c95accbf680a093" providerId="LiveId" clId="{8D3F3538-51BB-4879-AE48-596A35E8A467}" dt="2024-01-15T12:06:51.823" v="537" actId="20577"/>
        <pc:sldMkLst>
          <pc:docMk/>
          <pc:sldMk cId="2766167261" sldId="266"/>
        </pc:sldMkLst>
        <pc:spChg chg="mod">
          <ac:chgData name="Aman Soni" userId="8c95accbf680a093" providerId="LiveId" clId="{8D3F3538-51BB-4879-AE48-596A35E8A467}" dt="2024-01-14T15:50:42.192" v="67"/>
          <ac:spMkLst>
            <pc:docMk/>
            <pc:sldMk cId="2766167261" sldId="266"/>
            <ac:spMk id="2" creationId="{28CB9BAC-DCAF-8989-4FE8-30F94A2756FD}"/>
          </ac:spMkLst>
        </pc:spChg>
        <pc:spChg chg="mod">
          <ac:chgData name="Aman Soni" userId="8c95accbf680a093" providerId="LiveId" clId="{8D3F3538-51BB-4879-AE48-596A35E8A467}" dt="2024-01-15T12:06:51.823" v="537" actId="20577"/>
          <ac:spMkLst>
            <pc:docMk/>
            <pc:sldMk cId="2766167261" sldId="266"/>
            <ac:spMk id="3" creationId="{07CE8BFD-45FB-8D79-1548-BC580659580F}"/>
          </ac:spMkLst>
        </pc:spChg>
      </pc:sldChg>
      <pc:sldChg chg="modSp new del mod">
        <pc:chgData name="Aman Soni" userId="8c95accbf680a093" providerId="LiveId" clId="{8D3F3538-51BB-4879-AE48-596A35E8A467}" dt="2024-01-17T15:34:24.978" v="1353" actId="47"/>
        <pc:sldMkLst>
          <pc:docMk/>
          <pc:sldMk cId="2070929702" sldId="267"/>
        </pc:sldMkLst>
        <pc:spChg chg="mod">
          <ac:chgData name="Aman Soni" userId="8c95accbf680a093" providerId="LiveId" clId="{8D3F3538-51BB-4879-AE48-596A35E8A467}" dt="2024-01-14T15:51:25.148" v="69"/>
          <ac:spMkLst>
            <pc:docMk/>
            <pc:sldMk cId="2070929702" sldId="267"/>
            <ac:spMk id="2" creationId="{5F65CE3D-318B-A1B8-3863-4D65B9A6EF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6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4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19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6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3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169CA4-13EC-45D7-ADAF-B26901C3029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939E-0716-40B8-A583-4F8A47D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5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80DA-F4E3-497E-8AD8-E683EE7F5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Project 1: Data Analysis On Data Analyst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C4D56-5D61-DE09-DB35-CE2743339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This is a first portfolio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6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7518-C9B1-3552-DE4B-D48ACC14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193F-BFD8-4BBE-7608-BBB7E341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Introduction.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Business goal/problem.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Finding data.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Understanding data.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Cleaning data.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Making insightful visualization with the help of Power BI.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Conclusion.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Recommendation.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9BAC-DCAF-8989-4FE8-30F94A27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8BFD-45FB-8D79-1548-BC580659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Deep – Understanding of data analyst jobs, salary, sector,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With the help of this analysis, we can better understand the data analyst growth rate, and so 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analysis helps in the future to hunting a job/internship.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6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51B7-0ED4-F1D3-7751-91D592F2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40EC-0E04-045B-541D-F6D231FA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Using </a:t>
            </a:r>
            <a:r>
              <a:rPr lang="en-US" sz="3200" dirty="0" err="1"/>
              <a:t>Kaggal</a:t>
            </a:r>
            <a:r>
              <a:rPr lang="en-US" sz="3200" dirty="0"/>
              <a:t> for finding data(datasets).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2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780D-8440-7830-2193-C9A447AF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Goal/Problem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7009-1002-2B17-E4A6-DDEAA9C8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Understanding which company hires most of the data analysts.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highest salary of a data analyst?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minimum salary of a data analyst as a fresher?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which industries do they hire most of the data analysts?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website is best for finding a job in a data analyst role?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3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55C3-C610-03DF-42CD-8065E2E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462C-1E7D-F96B-27CB-C1E8CF83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Understanding datasets.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Removing unwanted things.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Managing datasets.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 and filter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Making datasets useful.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6D32-3435-1D9B-8CA4-D1344900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Insightful visualization with the help of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389A-DCF1-DFCE-D2BC-A3D846F5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Importing data into Power BI.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Cleaning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Making it useful for our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Retrieve only what we require.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some visualizations to understand our analysis.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9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F5AB-8019-0C59-DEFB-752B87FE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10531962" cy="3214213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225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1194</TotalTime>
  <Words>232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Project 1: Data Analysis On Data Analyst jobs</vt:lpstr>
      <vt:lpstr>Overview</vt:lpstr>
      <vt:lpstr>Introduction</vt:lpstr>
      <vt:lpstr>Finding Data</vt:lpstr>
      <vt:lpstr>Business Goal/Problem</vt:lpstr>
      <vt:lpstr>Understanding Data</vt:lpstr>
      <vt:lpstr>Making Insightful visualization with the help of Power BI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Data Analysis On Data Analyst jobs</dc:title>
  <dc:creator>Aman Soni</dc:creator>
  <cp:lastModifiedBy>Aman Soni</cp:lastModifiedBy>
  <cp:revision>1</cp:revision>
  <dcterms:created xsi:type="dcterms:W3CDTF">2024-01-14T14:47:16Z</dcterms:created>
  <dcterms:modified xsi:type="dcterms:W3CDTF">2024-01-17T15:34:33Z</dcterms:modified>
</cp:coreProperties>
</file>