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1FCC-BC42-4755-BA5B-46FA28D3BB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A71B-C15A-4A8E-873A-E1D5CD0D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3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1FCC-BC42-4755-BA5B-46FA28D3BB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A71B-C15A-4A8E-873A-E1D5CD0D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6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1FCC-BC42-4755-BA5B-46FA28D3BB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A71B-C15A-4A8E-873A-E1D5CD0D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2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1FCC-BC42-4755-BA5B-46FA28D3BB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A71B-C15A-4A8E-873A-E1D5CD0D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6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1FCC-BC42-4755-BA5B-46FA28D3BB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A71B-C15A-4A8E-873A-E1D5CD0D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1FCC-BC42-4755-BA5B-46FA28D3BB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A71B-C15A-4A8E-873A-E1D5CD0D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1FCC-BC42-4755-BA5B-46FA28D3BB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A71B-C15A-4A8E-873A-E1D5CD0D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0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1FCC-BC42-4755-BA5B-46FA28D3BB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A71B-C15A-4A8E-873A-E1D5CD0D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9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1FCC-BC42-4755-BA5B-46FA28D3BB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A71B-C15A-4A8E-873A-E1D5CD0D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1FCC-BC42-4755-BA5B-46FA28D3BB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A71B-C15A-4A8E-873A-E1D5CD0D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2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1FCC-BC42-4755-BA5B-46FA28D3BB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A71B-C15A-4A8E-873A-E1D5CD0D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1FCC-BC42-4755-BA5B-46FA28D3BB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A71B-C15A-4A8E-873A-E1D5CD0D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Linkedin logo png, Linkedin icon transparent png 18930480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1" t="16741" r="15619" b="15742"/>
          <a:stretch/>
        </p:blipFill>
        <p:spPr bwMode="auto">
          <a:xfrm>
            <a:off x="0" y="0"/>
            <a:ext cx="3868616" cy="377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Google Scholar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18" y="73056"/>
            <a:ext cx="3697087" cy="36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Clarivate Logo.png - Wikimedia Comm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21549" r="76953" b="22847"/>
          <a:stretch/>
        </p:blipFill>
        <p:spPr bwMode="auto">
          <a:xfrm>
            <a:off x="8201205" y="214336"/>
            <a:ext cx="3935827" cy="34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03" y="2839507"/>
            <a:ext cx="3939729" cy="3934691"/>
          </a:xfrm>
          <a:prstGeom prst="ellipse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86" y="4487594"/>
            <a:ext cx="5970637" cy="16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4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2024-11-11T05:44:55Z</dcterms:created>
  <dcterms:modified xsi:type="dcterms:W3CDTF">2024-11-13T16:22:29Z</dcterms:modified>
</cp:coreProperties>
</file>