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03</a:t>
            </a:r>
            <a:r>
              <a:rPr lang="en-GB" sz="1600" dirty="0" smtClean="0"/>
              <a:t>/01/2024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481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412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107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03" y="1640910"/>
            <a:ext cx="4686039" cy="336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1" y="3895594"/>
            <a:ext cx="7142312" cy="264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6177072-acf3-469b-be5f-1201de641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41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INSIGHTS FROM CUSTOMER REVIEWS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INDIA</cp:lastModifiedBy>
  <cp:revision>9</cp:revision>
  <cp:lastPrinted>2022-06-09T07:44:13Z</cp:lastPrinted>
  <dcterms:created xsi:type="dcterms:W3CDTF">2022-02-22T07:39:05Z</dcterms:created>
  <dcterms:modified xsi:type="dcterms:W3CDTF">2024-01-03T07:57:16Z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