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03</a:t>
            </a:r>
            <a:r>
              <a:rPr lang="en-GB" sz="1600" dirty="0" smtClean="0"/>
              <a:t>/01/2024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/>
              <a:t>: </a:t>
            </a:r>
            <a:r>
              <a:rPr lang="en-US" sz="1800" smtClean="0"/>
              <a:t>81.09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openxmlformats.org/package/2006/metadata/core-properties"/>
    <ds:schemaRef ds:uri="86177072-acf3-469b-be5f-1201de6410bb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81b85e46-be1c-4d4d-af3f-3ff4749bae0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57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INDIA</cp:lastModifiedBy>
  <cp:revision>15</cp:revision>
  <cp:lastPrinted>2022-06-09T07:44:13Z</cp:lastPrinted>
  <dcterms:created xsi:type="dcterms:W3CDTF">2022-02-22T07:39:05Z</dcterms:created>
  <dcterms:modified xsi:type="dcterms:W3CDTF">2024-01-03T08:14:57Z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