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04" r:id="rId5"/>
    <p:sldId id="323" r:id="rId6"/>
    <p:sldId id="307" r:id="rId7"/>
    <p:sldId id="325" r:id="rId8"/>
    <p:sldId id="282" r:id="rId9"/>
    <p:sldId id="314" r:id="rId10"/>
    <p:sldId id="326" r:id="rId11"/>
    <p:sldId id="346" r:id="rId12"/>
    <p:sldId id="344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806" autoAdjust="0"/>
  </p:normalViewPr>
  <p:slideViewPr>
    <p:cSldViewPr snapToGrid="0" snapToObjects="1">
      <p:cViewPr varScale="1">
        <p:scale>
          <a:sx n="98" d="100"/>
          <a:sy n="98" d="100"/>
        </p:scale>
        <p:origin x="11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Tell them that this prototype was developed in last </a:t>
            </a:r>
            <a:r>
              <a:rPr lang="en-US" dirty="0" err="1"/>
              <a:t>last</a:t>
            </a:r>
            <a:r>
              <a:rPr lang="en-US" dirty="0"/>
              <a:t> sem. We will not dive deep into that</a:t>
            </a:r>
          </a:p>
        </p:txBody>
      </p:sp>
    </p:spTree>
    <p:extLst>
      <p:ext uri="{BB962C8B-B14F-4D97-AF65-F5344CB8AC3E}">
        <p14:creationId xmlns:p14="http://schemas.microsoft.com/office/powerpoint/2010/main" val="416021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Decentralized</a:t>
            </a:r>
            <a:r>
              <a:rPr lang="en-US" dirty="0"/>
              <a:t>: Blockchain works without a central authority, using a network of nodes to validate and store data.</a:t>
            </a:r>
          </a:p>
          <a:p>
            <a:endParaRPr lang="en-US" dirty="0"/>
          </a:p>
          <a:p>
            <a:r>
              <a:rPr lang="en-US" b="1" dirty="0"/>
              <a:t>Fault-Tolerant and Transparent</a:t>
            </a:r>
            <a:r>
              <a:rPr lang="en-US" dirty="0"/>
              <a:t>: The data is stored across multiple nodes, making it hard for anyone to change records without being noticed by the entire network.</a:t>
            </a:r>
          </a:p>
          <a:p>
            <a:endParaRPr lang="en-US" dirty="0"/>
          </a:p>
          <a:p>
            <a:r>
              <a:rPr lang="en-US" b="1" dirty="0"/>
              <a:t>Trust without Central Authority</a:t>
            </a:r>
            <a:r>
              <a:rPr lang="en-US" dirty="0"/>
              <a:t>: Cryptography links the blocks, ensuring data integrity without needing a trusted central entity.</a:t>
            </a:r>
          </a:p>
          <a:p>
            <a:endParaRPr lang="en-US" dirty="0"/>
          </a:p>
          <a:p>
            <a:r>
              <a:rPr lang="en-US" b="1" dirty="0"/>
              <a:t>Encrypted Ledger</a:t>
            </a:r>
            <a:r>
              <a:rPr lang="en-US" dirty="0"/>
              <a:t>: Blockchain is an encrypted chain of blocks, with each block connected to the previous one.</a:t>
            </a:r>
          </a:p>
          <a:p>
            <a:r>
              <a:rPr lang="en-US" dirty="0"/>
              <a:t>(Search for meaning of ledger. Why blockchain is called Encrypted Ledger)</a:t>
            </a:r>
          </a:p>
          <a:p>
            <a:endParaRPr lang="en-US" dirty="0"/>
          </a:p>
          <a:p>
            <a:r>
              <a:rPr lang="en-US" b="1" dirty="0"/>
              <a:t>Immutable Records</a:t>
            </a:r>
            <a:r>
              <a:rPr lang="en-US" dirty="0"/>
              <a:t>: Once added, blocks can't be changed without the entire network knowing, keeping the data secure and trustworthy.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04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3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Git Practice Exercise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290487" cy="253643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Demonstrating Git workflow with frontend and backend development using branching strategies.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Team Members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349626"/>
          </a:xfrm>
        </p:spPr>
        <p:txBody>
          <a:bodyPr>
            <a:normAutofit/>
          </a:bodyPr>
          <a:lstStyle/>
          <a:p>
            <a:r>
              <a:rPr lang="en-IN" sz="2400" dirty="0"/>
              <a:t>Satyajeet Upadhyay – Backend Developer</a:t>
            </a:r>
          </a:p>
          <a:p>
            <a:r>
              <a:rPr lang="en-IN" sz="2400" dirty="0"/>
              <a:t>Sourav Kumar – Frontend Developer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5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766" y="1163875"/>
            <a:ext cx="5504120" cy="821443"/>
          </a:xfrm>
        </p:spPr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316A0-417C-E566-6700-FB129D54F642}"/>
              </a:ext>
            </a:extLst>
          </p:cNvPr>
          <p:cNvSpPr txBox="1"/>
          <p:nvPr/>
        </p:nvSpPr>
        <p:spPr>
          <a:xfrm>
            <a:off x="4118919" y="2370138"/>
            <a:ext cx="716567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400" dirty="0">
                <a:solidFill>
                  <a:schemeClr val="accent6"/>
                </a:solidFill>
              </a:rPr>
              <a:t>project-root/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   Frontend/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        index.html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   Backend/</a:t>
            </a:r>
          </a:p>
          <a:p>
            <a:r>
              <a:rPr lang="en-IN" sz="2400" dirty="0">
                <a:solidFill>
                  <a:schemeClr val="accent6"/>
                </a:solidFill>
              </a:rPr>
              <a:t>        main.py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729961"/>
          </a:xfrm>
        </p:spPr>
        <p:txBody>
          <a:bodyPr anchor="b">
            <a:normAutofit/>
          </a:bodyPr>
          <a:lstStyle/>
          <a:p>
            <a:r>
              <a:rPr lang="en-IN" b="1" dirty="0"/>
              <a:t>Key Features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77377"/>
            <a:ext cx="5787343" cy="4130826"/>
          </a:xfrm>
        </p:spPr>
        <p:txBody>
          <a:bodyPr>
            <a:normAutofit/>
          </a:bodyPr>
          <a:lstStyle/>
          <a:p>
            <a:r>
              <a:rPr lang="en-US" dirty="0"/>
              <a:t>Collaborative Git workflow with branching.</a:t>
            </a:r>
          </a:p>
          <a:p>
            <a:r>
              <a:rPr lang="en-US" dirty="0"/>
              <a:t>Frontend: HTML to print user name on screen.</a:t>
            </a:r>
          </a:p>
          <a:p>
            <a:r>
              <a:rPr lang="en-US" dirty="0"/>
              <a:t>Backend: Python code to greet user.</a:t>
            </a:r>
          </a:p>
          <a:p>
            <a:r>
              <a:rPr lang="en-US" dirty="0"/>
              <a:t>Proper branch management and merging.</a:t>
            </a:r>
          </a:p>
          <a:p>
            <a:r>
              <a:rPr lang="en-US" dirty="0"/>
              <a:t>Step-by-step commit history with detailed messages.</a:t>
            </a:r>
          </a:p>
        </p:txBody>
      </p:sp>
    </p:spTree>
    <p:extLst>
      <p:ext uri="{BB962C8B-B14F-4D97-AF65-F5344CB8AC3E}">
        <p14:creationId xmlns:p14="http://schemas.microsoft.com/office/powerpoint/2010/main" val="421783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717" y="431606"/>
            <a:ext cx="7965461" cy="994164"/>
          </a:xfrm>
        </p:spPr>
        <p:txBody>
          <a:bodyPr/>
          <a:lstStyle/>
          <a:p>
            <a:r>
              <a:rPr lang="en-IN" dirty="0"/>
              <a:t>Branch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main – Main production branch</a:t>
            </a:r>
          </a:p>
          <a:p>
            <a:r>
              <a:rPr lang="en-US" sz="2400" dirty="0"/>
              <a:t>dev/</a:t>
            </a:r>
            <a:r>
              <a:rPr lang="en-US" sz="2400" dirty="0" err="1"/>
              <a:t>satyajeet</a:t>
            </a:r>
            <a:r>
              <a:rPr lang="en-US" sz="2400" dirty="0"/>
              <a:t> – Backend development branch</a:t>
            </a:r>
          </a:p>
          <a:p>
            <a:r>
              <a:rPr lang="en-US" sz="2400" dirty="0"/>
              <a:t>dev/</a:t>
            </a:r>
            <a:r>
              <a:rPr lang="en-US" sz="2400" dirty="0" err="1"/>
              <a:t>sourav</a:t>
            </a:r>
            <a:r>
              <a:rPr lang="en-US" sz="2400" dirty="0"/>
              <a:t> – Frontend development branch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28241"/>
            <a:ext cx="10511627" cy="1012785"/>
          </a:xfrm>
        </p:spPr>
        <p:txBody>
          <a:bodyPr/>
          <a:lstStyle/>
          <a:p>
            <a:r>
              <a:rPr lang="en-IN" dirty="0"/>
              <a:t>Development Flow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29930"/>
            <a:ext cx="10810754" cy="4605775"/>
          </a:xfrm>
        </p:spPr>
        <p:txBody>
          <a:bodyPr>
            <a:normAutofit/>
          </a:bodyPr>
          <a:lstStyle/>
          <a:p>
            <a:r>
              <a:rPr lang="en-US" sz="2400" dirty="0"/>
              <a:t>1. Created main repository</a:t>
            </a:r>
          </a:p>
          <a:p>
            <a:r>
              <a:rPr lang="en-US" sz="2400" dirty="0"/>
              <a:t>2. Created two dev branches: frontend and backend</a:t>
            </a:r>
          </a:p>
          <a:p>
            <a:r>
              <a:rPr lang="en-US" sz="2400" dirty="0"/>
              <a:t>3. Parallel development on respective branches</a:t>
            </a:r>
          </a:p>
          <a:p>
            <a:r>
              <a:rPr lang="en-US" sz="2400" dirty="0"/>
              <a:t>4. Code reviewed and merged mutually</a:t>
            </a:r>
          </a:p>
          <a:p>
            <a:r>
              <a:rPr lang="en-US" sz="2400" dirty="0"/>
              <a:t>5. Final integration into main branch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493181"/>
            <a:ext cx="7796464" cy="1222385"/>
          </a:xfrm>
        </p:spPr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1990846"/>
            <a:ext cx="7567799" cy="4032519"/>
          </a:xfrm>
        </p:spPr>
        <p:txBody>
          <a:bodyPr>
            <a:normAutofit/>
          </a:bodyPr>
          <a:lstStyle/>
          <a:p>
            <a:r>
              <a:rPr lang="en-US" sz="2400" dirty="0"/>
              <a:t>1. Clone the repository:</a:t>
            </a:r>
          </a:p>
          <a:p>
            <a:r>
              <a:rPr lang="en-US" sz="2400" dirty="0"/>
              <a:t>   git clone https://github.com/Sourav23125104/Exercise_1.git</a:t>
            </a:r>
          </a:p>
          <a:p>
            <a:r>
              <a:rPr lang="en-US" sz="2400" dirty="0"/>
              <a:t>2. Navigate to directory:</a:t>
            </a:r>
          </a:p>
          <a:p>
            <a:r>
              <a:rPr lang="en-US" sz="2400" dirty="0"/>
              <a:t>   cd Exercise_1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60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2F5C-E0A7-DD17-77E4-162D2835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Commands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D179-AE60-DEDD-0866-5271BF561D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– Initialize a new Git repository</a:t>
            </a:r>
          </a:p>
          <a:p>
            <a:r>
              <a:rPr lang="en-US" sz="2400" dirty="0"/>
              <a:t>git clone &lt;repo-</a:t>
            </a:r>
            <a:r>
              <a:rPr lang="en-US" sz="2400" dirty="0" err="1"/>
              <a:t>url</a:t>
            </a:r>
            <a:r>
              <a:rPr lang="en-US" sz="2400" dirty="0"/>
              <a:t>&gt; – Clone an existing repository</a:t>
            </a:r>
          </a:p>
          <a:p>
            <a:r>
              <a:rPr lang="en-US" sz="2400" dirty="0"/>
              <a:t>git checkout -b &lt;branch-name&gt; – Create and switch to a new branch</a:t>
            </a:r>
          </a:p>
          <a:p>
            <a:r>
              <a:rPr lang="en-US" sz="2400" dirty="0"/>
              <a:t>git branch – List all branches</a:t>
            </a:r>
          </a:p>
          <a:p>
            <a:r>
              <a:rPr lang="en-US" sz="2400" dirty="0"/>
              <a:t>git status – Show status of changes</a:t>
            </a:r>
          </a:p>
          <a:p>
            <a:r>
              <a:rPr lang="en-US" sz="2400" dirty="0"/>
              <a:t>git add . – Stage all changes</a:t>
            </a:r>
          </a:p>
          <a:p>
            <a:r>
              <a:rPr lang="en-US" sz="2400" dirty="0"/>
              <a:t>git commit -m "message" – Commit staged changes with a message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DB08D-2915-CA6F-2E0B-62182860BE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5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D84C-A81A-ACBB-90BD-0ABE91E4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CF08D-562B-5C19-6326-DECA421D9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399" y="2316067"/>
            <a:ext cx="10511627" cy="3948557"/>
          </a:xfrm>
        </p:spPr>
        <p:txBody>
          <a:bodyPr/>
          <a:lstStyle/>
          <a:p>
            <a:r>
              <a:rPr lang="en-IN" sz="2400" dirty="0"/>
              <a:t>Git branching and merging strategies</a:t>
            </a:r>
          </a:p>
          <a:p>
            <a:r>
              <a:rPr lang="en-IN" sz="2400" dirty="0"/>
              <a:t>Code organization and project structure</a:t>
            </a:r>
          </a:p>
          <a:p>
            <a:r>
              <a:rPr lang="en-IN" sz="2400" dirty="0"/>
              <a:t>Conflict resolution and team coordination</a:t>
            </a:r>
          </a:p>
          <a:p>
            <a:r>
              <a:rPr lang="en-IN" sz="2400" dirty="0"/>
              <a:t>Git commands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FBEC1-68D0-5DE0-9F9A-DA05E0B03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313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{C05611EE-9C9F-42B7-ACC3-5D6D236AE466}tf78438558_win32</Template>
  <TotalTime>1492</TotalTime>
  <Words>424</Words>
  <Application>Microsoft Office PowerPoint</Application>
  <PresentationFormat>Widescreen</PresentationFormat>
  <Paragraphs>71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Git Practice Exercise </vt:lpstr>
      <vt:lpstr>Team Members </vt:lpstr>
      <vt:lpstr>Project Structure</vt:lpstr>
      <vt:lpstr>Key Features</vt:lpstr>
      <vt:lpstr>Branch Structure</vt:lpstr>
      <vt:lpstr>Development Flow</vt:lpstr>
      <vt:lpstr>Installation</vt:lpstr>
      <vt:lpstr>Git Commands Used</vt:lpstr>
      <vt:lpstr>What We Learned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2021ugcs060_Ankur Kumar</dc:creator>
  <cp:lastModifiedBy>2021UGCS095 SATYAJEET</cp:lastModifiedBy>
  <cp:revision>28</cp:revision>
  <dcterms:created xsi:type="dcterms:W3CDTF">2024-10-20T17:38:26Z</dcterms:created>
  <dcterms:modified xsi:type="dcterms:W3CDTF">2025-06-11T11:20:03Z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