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26027" y="930051"/>
            <a:ext cx="8835946" cy="1268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4940">
                <a:solidFill>
                  <a:srgbClr val="227C9D"/>
                </a:solidFill>
                <a:latin typeface="DM Sans Bold"/>
              </a:rPr>
              <a:t>BASIC DETAILS OF THE TEAM AND PROBLEM STATEMENT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86813" y="0"/>
            <a:ext cx="3901187" cy="551729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813741" y="5544614"/>
            <a:ext cx="3928645" cy="555612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2634012" y="-3662712"/>
            <a:ext cx="7325424" cy="732542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73" r="0" b="73"/>
          <a:stretch>
            <a:fillRect/>
          </a:stretch>
        </p:blipFill>
        <p:spPr>
          <a:xfrm flipH="false" flipV="false" rot="0">
            <a:off x="11594010" y="8112543"/>
            <a:ext cx="6320050" cy="179068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26027" y="2960147"/>
            <a:ext cx="13033576" cy="5152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PS Code(Theme For Harware):</a:t>
            </a: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  </a:t>
            </a: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Problem Statement Title:</a:t>
            </a:r>
          </a:p>
          <a:p>
            <a:pPr>
              <a:lnSpc>
                <a:spcPts val="4070"/>
              </a:lnSpc>
            </a:pP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Team Name:</a:t>
            </a:r>
          </a:p>
          <a:p>
            <a:pPr>
              <a:lnSpc>
                <a:spcPts val="4070"/>
              </a:lnSpc>
            </a:pP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Team Leader Name:</a:t>
            </a:r>
          </a:p>
          <a:p>
            <a:pPr>
              <a:lnSpc>
                <a:spcPts val="4070"/>
              </a:lnSpc>
            </a:pP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Institute Name:</a:t>
            </a:r>
          </a:p>
          <a:p>
            <a:pPr>
              <a:lnSpc>
                <a:spcPts val="407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77788" y="7576788"/>
            <a:ext cx="7325424" cy="732542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2634012" y="-3662712"/>
            <a:ext cx="7325424" cy="732542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93630" y="2219656"/>
            <a:ext cx="10500741" cy="703864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726027" y="751638"/>
            <a:ext cx="8835946" cy="64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4940">
                <a:solidFill>
                  <a:srgbClr val="227C9D"/>
                </a:solidFill>
                <a:latin typeface="DM Sans Bold"/>
              </a:rPr>
              <a:t>IDEA/APPROACH DETAILS-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28884" y="2843527"/>
            <a:ext cx="9963235" cy="4123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Describe your idea/Solution/Prototype here:</a:t>
            </a:r>
          </a:p>
          <a:p>
            <a:pPr>
              <a:lnSpc>
                <a:spcPts val="4070"/>
              </a:lnSpc>
            </a:pPr>
          </a:p>
          <a:p>
            <a:pPr marL="798931" indent="-399466" lvl="1">
              <a:lnSpc>
                <a:spcPts val="4070"/>
              </a:lnSpc>
              <a:buFont typeface="Arial"/>
              <a:buChar char="•"/>
            </a:pPr>
            <a:r>
              <a:rPr lang="en-US" sz="3700">
                <a:solidFill>
                  <a:srgbClr val="545454"/>
                </a:solidFill>
                <a:latin typeface="DM Sans"/>
              </a:rPr>
              <a:t> </a:t>
            </a:r>
          </a:p>
          <a:p>
            <a:pPr marL="798931" indent="-399466" lvl="1">
              <a:lnSpc>
                <a:spcPts val="4070"/>
              </a:lnSpc>
              <a:buFont typeface="Arial"/>
              <a:buChar char="•"/>
            </a:pPr>
            <a:r>
              <a:rPr lang="en-US" sz="3700">
                <a:solidFill>
                  <a:srgbClr val="545454"/>
                </a:solidFill>
                <a:latin typeface="DM Sans"/>
              </a:rPr>
              <a:t> </a:t>
            </a:r>
          </a:p>
          <a:p>
            <a:pPr marL="798931" indent="-399466" lvl="1">
              <a:lnSpc>
                <a:spcPts val="4070"/>
              </a:lnSpc>
              <a:buFont typeface="Arial"/>
              <a:buChar char="•"/>
            </a:pPr>
            <a:r>
              <a:rPr lang="en-US" sz="3700">
                <a:solidFill>
                  <a:srgbClr val="545454"/>
                </a:solidFill>
                <a:latin typeface="DM Sans"/>
              </a:rPr>
              <a:t> </a:t>
            </a:r>
          </a:p>
          <a:p>
            <a:pPr marL="798931" indent="-399466" lvl="1">
              <a:lnSpc>
                <a:spcPts val="4070"/>
              </a:lnSpc>
              <a:buFont typeface="Arial"/>
              <a:buChar char="•"/>
            </a:pPr>
            <a:r>
              <a:rPr lang="en-US" sz="3700">
                <a:solidFill>
                  <a:srgbClr val="545454"/>
                </a:solidFill>
                <a:latin typeface="DM Sans"/>
              </a:rPr>
              <a:t> </a:t>
            </a:r>
          </a:p>
          <a:p>
            <a:pPr marL="798931" indent="-399466" lvl="1">
              <a:lnSpc>
                <a:spcPts val="4070"/>
              </a:lnSpc>
              <a:buFont typeface="Arial"/>
              <a:buChar char="•"/>
            </a:pPr>
            <a:r>
              <a:rPr lang="en-US" sz="3700">
                <a:solidFill>
                  <a:srgbClr val="545454"/>
                </a:solidFill>
                <a:latin typeface="DM Sans"/>
              </a:rPr>
              <a:t> </a:t>
            </a:r>
          </a:p>
          <a:p>
            <a:pPr>
              <a:lnSpc>
                <a:spcPts val="407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77788" y="7576788"/>
            <a:ext cx="7325424" cy="732542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2634012" y="-3662712"/>
            <a:ext cx="7325424" cy="732542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726027" y="751638"/>
            <a:ext cx="8835946" cy="64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4940">
                <a:solidFill>
                  <a:srgbClr val="227C9D"/>
                </a:solidFill>
                <a:latin typeface="DM Sans Bold"/>
              </a:rPr>
              <a:t>PIPELINE-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93630" y="2219656"/>
            <a:ext cx="10500741" cy="70386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162382" y="4724880"/>
            <a:ext cx="9963235" cy="2066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Add process flow chart or simulated image of prototype or any relevant image related to your idea</a:t>
            </a:r>
          </a:p>
          <a:p>
            <a:pPr>
              <a:lnSpc>
                <a:spcPts val="407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77788" y="7576788"/>
            <a:ext cx="7325424" cy="732542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2634012" y="-3662712"/>
            <a:ext cx="7325424" cy="732542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1954" y="2460685"/>
            <a:ext cx="6744334" cy="665159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726027" y="751638"/>
            <a:ext cx="8835946" cy="64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4940">
                <a:solidFill>
                  <a:srgbClr val="227C9D"/>
                </a:solidFill>
                <a:latin typeface="DM Sans Bold"/>
              </a:rPr>
              <a:t>IDEA/APPROACH DETAILS-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9181" y="2713816"/>
            <a:ext cx="4895216" cy="720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>
                <a:solidFill>
                  <a:srgbClr val="545454"/>
                </a:solidFill>
                <a:latin typeface="DM Sans Bold"/>
              </a:rPr>
              <a:t>Techstack :-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89806" y="2460685"/>
            <a:ext cx="6744334" cy="665159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423779" y="2713816"/>
            <a:ext cx="4895216" cy="720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>
                <a:solidFill>
                  <a:srgbClr val="545454"/>
                </a:solidFill>
                <a:latin typeface="DM Sans Bold"/>
              </a:rPr>
              <a:t>Novelty :-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77788" y="7576788"/>
            <a:ext cx="7325424" cy="732542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2634012" y="-3662712"/>
            <a:ext cx="7325424" cy="732542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726027" y="751638"/>
            <a:ext cx="8835946" cy="64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4940">
                <a:solidFill>
                  <a:srgbClr val="227C9D"/>
                </a:solidFill>
                <a:latin typeface="DM Sans Bold"/>
              </a:rPr>
              <a:t>IDEA/APPROACH DETAILS-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93630" y="2219656"/>
            <a:ext cx="10500741" cy="70386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162382" y="4724880"/>
            <a:ext cx="9963235" cy="155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Describe your Use Cases/Dependencies/ Show stopper here</a:t>
            </a:r>
          </a:p>
          <a:p>
            <a:pPr algn="ctr">
              <a:lnSpc>
                <a:spcPts val="407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0" y="7946419"/>
            <a:ext cx="1654986" cy="234058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5629284" y="-456206"/>
            <a:ext cx="2202510" cy="311492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954346" y="3083447"/>
            <a:ext cx="14379307" cy="5666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Team Leader Name: Type Your Name Here</a:t>
            </a: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Branch:                           Stream:                          Year (I,II,III,IV,V):</a:t>
            </a: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 </a:t>
            </a: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Team Member 2 Name: Type Your Name Here</a:t>
            </a: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Branch:                           Stream:                          Year (I,II,III,IV,V):</a:t>
            </a:r>
          </a:p>
          <a:p>
            <a:pPr>
              <a:lnSpc>
                <a:spcPts val="4070"/>
              </a:lnSpc>
            </a:pP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Team Member 3 Name: Type Your Name Here</a:t>
            </a: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Branch:                           Stream:                          Year (I,II,III,IV,V):</a:t>
            </a:r>
          </a:p>
          <a:p>
            <a:pPr>
              <a:lnSpc>
                <a:spcPts val="4070"/>
              </a:lnSpc>
            </a:pP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Team Member 4 Name: Type Your Name Here</a:t>
            </a: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Branch:                           Stream:                          Year (I,II,III,IV,V):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42603" y="6624288"/>
            <a:ext cx="7325424" cy="732542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2634012" y="-3662712"/>
            <a:ext cx="7325424" cy="732542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847562" y="824193"/>
            <a:ext cx="8835946" cy="64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4940">
                <a:solidFill>
                  <a:srgbClr val="227C9D"/>
                </a:solidFill>
                <a:latin typeface="DM Sans Bold"/>
              </a:rPr>
              <a:t>TEAM MEMBER DETAILS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1200" y="3021332"/>
            <a:ext cx="13005600" cy="5434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53" indent="-302277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Kindly keep the maximum slides limit to  6 pages</a:t>
            </a:r>
          </a:p>
          <a:p>
            <a:pPr marL="604553" indent="-302277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All the topics should be utilized for description of your idea</a:t>
            </a:r>
          </a:p>
          <a:p>
            <a:pPr marL="604553" indent="-302277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Try to avoid paragraphs and post your idea in points</a:t>
            </a:r>
          </a:p>
          <a:p>
            <a:pPr marL="604553" indent="-302277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Keep your explanation precisely and easy to understand</a:t>
            </a:r>
          </a:p>
          <a:p>
            <a:pPr marL="604553" indent="-302277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Idea should be unique and novel.</a:t>
            </a:r>
          </a:p>
          <a:p>
            <a:pPr marL="604553" indent="-302277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Apart from this PPT abstract of your idea will be asked separately while submitting</a:t>
            </a:r>
          </a:p>
          <a:p>
            <a:pPr marL="604553" indent="-302277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You need to save the file in PDF and upload the same. No PPT, Word Doc or any other format will be supported</a:t>
            </a:r>
          </a:p>
          <a:p>
            <a:pPr marL="604553" indent="-302277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You can delete this slide (Important Pointers) when you upload the details of your idea.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392082" y="8001994"/>
            <a:ext cx="1892924" cy="26770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77788" y="-4615212"/>
            <a:ext cx="7325424" cy="732542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951188" y="1986313"/>
            <a:ext cx="994634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61"/>
              </a:lnSpc>
            </a:pPr>
            <a:r>
              <a:rPr lang="en-US" sz="5561">
                <a:solidFill>
                  <a:srgbClr val="227C9D"/>
                </a:solidFill>
                <a:latin typeface="DM Sans Bold"/>
              </a:rPr>
              <a:t>IMPORTANT POINTERS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73" r="0" b="73"/>
          <a:stretch>
            <a:fillRect/>
          </a:stretch>
        </p:blipFill>
        <p:spPr>
          <a:xfrm flipH="false" flipV="false" rot="0">
            <a:off x="11594010" y="8112543"/>
            <a:ext cx="6320050" cy="17906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DAFhIjIaYLE</dc:identifier>
  <dcterms:modified xsi:type="dcterms:W3CDTF">2011-08-01T06:04:30Z</dcterms:modified>
  <cp:revision>1</cp:revision>
  <dc:title>Sample ppt</dc:title>
</cp:coreProperties>
</file>