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gJ2wcYEerzBRob2B/EwFCHHOhu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c935d327b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c935d327b_0_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c935d327b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c935d327b_0_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c935d327b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c935d327b_0_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dc8eded82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dc8eded82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dc8edec14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dc8edec14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dc8edec1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dc8edec14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c935d327b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c935d327b_0_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c935d327b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c935d327b_0_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dc8eded82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dc8eded82_0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dc8eded8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dc8eded82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3f355efb4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g243f355efb4_1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dc8eded82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dc8eded82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dc8eded82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dc8eded82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3f355efb4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g243f355efb4_0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3f355efb4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g243f355efb4_0_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3f355efb4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g243f355efb4_0_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3f355efb4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g243f355efb4_0_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3f355efb4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g243f355efb4_0_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3f355efb4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g243f355efb4_0_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8"/>
          <p:cNvSpPr txBox="1"/>
          <p:nvPr>
            <p:ph type="title"/>
          </p:nvPr>
        </p:nvSpPr>
        <p:spPr>
          <a:xfrm>
            <a:off x="685800" y="2130425"/>
            <a:ext cx="7772400" cy="1470025"/>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8"/>
          <p:cNvSpPr txBox="1"/>
          <p:nvPr>
            <p:ph idx="1" type="body"/>
          </p:nvPr>
        </p:nvSpPr>
        <p:spPr>
          <a:xfrm>
            <a:off x="1371600" y="3886200"/>
            <a:ext cx="6400800" cy="1752600"/>
          </a:xfrm>
          <a:prstGeom prst="rect">
            <a:avLst/>
          </a:prstGeom>
          <a:noFill/>
          <a:ln>
            <a:noFill/>
          </a:ln>
        </p:spPr>
        <p:txBody>
          <a:bodyPr anchorCtr="0" anchor="t" bIns="45675" lIns="45675" spcFirstLastPara="1" rIns="45675" wrap="square" tIns="45675">
            <a:normAutofit/>
          </a:bodyPr>
          <a:lstStyle>
            <a:lvl1pPr indent="-228600" lvl="0" marL="457200" algn="ctr">
              <a:lnSpc>
                <a:spcPct val="100000"/>
              </a:lnSpc>
              <a:spcBef>
                <a:spcPts val="600"/>
              </a:spcBef>
              <a:spcAft>
                <a:spcPts val="0"/>
              </a:spcAft>
              <a:buClr>
                <a:srgbClr val="888888"/>
              </a:buClr>
              <a:buSzPts val="3200"/>
              <a:buFont typeface="Calibri"/>
              <a:buNone/>
              <a:defRPr>
                <a:solidFill>
                  <a:srgbClr val="888888"/>
                </a:solidFill>
              </a:defRPr>
            </a:lvl1pPr>
            <a:lvl2pPr indent="-228600" lvl="1" marL="914400" algn="ctr">
              <a:lnSpc>
                <a:spcPct val="100000"/>
              </a:lnSpc>
              <a:spcBef>
                <a:spcPts val="600"/>
              </a:spcBef>
              <a:spcAft>
                <a:spcPts val="0"/>
              </a:spcAft>
              <a:buClr>
                <a:srgbClr val="888888"/>
              </a:buClr>
              <a:buSzPts val="3200"/>
              <a:buFont typeface="Calibri"/>
              <a:buNone/>
              <a:defRPr>
                <a:solidFill>
                  <a:srgbClr val="888888"/>
                </a:solidFill>
              </a:defRPr>
            </a:lvl2pPr>
            <a:lvl3pPr indent="-228600" lvl="2" marL="1371600" algn="ctr">
              <a:lnSpc>
                <a:spcPct val="100000"/>
              </a:lnSpc>
              <a:spcBef>
                <a:spcPts val="600"/>
              </a:spcBef>
              <a:spcAft>
                <a:spcPts val="0"/>
              </a:spcAft>
              <a:buClr>
                <a:srgbClr val="888888"/>
              </a:buClr>
              <a:buSzPts val="3200"/>
              <a:buFont typeface="Calibri"/>
              <a:buNone/>
              <a:defRPr>
                <a:solidFill>
                  <a:srgbClr val="888888"/>
                </a:solidFill>
              </a:defRPr>
            </a:lvl3pPr>
            <a:lvl4pPr indent="-228600" lvl="3" marL="1828800" algn="ctr">
              <a:lnSpc>
                <a:spcPct val="100000"/>
              </a:lnSpc>
              <a:spcBef>
                <a:spcPts val="600"/>
              </a:spcBef>
              <a:spcAft>
                <a:spcPts val="0"/>
              </a:spcAft>
              <a:buClr>
                <a:srgbClr val="888888"/>
              </a:buClr>
              <a:buSzPts val="3200"/>
              <a:buFont typeface="Calibri"/>
              <a:buNone/>
              <a:defRPr>
                <a:solidFill>
                  <a:srgbClr val="888888"/>
                </a:solidFill>
              </a:defRPr>
            </a:lvl4pPr>
            <a:lvl5pPr indent="-228600" lvl="4" marL="2286000" algn="ctr">
              <a:lnSpc>
                <a:spcPct val="100000"/>
              </a:lnSpc>
              <a:spcBef>
                <a:spcPts val="600"/>
              </a:spcBef>
              <a:spcAft>
                <a:spcPts val="0"/>
              </a:spcAft>
              <a:buClr>
                <a:srgbClr val="888888"/>
              </a:buClr>
              <a:buSzPts val="3200"/>
              <a:buFont typeface="Calibri"/>
              <a:buNone/>
              <a:defRPr>
                <a:solidFill>
                  <a:srgbClr val="888888"/>
                </a:solidFill>
              </a:defRPr>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12" name="Google Shape;12;p8"/>
          <p:cNvSpPr txBox="1"/>
          <p:nvPr>
            <p:ph idx="12" type="sldNum"/>
          </p:nvPr>
        </p:nvSpPr>
        <p:spPr>
          <a:xfrm>
            <a:off x="8428216" y="6414780"/>
            <a:ext cx="258585" cy="248265"/>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48" name="Shape 48"/>
        <p:cNvGrpSpPr/>
        <p:nvPr/>
      </p:nvGrpSpPr>
      <p:grpSpPr>
        <a:xfrm>
          <a:off x="0" y="0"/>
          <a:ext cx="0" cy="0"/>
          <a:chOff x="0" y="0"/>
          <a:chExt cx="0" cy="0"/>
        </a:xfrm>
      </p:grpSpPr>
      <p:sp>
        <p:nvSpPr>
          <p:cNvPr id="49" name="Google Shape;49;p17"/>
          <p:cNvSpPr txBox="1"/>
          <p:nvPr>
            <p:ph type="title"/>
          </p:nvPr>
        </p:nvSpPr>
        <p:spPr>
          <a:xfrm>
            <a:off x="457200" y="274638"/>
            <a:ext cx="8229600" cy="114300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0" name="Google Shape;50;p17"/>
          <p:cNvSpPr txBox="1"/>
          <p:nvPr>
            <p:ph idx="1" type="body"/>
          </p:nvPr>
        </p:nvSpPr>
        <p:spPr>
          <a:xfrm rot="5400000">
            <a:off x="2309018" y="-251618"/>
            <a:ext cx="4525964" cy="8229601"/>
          </a:xfrm>
          <a:prstGeom prst="rect">
            <a:avLst/>
          </a:prstGeom>
          <a:noFill/>
          <a:ln>
            <a:noFill/>
          </a:ln>
        </p:spPr>
        <p:txBody>
          <a:bodyPr anchorCtr="0" anchor="t" bIns="45675" lIns="45675" spcFirstLastPara="1" rIns="45675" wrap="square" tIns="45675">
            <a:normAutofit/>
          </a:bodyPr>
          <a:lstStyle>
            <a:lvl1pPr indent="-431800" lvl="0" marL="457200" algn="l">
              <a:lnSpc>
                <a:spcPct val="100000"/>
              </a:lnSpc>
              <a:spcBef>
                <a:spcPts val="300"/>
              </a:spcBef>
              <a:spcAft>
                <a:spcPts val="0"/>
              </a:spcAft>
              <a:buSzPts val="3200"/>
              <a:buChar char="•"/>
              <a:defRPr/>
            </a:lvl1pPr>
            <a:lvl2pPr indent="-431800" lvl="1" marL="914400" algn="l">
              <a:lnSpc>
                <a:spcPct val="100000"/>
              </a:lnSpc>
              <a:spcBef>
                <a:spcPts val="300"/>
              </a:spcBef>
              <a:spcAft>
                <a:spcPts val="0"/>
              </a:spcAft>
              <a:buSzPts val="3200"/>
              <a:buChar char="–"/>
              <a:defRPr/>
            </a:lvl2pPr>
            <a:lvl3pPr indent="-431800" lvl="2" marL="1371600" algn="l">
              <a:lnSpc>
                <a:spcPct val="100000"/>
              </a:lnSpc>
              <a:spcBef>
                <a:spcPts val="300"/>
              </a:spcBef>
              <a:spcAft>
                <a:spcPts val="0"/>
              </a:spcAft>
              <a:buSzPts val="3200"/>
              <a:buChar char="•"/>
              <a:defRPr/>
            </a:lvl3pPr>
            <a:lvl4pPr indent="-431800" lvl="3" marL="1828800" algn="l">
              <a:lnSpc>
                <a:spcPct val="100000"/>
              </a:lnSpc>
              <a:spcBef>
                <a:spcPts val="300"/>
              </a:spcBef>
              <a:spcAft>
                <a:spcPts val="0"/>
              </a:spcAft>
              <a:buSzPts val="3200"/>
              <a:buChar char="–"/>
              <a:defRPr/>
            </a:lvl4pPr>
            <a:lvl5pPr indent="-431800" lvl="4" marL="2286000" algn="l">
              <a:lnSpc>
                <a:spcPct val="100000"/>
              </a:lnSpc>
              <a:spcBef>
                <a:spcPts val="300"/>
              </a:spcBef>
              <a:spcAft>
                <a:spcPts val="0"/>
              </a:spcAft>
              <a:buSzPts val="3200"/>
              <a:buChar char="»"/>
              <a:defRPr/>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51" name="Google Shape;51;p17"/>
          <p:cNvSpPr txBox="1"/>
          <p:nvPr>
            <p:ph idx="12" type="sldNum"/>
          </p:nvPr>
        </p:nvSpPr>
        <p:spPr>
          <a:xfrm>
            <a:off x="8428216" y="6414780"/>
            <a:ext cx="258585" cy="248265"/>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52" name="Shape 52"/>
        <p:cNvGrpSpPr/>
        <p:nvPr/>
      </p:nvGrpSpPr>
      <p:grpSpPr>
        <a:xfrm>
          <a:off x="0" y="0"/>
          <a:ext cx="0" cy="0"/>
          <a:chOff x="0" y="0"/>
          <a:chExt cx="0" cy="0"/>
        </a:xfrm>
      </p:grpSpPr>
      <p:sp>
        <p:nvSpPr>
          <p:cNvPr id="53" name="Google Shape;53;p18"/>
          <p:cNvSpPr txBox="1"/>
          <p:nvPr>
            <p:ph type="title"/>
          </p:nvPr>
        </p:nvSpPr>
        <p:spPr>
          <a:xfrm rot="5400000">
            <a:off x="4732337" y="2171700"/>
            <a:ext cx="5851526" cy="205740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4" name="Google Shape;54;p18"/>
          <p:cNvSpPr txBox="1"/>
          <p:nvPr>
            <p:ph idx="1" type="body"/>
          </p:nvPr>
        </p:nvSpPr>
        <p:spPr>
          <a:xfrm rot="5400000">
            <a:off x="541337" y="190500"/>
            <a:ext cx="5851526" cy="6019800"/>
          </a:xfrm>
          <a:prstGeom prst="rect">
            <a:avLst/>
          </a:prstGeom>
          <a:noFill/>
          <a:ln>
            <a:noFill/>
          </a:ln>
        </p:spPr>
        <p:txBody>
          <a:bodyPr anchorCtr="0" anchor="t" bIns="45675" lIns="45675" spcFirstLastPara="1" rIns="45675" wrap="square" tIns="45675">
            <a:normAutofit/>
          </a:bodyPr>
          <a:lstStyle>
            <a:lvl1pPr indent="-431800" lvl="0" marL="457200" algn="l">
              <a:lnSpc>
                <a:spcPct val="100000"/>
              </a:lnSpc>
              <a:spcBef>
                <a:spcPts val="300"/>
              </a:spcBef>
              <a:spcAft>
                <a:spcPts val="0"/>
              </a:spcAft>
              <a:buSzPts val="3200"/>
              <a:buChar char="•"/>
              <a:defRPr/>
            </a:lvl1pPr>
            <a:lvl2pPr indent="-431800" lvl="1" marL="914400" algn="l">
              <a:lnSpc>
                <a:spcPct val="100000"/>
              </a:lnSpc>
              <a:spcBef>
                <a:spcPts val="300"/>
              </a:spcBef>
              <a:spcAft>
                <a:spcPts val="0"/>
              </a:spcAft>
              <a:buSzPts val="3200"/>
              <a:buChar char="–"/>
              <a:defRPr/>
            </a:lvl2pPr>
            <a:lvl3pPr indent="-431800" lvl="2" marL="1371600" algn="l">
              <a:lnSpc>
                <a:spcPct val="100000"/>
              </a:lnSpc>
              <a:spcBef>
                <a:spcPts val="300"/>
              </a:spcBef>
              <a:spcAft>
                <a:spcPts val="0"/>
              </a:spcAft>
              <a:buSzPts val="3200"/>
              <a:buChar char="•"/>
              <a:defRPr/>
            </a:lvl3pPr>
            <a:lvl4pPr indent="-431800" lvl="3" marL="1828800" algn="l">
              <a:lnSpc>
                <a:spcPct val="100000"/>
              </a:lnSpc>
              <a:spcBef>
                <a:spcPts val="300"/>
              </a:spcBef>
              <a:spcAft>
                <a:spcPts val="0"/>
              </a:spcAft>
              <a:buSzPts val="3200"/>
              <a:buChar char="–"/>
              <a:defRPr/>
            </a:lvl4pPr>
            <a:lvl5pPr indent="-431800" lvl="4" marL="2286000" algn="l">
              <a:lnSpc>
                <a:spcPct val="100000"/>
              </a:lnSpc>
              <a:spcBef>
                <a:spcPts val="300"/>
              </a:spcBef>
              <a:spcAft>
                <a:spcPts val="0"/>
              </a:spcAft>
              <a:buSzPts val="3200"/>
              <a:buChar char="»"/>
              <a:defRPr/>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55" name="Google Shape;55;p18"/>
          <p:cNvSpPr txBox="1"/>
          <p:nvPr>
            <p:ph idx="12" type="sldNum"/>
          </p:nvPr>
        </p:nvSpPr>
        <p:spPr>
          <a:xfrm>
            <a:off x="8428216" y="6414780"/>
            <a:ext cx="258585" cy="248265"/>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tx">
  <p:cSld name="TITLE_AND_BODY">
    <p:spTree>
      <p:nvGrpSpPr>
        <p:cNvPr id="13" name="Shape 13"/>
        <p:cNvGrpSpPr/>
        <p:nvPr/>
      </p:nvGrpSpPr>
      <p:grpSpPr>
        <a:xfrm>
          <a:off x="0" y="0"/>
          <a:ext cx="0" cy="0"/>
          <a:chOff x="0" y="0"/>
          <a:chExt cx="0" cy="0"/>
        </a:xfrm>
      </p:grpSpPr>
      <p:sp>
        <p:nvSpPr>
          <p:cNvPr id="14" name="Google Shape;14;p9"/>
          <p:cNvSpPr txBox="1"/>
          <p:nvPr>
            <p:ph type="title"/>
          </p:nvPr>
        </p:nvSpPr>
        <p:spPr>
          <a:xfrm>
            <a:off x="457200" y="274638"/>
            <a:ext cx="8229600" cy="114300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5" name="Google Shape;15;p9"/>
          <p:cNvSpPr txBox="1"/>
          <p:nvPr>
            <p:ph idx="1" type="body"/>
          </p:nvPr>
        </p:nvSpPr>
        <p:spPr>
          <a:xfrm>
            <a:off x="457200" y="1600200"/>
            <a:ext cx="8229600" cy="4525963"/>
          </a:xfrm>
          <a:prstGeom prst="rect">
            <a:avLst/>
          </a:prstGeom>
          <a:noFill/>
          <a:ln>
            <a:noFill/>
          </a:ln>
        </p:spPr>
        <p:txBody>
          <a:bodyPr anchorCtr="0" anchor="t" bIns="45675" lIns="45675" spcFirstLastPara="1" rIns="45675" wrap="square" tIns="45675">
            <a:normAutofit/>
          </a:bodyPr>
          <a:lstStyle>
            <a:lvl1pPr indent="-431800" lvl="0" marL="457200" algn="l">
              <a:lnSpc>
                <a:spcPct val="100000"/>
              </a:lnSpc>
              <a:spcBef>
                <a:spcPts val="300"/>
              </a:spcBef>
              <a:spcAft>
                <a:spcPts val="0"/>
              </a:spcAft>
              <a:buSzPts val="3200"/>
              <a:buChar char="•"/>
              <a:defRPr/>
            </a:lvl1pPr>
            <a:lvl2pPr indent="-431800" lvl="1" marL="914400" algn="l">
              <a:lnSpc>
                <a:spcPct val="100000"/>
              </a:lnSpc>
              <a:spcBef>
                <a:spcPts val="300"/>
              </a:spcBef>
              <a:spcAft>
                <a:spcPts val="0"/>
              </a:spcAft>
              <a:buSzPts val="3200"/>
              <a:buChar char="–"/>
              <a:defRPr/>
            </a:lvl2pPr>
            <a:lvl3pPr indent="-431800" lvl="2" marL="1371600" algn="l">
              <a:lnSpc>
                <a:spcPct val="100000"/>
              </a:lnSpc>
              <a:spcBef>
                <a:spcPts val="300"/>
              </a:spcBef>
              <a:spcAft>
                <a:spcPts val="0"/>
              </a:spcAft>
              <a:buSzPts val="3200"/>
              <a:buChar char="•"/>
              <a:defRPr/>
            </a:lvl3pPr>
            <a:lvl4pPr indent="-431800" lvl="3" marL="1828800" algn="l">
              <a:lnSpc>
                <a:spcPct val="100000"/>
              </a:lnSpc>
              <a:spcBef>
                <a:spcPts val="300"/>
              </a:spcBef>
              <a:spcAft>
                <a:spcPts val="0"/>
              </a:spcAft>
              <a:buSzPts val="3200"/>
              <a:buChar char="–"/>
              <a:defRPr/>
            </a:lvl4pPr>
            <a:lvl5pPr indent="-431800" lvl="4" marL="2286000" algn="l">
              <a:lnSpc>
                <a:spcPct val="100000"/>
              </a:lnSpc>
              <a:spcBef>
                <a:spcPts val="300"/>
              </a:spcBef>
              <a:spcAft>
                <a:spcPts val="0"/>
              </a:spcAft>
              <a:buSzPts val="3200"/>
              <a:buChar char="»"/>
              <a:defRPr/>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16" name="Google Shape;16;p9"/>
          <p:cNvSpPr txBox="1"/>
          <p:nvPr>
            <p:ph idx="12" type="sldNum"/>
          </p:nvPr>
        </p:nvSpPr>
        <p:spPr>
          <a:xfrm>
            <a:off x="8428216" y="6414780"/>
            <a:ext cx="258585" cy="248265"/>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722312" y="4406900"/>
            <a:ext cx="7772401" cy="1362075"/>
          </a:xfrm>
          <a:prstGeom prst="rect">
            <a:avLst/>
          </a:prstGeom>
          <a:noFill/>
          <a:ln>
            <a:noFill/>
          </a:ln>
        </p:spPr>
        <p:txBody>
          <a:bodyPr anchorCtr="0" anchor="t" bIns="45675" lIns="45675" spcFirstLastPara="1" rIns="45675" wrap="square" tIns="45675">
            <a:normAutofit/>
          </a:bodyPr>
          <a:lstStyle>
            <a:lvl1pPr lvl="0" algn="l">
              <a:lnSpc>
                <a:spcPct val="100000"/>
              </a:lnSpc>
              <a:spcBef>
                <a:spcPts val="0"/>
              </a:spcBef>
              <a:spcAft>
                <a:spcPts val="0"/>
              </a:spcAft>
              <a:buClr>
                <a:srgbClr val="000000"/>
              </a:buClr>
              <a:buSzPts val="4000"/>
              <a:buFont typeface="Calibri"/>
              <a:buNone/>
              <a:defRPr b="1" sz="4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9" name="Google Shape;19;p10"/>
          <p:cNvSpPr txBox="1"/>
          <p:nvPr>
            <p:ph idx="1" type="body"/>
          </p:nvPr>
        </p:nvSpPr>
        <p:spPr>
          <a:xfrm>
            <a:off x="722312" y="2906713"/>
            <a:ext cx="7772401" cy="1500188"/>
          </a:xfrm>
          <a:prstGeom prst="rect">
            <a:avLst/>
          </a:prstGeom>
          <a:noFill/>
          <a:ln>
            <a:noFill/>
          </a:ln>
        </p:spPr>
        <p:txBody>
          <a:bodyPr anchorCtr="0" anchor="b" bIns="45675" lIns="45675" spcFirstLastPara="1" rIns="45675" wrap="square" tIns="45675">
            <a:normAutofit/>
          </a:bodyPr>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20" name="Google Shape;20;p10"/>
          <p:cNvSpPr txBox="1"/>
          <p:nvPr>
            <p:ph idx="12" type="sldNum"/>
          </p:nvPr>
        </p:nvSpPr>
        <p:spPr>
          <a:xfrm>
            <a:off x="8428216" y="6414780"/>
            <a:ext cx="258585" cy="248265"/>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3" name="Google Shape;23;p11"/>
          <p:cNvSpPr txBox="1"/>
          <p:nvPr>
            <p:ph idx="1" type="body"/>
          </p:nvPr>
        </p:nvSpPr>
        <p:spPr>
          <a:xfrm>
            <a:off x="457200" y="1600200"/>
            <a:ext cx="4038600" cy="4525963"/>
          </a:xfrm>
          <a:prstGeom prst="rect">
            <a:avLst/>
          </a:prstGeom>
          <a:noFill/>
          <a:ln>
            <a:noFill/>
          </a:ln>
        </p:spPr>
        <p:txBody>
          <a:bodyPr anchorCtr="0" anchor="t" bIns="45675" lIns="45675" spcFirstLastPara="1" rIns="45675" wrap="square" tIns="45675">
            <a:normAutofit/>
          </a:bodyPr>
          <a:lstStyle>
            <a:lvl1pPr indent="-406400" lvl="0" marL="457200" algn="l">
              <a:lnSpc>
                <a:spcPct val="100000"/>
              </a:lnSpc>
              <a:spcBef>
                <a:spcPts val="500"/>
              </a:spcBef>
              <a:spcAft>
                <a:spcPts val="0"/>
              </a:spcAft>
              <a:buSzPts val="2800"/>
              <a:buChar char="•"/>
              <a:defRPr sz="2800"/>
            </a:lvl1pPr>
            <a:lvl2pPr indent="-406400" lvl="1" marL="914400" algn="l">
              <a:lnSpc>
                <a:spcPct val="100000"/>
              </a:lnSpc>
              <a:spcBef>
                <a:spcPts val="500"/>
              </a:spcBef>
              <a:spcAft>
                <a:spcPts val="0"/>
              </a:spcAft>
              <a:buSzPts val="2800"/>
              <a:buChar char="–"/>
              <a:defRPr sz="2800"/>
            </a:lvl2pPr>
            <a:lvl3pPr indent="-406400" lvl="2" marL="1371600" algn="l">
              <a:lnSpc>
                <a:spcPct val="100000"/>
              </a:lnSpc>
              <a:spcBef>
                <a:spcPts val="500"/>
              </a:spcBef>
              <a:spcAft>
                <a:spcPts val="0"/>
              </a:spcAft>
              <a:buSzPts val="2800"/>
              <a:buChar char="•"/>
              <a:defRPr sz="2800"/>
            </a:lvl3pPr>
            <a:lvl4pPr indent="-406400" lvl="3" marL="1828800" algn="l">
              <a:lnSpc>
                <a:spcPct val="100000"/>
              </a:lnSpc>
              <a:spcBef>
                <a:spcPts val="500"/>
              </a:spcBef>
              <a:spcAft>
                <a:spcPts val="0"/>
              </a:spcAft>
              <a:buSzPts val="2800"/>
              <a:buChar char="–"/>
              <a:defRPr sz="2800"/>
            </a:lvl4pPr>
            <a:lvl5pPr indent="-406400" lvl="4" marL="2286000" algn="l">
              <a:lnSpc>
                <a:spcPct val="100000"/>
              </a:lnSpc>
              <a:spcBef>
                <a:spcPts val="500"/>
              </a:spcBef>
              <a:spcAft>
                <a:spcPts val="0"/>
              </a:spcAft>
              <a:buSzPts val="2800"/>
              <a:buChar char="»"/>
              <a:defRPr sz="2800"/>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24" name="Google Shape;24;p11"/>
          <p:cNvSpPr txBox="1"/>
          <p:nvPr>
            <p:ph idx="2" type="body"/>
          </p:nvPr>
        </p:nvSpPr>
        <p:spPr>
          <a:xfrm>
            <a:off x="4648200" y="1600200"/>
            <a:ext cx="4038600" cy="4525963"/>
          </a:xfrm>
          <a:prstGeom prst="rect">
            <a:avLst/>
          </a:prstGeom>
          <a:noFill/>
          <a:ln>
            <a:noFill/>
          </a:ln>
        </p:spPr>
        <p:txBody>
          <a:bodyPr anchorCtr="0" anchor="t" bIns="45675" lIns="45675" spcFirstLastPara="1" rIns="45675" wrap="square" tIns="45675">
            <a:normAutofit/>
          </a:bodyPr>
          <a:lstStyle>
            <a:lvl1pPr indent="-431800" lvl="0" marL="457200" algn="l">
              <a:lnSpc>
                <a:spcPct val="100000"/>
              </a:lnSpc>
              <a:spcBef>
                <a:spcPts val="300"/>
              </a:spcBef>
              <a:spcAft>
                <a:spcPts val="0"/>
              </a:spcAft>
              <a:buSzPts val="3200"/>
              <a:buChar char="•"/>
              <a:defRPr/>
            </a:lvl1pPr>
            <a:lvl2pPr indent="-431800" lvl="1" marL="914400" algn="l">
              <a:lnSpc>
                <a:spcPct val="100000"/>
              </a:lnSpc>
              <a:spcBef>
                <a:spcPts val="300"/>
              </a:spcBef>
              <a:spcAft>
                <a:spcPts val="0"/>
              </a:spcAft>
              <a:buSzPts val="3200"/>
              <a:buChar char="–"/>
              <a:defRPr/>
            </a:lvl2pPr>
            <a:lvl3pPr indent="-431800" lvl="2" marL="1371600" algn="l">
              <a:lnSpc>
                <a:spcPct val="100000"/>
              </a:lnSpc>
              <a:spcBef>
                <a:spcPts val="300"/>
              </a:spcBef>
              <a:spcAft>
                <a:spcPts val="0"/>
              </a:spcAft>
              <a:buSzPts val="3200"/>
              <a:buChar char="•"/>
              <a:defRPr/>
            </a:lvl3pPr>
            <a:lvl4pPr indent="-431800" lvl="3" marL="1828800" algn="l">
              <a:lnSpc>
                <a:spcPct val="100000"/>
              </a:lnSpc>
              <a:spcBef>
                <a:spcPts val="300"/>
              </a:spcBef>
              <a:spcAft>
                <a:spcPts val="0"/>
              </a:spcAft>
              <a:buSzPts val="3200"/>
              <a:buChar char="–"/>
              <a:defRPr/>
            </a:lvl4pPr>
            <a:lvl5pPr indent="-431800" lvl="4" marL="2286000" algn="l">
              <a:lnSpc>
                <a:spcPct val="100000"/>
              </a:lnSpc>
              <a:spcBef>
                <a:spcPts val="300"/>
              </a:spcBef>
              <a:spcAft>
                <a:spcPts val="0"/>
              </a:spcAft>
              <a:buSzPts val="3200"/>
              <a:buChar char="»"/>
              <a:defRPr/>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25" name="Google Shape;25;p11"/>
          <p:cNvSpPr txBox="1"/>
          <p:nvPr>
            <p:ph idx="12" type="sldNum"/>
          </p:nvPr>
        </p:nvSpPr>
        <p:spPr>
          <a:xfrm>
            <a:off x="8428216" y="6414780"/>
            <a:ext cx="258585" cy="248265"/>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26" name="Shape 26"/>
        <p:cNvGrpSpPr/>
        <p:nvPr/>
      </p:nvGrpSpPr>
      <p:grpSpPr>
        <a:xfrm>
          <a:off x="0" y="0"/>
          <a:ext cx="0" cy="0"/>
          <a:chOff x="0" y="0"/>
          <a:chExt cx="0" cy="0"/>
        </a:xfrm>
      </p:grpSpPr>
      <p:sp>
        <p:nvSpPr>
          <p:cNvPr id="27" name="Google Shape;27;p12"/>
          <p:cNvSpPr txBox="1"/>
          <p:nvPr>
            <p:ph type="title"/>
          </p:nvPr>
        </p:nvSpPr>
        <p:spPr>
          <a:xfrm>
            <a:off x="457200" y="274638"/>
            <a:ext cx="8229600" cy="114300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8" name="Google Shape;28;p12"/>
          <p:cNvSpPr txBox="1"/>
          <p:nvPr>
            <p:ph idx="1" type="body"/>
          </p:nvPr>
        </p:nvSpPr>
        <p:spPr>
          <a:xfrm>
            <a:off x="457200" y="1535112"/>
            <a:ext cx="4040188" cy="639763"/>
          </a:xfrm>
          <a:prstGeom prst="rect">
            <a:avLst/>
          </a:prstGeom>
          <a:noFill/>
          <a:ln>
            <a:noFill/>
          </a:ln>
        </p:spPr>
        <p:txBody>
          <a:bodyPr anchorCtr="0" anchor="b" bIns="45675" lIns="45675" spcFirstLastPara="1" rIns="45675" wrap="square" tIns="45675">
            <a:normAutofit/>
          </a:bodyPr>
          <a:lstStyle>
            <a:lvl1pPr indent="-228600" lvl="0" marL="457200" algn="l">
              <a:lnSpc>
                <a:spcPct val="100000"/>
              </a:lnSpc>
              <a:spcBef>
                <a:spcPts val="400"/>
              </a:spcBef>
              <a:spcAft>
                <a:spcPts val="0"/>
              </a:spcAft>
              <a:buClr>
                <a:srgbClr val="000000"/>
              </a:buClr>
              <a:buSzPts val="2400"/>
              <a:buFont typeface="Calibri"/>
              <a:buNone/>
              <a:defRPr b="1" sz="2400"/>
            </a:lvl1pPr>
            <a:lvl2pPr indent="-228600" lvl="1" marL="914400" algn="l">
              <a:lnSpc>
                <a:spcPct val="100000"/>
              </a:lnSpc>
              <a:spcBef>
                <a:spcPts val="400"/>
              </a:spcBef>
              <a:spcAft>
                <a:spcPts val="0"/>
              </a:spcAft>
              <a:buClr>
                <a:srgbClr val="000000"/>
              </a:buClr>
              <a:buSzPts val="2400"/>
              <a:buFont typeface="Calibri"/>
              <a:buNone/>
              <a:defRPr b="1" sz="2400"/>
            </a:lvl2pPr>
            <a:lvl3pPr indent="-228600" lvl="2" marL="1371600" algn="l">
              <a:lnSpc>
                <a:spcPct val="100000"/>
              </a:lnSpc>
              <a:spcBef>
                <a:spcPts val="400"/>
              </a:spcBef>
              <a:spcAft>
                <a:spcPts val="0"/>
              </a:spcAft>
              <a:buClr>
                <a:srgbClr val="000000"/>
              </a:buClr>
              <a:buSzPts val="2400"/>
              <a:buFont typeface="Calibri"/>
              <a:buNone/>
              <a:defRPr b="1" sz="2400"/>
            </a:lvl3pPr>
            <a:lvl4pPr indent="-228600" lvl="3" marL="1828800" algn="l">
              <a:lnSpc>
                <a:spcPct val="100000"/>
              </a:lnSpc>
              <a:spcBef>
                <a:spcPts val="400"/>
              </a:spcBef>
              <a:spcAft>
                <a:spcPts val="0"/>
              </a:spcAft>
              <a:buClr>
                <a:srgbClr val="000000"/>
              </a:buClr>
              <a:buSzPts val="2400"/>
              <a:buFont typeface="Calibri"/>
              <a:buNone/>
              <a:defRPr b="1" sz="2400"/>
            </a:lvl4pPr>
            <a:lvl5pPr indent="-228600" lvl="4" marL="2286000" algn="l">
              <a:lnSpc>
                <a:spcPct val="100000"/>
              </a:lnSpc>
              <a:spcBef>
                <a:spcPts val="400"/>
              </a:spcBef>
              <a:spcAft>
                <a:spcPts val="0"/>
              </a:spcAft>
              <a:buClr>
                <a:srgbClr val="000000"/>
              </a:buClr>
              <a:buSzPts val="2400"/>
              <a:buFont typeface="Calibri"/>
              <a:buNone/>
              <a:defRPr b="1" sz="2400"/>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29" name="Google Shape;29;p12"/>
          <p:cNvSpPr txBox="1"/>
          <p:nvPr>
            <p:ph idx="2" type="body"/>
          </p:nvPr>
        </p:nvSpPr>
        <p:spPr>
          <a:xfrm>
            <a:off x="457200" y="2174875"/>
            <a:ext cx="4040188" cy="3951288"/>
          </a:xfrm>
          <a:prstGeom prst="rect">
            <a:avLst/>
          </a:prstGeom>
          <a:noFill/>
          <a:ln>
            <a:noFill/>
          </a:ln>
        </p:spPr>
        <p:txBody>
          <a:bodyPr anchorCtr="0" anchor="t" bIns="45675" lIns="45675" spcFirstLastPara="1" rIns="45675" wrap="square" tIns="45675">
            <a:normAutofit/>
          </a:bodyPr>
          <a:lstStyle>
            <a:lvl1pPr indent="-431800" lvl="0" marL="457200" algn="l">
              <a:lnSpc>
                <a:spcPct val="100000"/>
              </a:lnSpc>
              <a:spcBef>
                <a:spcPts val="300"/>
              </a:spcBef>
              <a:spcAft>
                <a:spcPts val="0"/>
              </a:spcAft>
              <a:buSzPts val="3200"/>
              <a:buChar char="•"/>
              <a:defRPr/>
            </a:lvl1pPr>
            <a:lvl2pPr indent="-431800" lvl="1" marL="914400" algn="l">
              <a:lnSpc>
                <a:spcPct val="100000"/>
              </a:lnSpc>
              <a:spcBef>
                <a:spcPts val="300"/>
              </a:spcBef>
              <a:spcAft>
                <a:spcPts val="0"/>
              </a:spcAft>
              <a:buSzPts val="3200"/>
              <a:buChar char="–"/>
              <a:defRPr/>
            </a:lvl2pPr>
            <a:lvl3pPr indent="-431800" lvl="2" marL="1371600" algn="l">
              <a:lnSpc>
                <a:spcPct val="100000"/>
              </a:lnSpc>
              <a:spcBef>
                <a:spcPts val="300"/>
              </a:spcBef>
              <a:spcAft>
                <a:spcPts val="0"/>
              </a:spcAft>
              <a:buSzPts val="3200"/>
              <a:buChar char="•"/>
              <a:defRPr/>
            </a:lvl3pPr>
            <a:lvl4pPr indent="-431800" lvl="3" marL="1828800" algn="l">
              <a:lnSpc>
                <a:spcPct val="100000"/>
              </a:lnSpc>
              <a:spcBef>
                <a:spcPts val="300"/>
              </a:spcBef>
              <a:spcAft>
                <a:spcPts val="0"/>
              </a:spcAft>
              <a:buSzPts val="3200"/>
              <a:buChar char="–"/>
              <a:defRPr/>
            </a:lvl4pPr>
            <a:lvl5pPr indent="-431800" lvl="4" marL="2286000" algn="l">
              <a:lnSpc>
                <a:spcPct val="100000"/>
              </a:lnSpc>
              <a:spcBef>
                <a:spcPts val="300"/>
              </a:spcBef>
              <a:spcAft>
                <a:spcPts val="0"/>
              </a:spcAft>
              <a:buSzPts val="3200"/>
              <a:buChar char="»"/>
              <a:defRPr/>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30" name="Google Shape;30;p12"/>
          <p:cNvSpPr txBox="1"/>
          <p:nvPr>
            <p:ph idx="3" type="body"/>
          </p:nvPr>
        </p:nvSpPr>
        <p:spPr>
          <a:xfrm>
            <a:off x="4645025" y="1535112"/>
            <a:ext cx="4041775" cy="639763"/>
          </a:xfrm>
          <a:prstGeom prst="rect">
            <a:avLst/>
          </a:prstGeom>
          <a:noFill/>
          <a:ln>
            <a:noFill/>
          </a:ln>
        </p:spPr>
        <p:txBody>
          <a:bodyPr anchorCtr="0" anchor="b" bIns="45675" lIns="45675" spcFirstLastPara="1" rIns="45675" wrap="square" tIns="45675">
            <a:normAutofit/>
          </a:bodyPr>
          <a:lstStyle>
            <a:lvl1pPr indent="-431800" lvl="0" marL="457200" algn="l">
              <a:lnSpc>
                <a:spcPct val="100000"/>
              </a:lnSpc>
              <a:spcBef>
                <a:spcPts val="300"/>
              </a:spcBef>
              <a:spcAft>
                <a:spcPts val="0"/>
              </a:spcAft>
              <a:buSzPts val="3200"/>
              <a:buChar char="•"/>
              <a:defRPr/>
            </a:lvl1pPr>
            <a:lvl2pPr indent="-431800" lvl="1" marL="914400" algn="l">
              <a:lnSpc>
                <a:spcPct val="100000"/>
              </a:lnSpc>
              <a:spcBef>
                <a:spcPts val="300"/>
              </a:spcBef>
              <a:spcAft>
                <a:spcPts val="0"/>
              </a:spcAft>
              <a:buSzPts val="3200"/>
              <a:buChar char="–"/>
              <a:defRPr/>
            </a:lvl2pPr>
            <a:lvl3pPr indent="-431800" lvl="2" marL="1371600" algn="l">
              <a:lnSpc>
                <a:spcPct val="100000"/>
              </a:lnSpc>
              <a:spcBef>
                <a:spcPts val="300"/>
              </a:spcBef>
              <a:spcAft>
                <a:spcPts val="0"/>
              </a:spcAft>
              <a:buSzPts val="3200"/>
              <a:buChar char="•"/>
              <a:defRPr/>
            </a:lvl3pPr>
            <a:lvl4pPr indent="-431800" lvl="3" marL="1828800" algn="l">
              <a:lnSpc>
                <a:spcPct val="100000"/>
              </a:lnSpc>
              <a:spcBef>
                <a:spcPts val="300"/>
              </a:spcBef>
              <a:spcAft>
                <a:spcPts val="0"/>
              </a:spcAft>
              <a:buSzPts val="3200"/>
              <a:buChar char="–"/>
              <a:defRPr/>
            </a:lvl4pPr>
            <a:lvl5pPr indent="-431800" lvl="4" marL="2286000" algn="l">
              <a:lnSpc>
                <a:spcPct val="100000"/>
              </a:lnSpc>
              <a:spcBef>
                <a:spcPts val="300"/>
              </a:spcBef>
              <a:spcAft>
                <a:spcPts val="0"/>
              </a:spcAft>
              <a:buSzPts val="3200"/>
              <a:buChar char="»"/>
              <a:defRPr/>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31" name="Google Shape;31;p12"/>
          <p:cNvSpPr txBox="1"/>
          <p:nvPr>
            <p:ph idx="4" type="body"/>
          </p:nvPr>
        </p:nvSpPr>
        <p:spPr>
          <a:xfrm>
            <a:off x="4645025" y="2174875"/>
            <a:ext cx="4041775" cy="3951288"/>
          </a:xfrm>
          <a:prstGeom prst="rect">
            <a:avLst/>
          </a:prstGeom>
          <a:noFill/>
          <a:ln>
            <a:noFill/>
          </a:ln>
        </p:spPr>
        <p:txBody>
          <a:bodyPr anchorCtr="0" anchor="t" bIns="45675" lIns="45675" spcFirstLastPara="1" rIns="45675" wrap="square" tIns="45675">
            <a:normAutofit/>
          </a:bodyPr>
          <a:lstStyle>
            <a:lvl1pPr indent="-431800" lvl="0" marL="457200" algn="l">
              <a:lnSpc>
                <a:spcPct val="100000"/>
              </a:lnSpc>
              <a:spcBef>
                <a:spcPts val="300"/>
              </a:spcBef>
              <a:spcAft>
                <a:spcPts val="0"/>
              </a:spcAft>
              <a:buSzPts val="3200"/>
              <a:buChar char="•"/>
              <a:defRPr/>
            </a:lvl1pPr>
            <a:lvl2pPr indent="-431800" lvl="1" marL="914400" algn="l">
              <a:lnSpc>
                <a:spcPct val="100000"/>
              </a:lnSpc>
              <a:spcBef>
                <a:spcPts val="300"/>
              </a:spcBef>
              <a:spcAft>
                <a:spcPts val="0"/>
              </a:spcAft>
              <a:buSzPts val="3200"/>
              <a:buChar char="–"/>
              <a:defRPr/>
            </a:lvl2pPr>
            <a:lvl3pPr indent="-431800" lvl="2" marL="1371600" algn="l">
              <a:lnSpc>
                <a:spcPct val="100000"/>
              </a:lnSpc>
              <a:spcBef>
                <a:spcPts val="300"/>
              </a:spcBef>
              <a:spcAft>
                <a:spcPts val="0"/>
              </a:spcAft>
              <a:buSzPts val="3200"/>
              <a:buChar char="•"/>
              <a:defRPr/>
            </a:lvl3pPr>
            <a:lvl4pPr indent="-431800" lvl="3" marL="1828800" algn="l">
              <a:lnSpc>
                <a:spcPct val="100000"/>
              </a:lnSpc>
              <a:spcBef>
                <a:spcPts val="300"/>
              </a:spcBef>
              <a:spcAft>
                <a:spcPts val="0"/>
              </a:spcAft>
              <a:buSzPts val="3200"/>
              <a:buChar char="–"/>
              <a:defRPr/>
            </a:lvl4pPr>
            <a:lvl5pPr indent="-431800" lvl="4" marL="2286000" algn="l">
              <a:lnSpc>
                <a:spcPct val="100000"/>
              </a:lnSpc>
              <a:spcBef>
                <a:spcPts val="300"/>
              </a:spcBef>
              <a:spcAft>
                <a:spcPts val="0"/>
              </a:spcAft>
              <a:buSzPts val="3200"/>
              <a:buChar char="»"/>
              <a:defRPr/>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32" name="Google Shape;32;p12"/>
          <p:cNvSpPr txBox="1"/>
          <p:nvPr>
            <p:ph idx="12" type="sldNum"/>
          </p:nvPr>
        </p:nvSpPr>
        <p:spPr>
          <a:xfrm>
            <a:off x="8428216" y="6414780"/>
            <a:ext cx="258585" cy="248265"/>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1"/>
          </a:xfrm>
          <a:prstGeom prst="rect">
            <a:avLst/>
          </a:prstGeom>
          <a:noFill/>
          <a:ln>
            <a:noFill/>
          </a:ln>
        </p:spPr>
        <p:txBody>
          <a:bodyPr anchorCtr="0" anchor="ctr" bIns="45675" lIns="45675" spcFirstLastPara="1" rIns="45675" wrap="square" tIns="4567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5" name="Google Shape;35;p13"/>
          <p:cNvSpPr txBox="1"/>
          <p:nvPr>
            <p:ph idx="12" type="sldNum"/>
          </p:nvPr>
        </p:nvSpPr>
        <p:spPr>
          <a:xfrm>
            <a:off x="8428216" y="6414780"/>
            <a:ext cx="258585" cy="248265"/>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14"/>
          <p:cNvSpPr txBox="1"/>
          <p:nvPr>
            <p:ph idx="12" type="sldNum"/>
          </p:nvPr>
        </p:nvSpPr>
        <p:spPr>
          <a:xfrm>
            <a:off x="8428216" y="6414780"/>
            <a:ext cx="258585" cy="248265"/>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38" name="Shape 38"/>
        <p:cNvGrpSpPr/>
        <p:nvPr/>
      </p:nvGrpSpPr>
      <p:grpSpPr>
        <a:xfrm>
          <a:off x="0" y="0"/>
          <a:ext cx="0" cy="0"/>
          <a:chOff x="0" y="0"/>
          <a:chExt cx="0" cy="0"/>
        </a:xfrm>
      </p:grpSpPr>
      <p:sp>
        <p:nvSpPr>
          <p:cNvPr id="39" name="Google Shape;39;p15"/>
          <p:cNvSpPr txBox="1"/>
          <p:nvPr>
            <p:ph type="title"/>
          </p:nvPr>
        </p:nvSpPr>
        <p:spPr>
          <a:xfrm>
            <a:off x="457200" y="273050"/>
            <a:ext cx="3008314" cy="1162050"/>
          </a:xfrm>
          <a:prstGeom prst="rect">
            <a:avLst/>
          </a:prstGeom>
          <a:noFill/>
          <a:ln>
            <a:noFill/>
          </a:ln>
        </p:spPr>
        <p:txBody>
          <a:bodyPr anchorCtr="0" anchor="b" bIns="45675" lIns="45675" spcFirstLastPara="1" rIns="45675" wrap="square" tIns="45675">
            <a:normAutofit/>
          </a:bodyPr>
          <a:lstStyle>
            <a:lvl1pPr lvl="0" algn="l">
              <a:lnSpc>
                <a:spcPct val="100000"/>
              </a:lnSpc>
              <a:spcBef>
                <a:spcPts val="0"/>
              </a:spcBef>
              <a:spcAft>
                <a:spcPts val="0"/>
              </a:spcAft>
              <a:buClr>
                <a:srgbClr val="000000"/>
              </a:buClr>
              <a:buSzPts val="2000"/>
              <a:buFont typeface="Calibri"/>
              <a:buNone/>
              <a:defRPr b="1" sz="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0" name="Google Shape;40;p15"/>
          <p:cNvSpPr txBox="1"/>
          <p:nvPr>
            <p:ph idx="1" type="body"/>
          </p:nvPr>
        </p:nvSpPr>
        <p:spPr>
          <a:xfrm>
            <a:off x="3575050" y="273050"/>
            <a:ext cx="5111750" cy="5853113"/>
          </a:xfrm>
          <a:prstGeom prst="rect">
            <a:avLst/>
          </a:prstGeom>
          <a:noFill/>
          <a:ln>
            <a:noFill/>
          </a:ln>
        </p:spPr>
        <p:txBody>
          <a:bodyPr anchorCtr="0" anchor="t" bIns="45675" lIns="45675" spcFirstLastPara="1" rIns="45675" wrap="square" tIns="45675">
            <a:normAutofit/>
          </a:bodyPr>
          <a:lstStyle>
            <a:lvl1pPr indent="-431800" lvl="0" marL="457200" algn="l">
              <a:lnSpc>
                <a:spcPct val="100000"/>
              </a:lnSpc>
              <a:spcBef>
                <a:spcPts val="600"/>
              </a:spcBef>
              <a:spcAft>
                <a:spcPts val="0"/>
              </a:spcAft>
              <a:buSzPts val="3200"/>
              <a:buChar char="•"/>
              <a:defRPr/>
            </a:lvl1pPr>
            <a:lvl2pPr indent="-431800" lvl="1" marL="914400" algn="l">
              <a:lnSpc>
                <a:spcPct val="100000"/>
              </a:lnSpc>
              <a:spcBef>
                <a:spcPts val="600"/>
              </a:spcBef>
              <a:spcAft>
                <a:spcPts val="0"/>
              </a:spcAft>
              <a:buSzPts val="3200"/>
              <a:buChar char="–"/>
              <a:defRPr/>
            </a:lvl2pPr>
            <a:lvl3pPr indent="-431800" lvl="2" marL="1371600" algn="l">
              <a:lnSpc>
                <a:spcPct val="100000"/>
              </a:lnSpc>
              <a:spcBef>
                <a:spcPts val="600"/>
              </a:spcBef>
              <a:spcAft>
                <a:spcPts val="0"/>
              </a:spcAft>
              <a:buSzPts val="3200"/>
              <a:buChar char="•"/>
              <a:defRPr/>
            </a:lvl3pPr>
            <a:lvl4pPr indent="-431800" lvl="3" marL="1828800" algn="l">
              <a:lnSpc>
                <a:spcPct val="100000"/>
              </a:lnSpc>
              <a:spcBef>
                <a:spcPts val="600"/>
              </a:spcBef>
              <a:spcAft>
                <a:spcPts val="0"/>
              </a:spcAft>
              <a:buSzPts val="3200"/>
              <a:buChar char="–"/>
              <a:defRPr/>
            </a:lvl4pPr>
            <a:lvl5pPr indent="-431800" lvl="4" marL="2286000" algn="l">
              <a:lnSpc>
                <a:spcPct val="100000"/>
              </a:lnSpc>
              <a:spcBef>
                <a:spcPts val="600"/>
              </a:spcBef>
              <a:spcAft>
                <a:spcPts val="0"/>
              </a:spcAft>
              <a:buSzPts val="3200"/>
              <a:buChar char="»"/>
              <a:defRPr/>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41" name="Google Shape;41;p15"/>
          <p:cNvSpPr txBox="1"/>
          <p:nvPr>
            <p:ph idx="2" type="body"/>
          </p:nvPr>
        </p:nvSpPr>
        <p:spPr>
          <a:xfrm>
            <a:off x="457199" y="1435100"/>
            <a:ext cx="3008315" cy="4691063"/>
          </a:xfrm>
          <a:prstGeom prst="rect">
            <a:avLst/>
          </a:prstGeom>
          <a:noFill/>
          <a:ln>
            <a:noFill/>
          </a:ln>
        </p:spPr>
        <p:txBody>
          <a:bodyPr anchorCtr="0" anchor="t" bIns="45675" lIns="45675" spcFirstLastPara="1" rIns="45675" wrap="square" tIns="45675">
            <a:normAutofit/>
          </a:bodyPr>
          <a:lstStyle>
            <a:lvl1pPr indent="-431800" lvl="0" marL="457200" algn="l">
              <a:lnSpc>
                <a:spcPct val="100000"/>
              </a:lnSpc>
              <a:spcBef>
                <a:spcPts val="300"/>
              </a:spcBef>
              <a:spcAft>
                <a:spcPts val="0"/>
              </a:spcAft>
              <a:buSzPts val="3200"/>
              <a:buChar char="•"/>
              <a:defRPr/>
            </a:lvl1pPr>
            <a:lvl2pPr indent="-431800" lvl="1" marL="914400" algn="l">
              <a:lnSpc>
                <a:spcPct val="100000"/>
              </a:lnSpc>
              <a:spcBef>
                <a:spcPts val="300"/>
              </a:spcBef>
              <a:spcAft>
                <a:spcPts val="0"/>
              </a:spcAft>
              <a:buSzPts val="3200"/>
              <a:buChar char="–"/>
              <a:defRPr/>
            </a:lvl2pPr>
            <a:lvl3pPr indent="-431800" lvl="2" marL="1371600" algn="l">
              <a:lnSpc>
                <a:spcPct val="100000"/>
              </a:lnSpc>
              <a:spcBef>
                <a:spcPts val="300"/>
              </a:spcBef>
              <a:spcAft>
                <a:spcPts val="0"/>
              </a:spcAft>
              <a:buSzPts val="3200"/>
              <a:buChar char="•"/>
              <a:defRPr/>
            </a:lvl3pPr>
            <a:lvl4pPr indent="-431800" lvl="3" marL="1828800" algn="l">
              <a:lnSpc>
                <a:spcPct val="100000"/>
              </a:lnSpc>
              <a:spcBef>
                <a:spcPts val="300"/>
              </a:spcBef>
              <a:spcAft>
                <a:spcPts val="0"/>
              </a:spcAft>
              <a:buSzPts val="3200"/>
              <a:buChar char="–"/>
              <a:defRPr/>
            </a:lvl4pPr>
            <a:lvl5pPr indent="-431800" lvl="4" marL="2286000" algn="l">
              <a:lnSpc>
                <a:spcPct val="100000"/>
              </a:lnSpc>
              <a:spcBef>
                <a:spcPts val="300"/>
              </a:spcBef>
              <a:spcAft>
                <a:spcPts val="0"/>
              </a:spcAft>
              <a:buSzPts val="3200"/>
              <a:buChar char="»"/>
              <a:defRPr/>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42" name="Google Shape;42;p15"/>
          <p:cNvSpPr txBox="1"/>
          <p:nvPr>
            <p:ph idx="12" type="sldNum"/>
          </p:nvPr>
        </p:nvSpPr>
        <p:spPr>
          <a:xfrm>
            <a:off x="8428216" y="6414780"/>
            <a:ext cx="258585" cy="248265"/>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43" name="Shape 43"/>
        <p:cNvGrpSpPr/>
        <p:nvPr/>
      </p:nvGrpSpPr>
      <p:grpSpPr>
        <a:xfrm>
          <a:off x="0" y="0"/>
          <a:ext cx="0" cy="0"/>
          <a:chOff x="0" y="0"/>
          <a:chExt cx="0" cy="0"/>
        </a:xfrm>
      </p:grpSpPr>
      <p:sp>
        <p:nvSpPr>
          <p:cNvPr id="44" name="Google Shape;44;p16"/>
          <p:cNvSpPr txBox="1"/>
          <p:nvPr>
            <p:ph type="title"/>
          </p:nvPr>
        </p:nvSpPr>
        <p:spPr>
          <a:xfrm>
            <a:off x="1792288" y="4800600"/>
            <a:ext cx="5486401" cy="566738"/>
          </a:xfrm>
          <a:prstGeom prst="rect">
            <a:avLst/>
          </a:prstGeom>
          <a:noFill/>
          <a:ln>
            <a:noFill/>
          </a:ln>
        </p:spPr>
        <p:txBody>
          <a:bodyPr anchorCtr="0" anchor="b" bIns="45675" lIns="45675" spcFirstLastPara="1" rIns="45675" wrap="square" tIns="45675">
            <a:normAutofit/>
          </a:bodyPr>
          <a:lstStyle>
            <a:lvl1pPr lvl="0" algn="l">
              <a:lnSpc>
                <a:spcPct val="100000"/>
              </a:lnSpc>
              <a:spcBef>
                <a:spcPts val="0"/>
              </a:spcBef>
              <a:spcAft>
                <a:spcPts val="0"/>
              </a:spcAft>
              <a:buClr>
                <a:srgbClr val="000000"/>
              </a:buClr>
              <a:buSzPts val="2000"/>
              <a:buFont typeface="Calibri"/>
              <a:buNone/>
              <a:defRPr b="1" sz="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5" name="Google Shape;45;p16"/>
          <p:cNvSpPr/>
          <p:nvPr>
            <p:ph idx="2" type="pic"/>
          </p:nvPr>
        </p:nvSpPr>
        <p:spPr>
          <a:xfrm>
            <a:off x="1792288" y="612775"/>
            <a:ext cx="5486401" cy="4114800"/>
          </a:xfrm>
          <a:prstGeom prst="rect">
            <a:avLst/>
          </a:prstGeom>
          <a:noFill/>
          <a:ln>
            <a:noFill/>
          </a:ln>
        </p:spPr>
      </p:sp>
      <p:sp>
        <p:nvSpPr>
          <p:cNvPr id="46" name="Google Shape;46;p16"/>
          <p:cNvSpPr txBox="1"/>
          <p:nvPr>
            <p:ph idx="1" type="body"/>
          </p:nvPr>
        </p:nvSpPr>
        <p:spPr>
          <a:xfrm>
            <a:off x="1792288" y="5367337"/>
            <a:ext cx="5486401" cy="804863"/>
          </a:xfrm>
          <a:prstGeom prst="rect">
            <a:avLst/>
          </a:prstGeom>
          <a:noFill/>
          <a:ln>
            <a:noFill/>
          </a:ln>
        </p:spPr>
        <p:txBody>
          <a:bodyPr anchorCtr="0" anchor="t" bIns="45675" lIns="45675" spcFirstLastPara="1" rIns="45675" wrap="square" tIns="45675">
            <a:normAutofit/>
          </a:bodyPr>
          <a:lstStyle>
            <a:lvl1pPr indent="-228600" lvl="0" marL="457200" algn="l">
              <a:lnSpc>
                <a:spcPct val="100000"/>
              </a:lnSpc>
              <a:spcBef>
                <a:spcPts val="200"/>
              </a:spcBef>
              <a:spcAft>
                <a:spcPts val="0"/>
              </a:spcAft>
              <a:buClr>
                <a:srgbClr val="000000"/>
              </a:buClr>
              <a:buSzPts val="1400"/>
              <a:buFont typeface="Calibri"/>
              <a:buNone/>
              <a:defRPr sz="1400"/>
            </a:lvl1pPr>
            <a:lvl2pPr indent="-228600" lvl="1" marL="914400" algn="l">
              <a:lnSpc>
                <a:spcPct val="100000"/>
              </a:lnSpc>
              <a:spcBef>
                <a:spcPts val="200"/>
              </a:spcBef>
              <a:spcAft>
                <a:spcPts val="0"/>
              </a:spcAft>
              <a:buClr>
                <a:srgbClr val="000000"/>
              </a:buClr>
              <a:buSzPts val="1400"/>
              <a:buFont typeface="Calibri"/>
              <a:buNone/>
              <a:defRPr sz="1400"/>
            </a:lvl2pPr>
            <a:lvl3pPr indent="-228600" lvl="2" marL="1371600" algn="l">
              <a:lnSpc>
                <a:spcPct val="100000"/>
              </a:lnSpc>
              <a:spcBef>
                <a:spcPts val="200"/>
              </a:spcBef>
              <a:spcAft>
                <a:spcPts val="0"/>
              </a:spcAft>
              <a:buClr>
                <a:srgbClr val="000000"/>
              </a:buClr>
              <a:buSzPts val="1400"/>
              <a:buFont typeface="Calibri"/>
              <a:buNone/>
              <a:defRPr sz="1400"/>
            </a:lvl3pPr>
            <a:lvl4pPr indent="-228600" lvl="3" marL="1828800" algn="l">
              <a:lnSpc>
                <a:spcPct val="100000"/>
              </a:lnSpc>
              <a:spcBef>
                <a:spcPts val="200"/>
              </a:spcBef>
              <a:spcAft>
                <a:spcPts val="0"/>
              </a:spcAft>
              <a:buClr>
                <a:srgbClr val="000000"/>
              </a:buClr>
              <a:buSzPts val="1400"/>
              <a:buFont typeface="Calibri"/>
              <a:buNone/>
              <a:defRPr sz="1400"/>
            </a:lvl4pPr>
            <a:lvl5pPr indent="-228600" lvl="4" marL="2286000" algn="l">
              <a:lnSpc>
                <a:spcPct val="100000"/>
              </a:lnSpc>
              <a:spcBef>
                <a:spcPts val="200"/>
              </a:spcBef>
              <a:spcAft>
                <a:spcPts val="0"/>
              </a:spcAft>
              <a:buClr>
                <a:srgbClr val="000000"/>
              </a:buClr>
              <a:buSzPts val="1400"/>
              <a:buFont typeface="Calibri"/>
              <a:buNone/>
              <a:defRPr sz="1400"/>
            </a:lvl5pPr>
            <a:lvl6pPr indent="-431800" lvl="5" marL="2743200" algn="l">
              <a:lnSpc>
                <a:spcPct val="100000"/>
              </a:lnSpc>
              <a:spcBef>
                <a:spcPts val="300"/>
              </a:spcBef>
              <a:spcAft>
                <a:spcPts val="0"/>
              </a:spcAft>
              <a:buSzPts val="3200"/>
              <a:buChar char="•"/>
              <a:defRPr/>
            </a:lvl6pPr>
            <a:lvl7pPr indent="-431800" lvl="6" marL="3200400" algn="l">
              <a:lnSpc>
                <a:spcPct val="100000"/>
              </a:lnSpc>
              <a:spcBef>
                <a:spcPts val="300"/>
              </a:spcBef>
              <a:spcAft>
                <a:spcPts val="0"/>
              </a:spcAft>
              <a:buSzPts val="3200"/>
              <a:buChar char="•"/>
              <a:defRPr/>
            </a:lvl7pPr>
            <a:lvl8pPr indent="-431800" lvl="7" marL="3657600" algn="l">
              <a:lnSpc>
                <a:spcPct val="100000"/>
              </a:lnSpc>
              <a:spcBef>
                <a:spcPts val="300"/>
              </a:spcBef>
              <a:spcAft>
                <a:spcPts val="0"/>
              </a:spcAft>
              <a:buSzPts val="3200"/>
              <a:buChar char="•"/>
              <a:defRPr/>
            </a:lvl8pPr>
            <a:lvl9pPr indent="-431800" lvl="8" marL="4114800" algn="l">
              <a:lnSpc>
                <a:spcPct val="100000"/>
              </a:lnSpc>
              <a:spcBef>
                <a:spcPts val="300"/>
              </a:spcBef>
              <a:spcAft>
                <a:spcPts val="0"/>
              </a:spcAft>
              <a:buSzPts val="3200"/>
              <a:buChar char="•"/>
              <a:defRPr/>
            </a:lvl9pPr>
          </a:lstStyle>
          <a:p/>
        </p:txBody>
      </p:sp>
      <p:sp>
        <p:nvSpPr>
          <p:cNvPr id="47" name="Google Shape;47;p16"/>
          <p:cNvSpPr txBox="1"/>
          <p:nvPr>
            <p:ph idx="12" type="sldNum"/>
          </p:nvPr>
        </p:nvSpPr>
        <p:spPr>
          <a:xfrm>
            <a:off x="8428216" y="6414780"/>
            <a:ext cx="258585" cy="248265"/>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57200" y="274638"/>
            <a:ext cx="8229600" cy="1143001"/>
          </a:xfrm>
          <a:prstGeom prst="rect">
            <a:avLst/>
          </a:prstGeom>
          <a:noFill/>
          <a:ln>
            <a:noFill/>
          </a:ln>
        </p:spPr>
        <p:txBody>
          <a:bodyPr anchorCtr="0" anchor="ctr" bIns="45675" lIns="45675" spcFirstLastPara="1" rIns="45675" wrap="square" tIns="45675">
            <a:norm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7"/>
          <p:cNvSpPr txBox="1"/>
          <p:nvPr>
            <p:ph idx="1" type="body"/>
          </p:nvPr>
        </p:nvSpPr>
        <p:spPr>
          <a:xfrm>
            <a:off x="457200" y="1600200"/>
            <a:ext cx="8229600" cy="4525963"/>
          </a:xfrm>
          <a:prstGeom prst="rect">
            <a:avLst/>
          </a:prstGeom>
          <a:noFill/>
          <a:ln>
            <a:noFill/>
          </a:ln>
        </p:spPr>
        <p:txBody>
          <a:bodyPr anchorCtr="0" anchor="t" bIns="45675" lIns="45675" spcFirstLastPara="1" rIns="45675" wrap="square" tIns="45675">
            <a:normAutofit/>
          </a:bodyPr>
          <a:lstStyle>
            <a:lvl1pPr indent="-431800" lvl="0" marL="4572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31800" lvl="5" marL="27432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6pPr>
            <a:lvl7pPr indent="-431800" lvl="6" marL="32004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7pPr>
            <a:lvl8pPr indent="-431800" lvl="7" marL="36576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8pPr>
            <a:lvl9pPr indent="-431800" lvl="8" marL="4114800" marR="0" rtl="0" algn="l">
              <a:lnSpc>
                <a:spcPct val="100000"/>
              </a:lnSpc>
              <a:spcBef>
                <a:spcPts val="3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9pPr>
          </a:lstStyle>
          <a:p/>
        </p:txBody>
      </p:sp>
      <p:sp>
        <p:nvSpPr>
          <p:cNvPr id="8" name="Google Shape;8;p7"/>
          <p:cNvSpPr txBox="1"/>
          <p:nvPr>
            <p:ph idx="12" type="sldNum"/>
          </p:nvPr>
        </p:nvSpPr>
        <p:spPr>
          <a:xfrm>
            <a:off x="8428216" y="6414780"/>
            <a:ext cx="258585" cy="248265"/>
          </a:xfrm>
          <a:prstGeom prst="rect">
            <a:avLst/>
          </a:prstGeom>
          <a:noFill/>
          <a:ln>
            <a:noFill/>
          </a:ln>
        </p:spPr>
        <p:txBody>
          <a:bodyPr anchorCtr="0" anchor="ctr" bIns="45675" lIns="45675" spcFirstLastPara="1" rIns="45675" wrap="square" tIns="45675">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idx="4294967295" type="ctrTitle"/>
          </p:nvPr>
        </p:nvSpPr>
        <p:spPr>
          <a:xfrm>
            <a:off x="685800" y="2130425"/>
            <a:ext cx="8040900" cy="1470001"/>
          </a:xfrm>
          <a:prstGeom prst="rect">
            <a:avLst/>
          </a:prstGeom>
          <a:noFill/>
          <a:ln>
            <a:noFill/>
          </a:ln>
        </p:spPr>
        <p:txBody>
          <a:bodyPr anchorCtr="0" anchor="ctr" bIns="45675" lIns="45675" spcFirstLastPara="1" rIns="45675" wrap="square" tIns="45675">
            <a:normAutofit fontScale="90000"/>
          </a:bodyPr>
          <a:lstStyle/>
          <a:p>
            <a:pPr indent="0" lvl="0" marL="0" marR="0" rtl="0" algn="ctr">
              <a:lnSpc>
                <a:spcPct val="100000"/>
              </a:lnSpc>
              <a:spcBef>
                <a:spcPts val="0"/>
              </a:spcBef>
              <a:spcAft>
                <a:spcPts val="0"/>
              </a:spcAft>
              <a:buClr>
                <a:srgbClr val="000000"/>
              </a:buClr>
              <a:buSzPct val="100000"/>
              <a:buFont typeface="Calibri"/>
              <a:buNone/>
            </a:pPr>
            <a:r>
              <a:rPr b="1" i="0" lang="en-US" sz="3200" u="none" cap="none" strike="noStrike">
                <a:solidFill>
                  <a:srgbClr val="000000"/>
                </a:solidFill>
                <a:latin typeface="Calibri"/>
                <a:ea typeface="Calibri"/>
                <a:cs typeface="Calibri"/>
                <a:sym typeface="Calibri"/>
              </a:rPr>
              <a:t>DreamASL - Educational and Accessibility American Sign Language Detection using Computer Vision and CNN through MediaPipe</a:t>
            </a:r>
            <a:endParaRPr b="0" i="0" sz="4400" u="none" cap="none" strike="noStrike">
              <a:solidFill>
                <a:srgbClr val="000000"/>
              </a:solidFill>
              <a:latin typeface="Calibri"/>
              <a:ea typeface="Calibri"/>
              <a:cs typeface="Calibri"/>
              <a:sym typeface="Calibri"/>
            </a:endParaRPr>
          </a:p>
        </p:txBody>
      </p:sp>
      <p:sp>
        <p:nvSpPr>
          <p:cNvPr id="61" name="Google Shape;61;p1"/>
          <p:cNvSpPr txBox="1"/>
          <p:nvPr>
            <p:ph idx="4294967295" type="subTitle"/>
          </p:nvPr>
        </p:nvSpPr>
        <p:spPr>
          <a:xfrm>
            <a:off x="1371600" y="3876275"/>
            <a:ext cx="6400800" cy="2385300"/>
          </a:xfrm>
          <a:prstGeom prst="rect">
            <a:avLst/>
          </a:prstGeom>
          <a:noFill/>
          <a:ln>
            <a:noFill/>
          </a:ln>
        </p:spPr>
        <p:txBody>
          <a:bodyPr anchorCtr="0" anchor="t" bIns="45675" lIns="45675" spcFirstLastPara="1" rIns="45675" wrap="square" tIns="45675">
            <a:norm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Sourav Kumar Patra – RA2011026010282</a:t>
            </a:r>
            <a:endParaRPr b="0" i="0" sz="3200" u="none" cap="none" strike="noStrike">
              <a:solidFill>
                <a:srgbClr val="000000"/>
              </a:solidFill>
              <a:latin typeface="Calibri"/>
              <a:ea typeface="Calibri"/>
              <a:cs typeface="Calibri"/>
              <a:sym typeface="Calibri"/>
            </a:endParaRPr>
          </a:p>
          <a:p>
            <a:pPr indent="0" lvl="0" marL="0" marR="0" rtl="0" algn="ctr">
              <a:lnSpc>
                <a:spcPct val="100000"/>
              </a:lnSpc>
              <a:spcBef>
                <a:spcPts val="50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Yash Bohra – RA2011026010296</a:t>
            </a:r>
            <a:endParaRPr b="0" i="0" sz="3200" u="none" cap="none" strike="noStrike">
              <a:solidFill>
                <a:srgbClr val="000000"/>
              </a:solidFill>
              <a:latin typeface="Calibri"/>
              <a:ea typeface="Calibri"/>
              <a:cs typeface="Calibri"/>
              <a:sym typeface="Calibri"/>
            </a:endParaRPr>
          </a:p>
          <a:p>
            <a:pPr indent="0" lvl="0" marL="0" marR="0" rtl="0" algn="ctr">
              <a:lnSpc>
                <a:spcPct val="100000"/>
              </a:lnSpc>
              <a:spcBef>
                <a:spcPts val="50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ctr">
              <a:lnSpc>
                <a:spcPct val="100000"/>
              </a:lnSpc>
              <a:spcBef>
                <a:spcPts val="50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Guide Name:</a:t>
            </a:r>
            <a:r>
              <a:rPr b="0" i="0" lang="en-US" sz="2400" u="none" cap="none" strike="noStrike">
                <a:solidFill>
                  <a:srgbClr val="888888"/>
                </a:solidFill>
                <a:latin typeface="Calibri"/>
                <a:ea typeface="Calibri"/>
                <a:cs typeface="Calibri"/>
                <a:sym typeface="Calibri"/>
              </a:rPr>
              <a:t> Dr. K. Moorthi</a:t>
            </a:r>
            <a:endParaRPr b="0" i="0" sz="3200" u="none" cap="none" strike="noStrike">
              <a:solidFill>
                <a:srgbClr val="000000"/>
              </a:solidFill>
              <a:latin typeface="Calibri"/>
              <a:ea typeface="Calibri"/>
              <a:cs typeface="Calibri"/>
              <a:sym typeface="Calibri"/>
            </a:endParaRPr>
          </a:p>
          <a:p>
            <a:pPr indent="0" lvl="0" marL="0" marR="0" rtl="0" algn="ctr">
              <a:lnSpc>
                <a:spcPct val="100000"/>
              </a:lnSpc>
              <a:spcBef>
                <a:spcPts val="50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Designation:</a:t>
            </a:r>
            <a:r>
              <a:rPr b="0" i="0" lang="en-US" sz="2400" u="none" cap="none" strike="noStrike">
                <a:solidFill>
                  <a:srgbClr val="888888"/>
                </a:solidFill>
                <a:latin typeface="Calibri"/>
                <a:ea typeface="Calibri"/>
                <a:cs typeface="Calibri"/>
                <a:sym typeface="Calibri"/>
              </a:rPr>
              <a:t> Assistant Professor, CINTEL</a:t>
            </a:r>
            <a:endParaRPr b="0" i="0" sz="3200" u="none" cap="none" strike="noStrike">
              <a:solidFill>
                <a:srgbClr val="000000"/>
              </a:solidFill>
              <a:latin typeface="Calibri"/>
              <a:ea typeface="Calibri"/>
              <a:cs typeface="Calibri"/>
              <a:sym typeface="Calibri"/>
            </a:endParaRPr>
          </a:p>
        </p:txBody>
      </p:sp>
      <p:pic>
        <p:nvPicPr>
          <p:cNvPr descr="Google Shape;90;p1" id="62" name="Google Shape;62;p1"/>
          <p:cNvPicPr preferRelativeResize="0"/>
          <p:nvPr/>
        </p:nvPicPr>
        <p:blipFill rotWithShape="1">
          <a:blip r:embed="rId3">
            <a:alphaModFix/>
          </a:blip>
          <a:srcRect b="0" l="0" r="0" t="0"/>
          <a:stretch/>
        </p:blipFill>
        <p:spPr>
          <a:xfrm>
            <a:off x="228600" y="553352"/>
            <a:ext cx="2237740" cy="755017"/>
          </a:xfrm>
          <a:prstGeom prst="rect">
            <a:avLst/>
          </a:prstGeom>
          <a:noFill/>
          <a:ln>
            <a:noFill/>
          </a:ln>
        </p:spPr>
      </p:pic>
      <p:sp>
        <p:nvSpPr>
          <p:cNvPr id="63" name="Google Shape;63;p1"/>
          <p:cNvSpPr txBox="1"/>
          <p:nvPr/>
        </p:nvSpPr>
        <p:spPr>
          <a:xfrm>
            <a:off x="2865124" y="457200"/>
            <a:ext cx="6080752" cy="120934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SRM INSTITUTE OF SCIENCE AND TECHNOLOGY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COLLEGE OF ENGINEERING AND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DEPARTMENT OF COMPUTATIONAL INTELLIGENCE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18CSP107L-MINOR PROJECT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4c935d327b_0_67"/>
          <p:cNvSpPr txBox="1"/>
          <p:nvPr>
            <p:ph type="title"/>
          </p:nvPr>
        </p:nvSpPr>
        <p:spPr>
          <a:xfrm>
            <a:off x="457200" y="274638"/>
            <a:ext cx="8229600" cy="1143000"/>
          </a:xfrm>
          <a:prstGeom prst="rect">
            <a:avLst/>
          </a:prstGeom>
        </p:spPr>
        <p:txBody>
          <a:bodyPr anchorCtr="0" anchor="ctr" bIns="45675" lIns="45675" spcFirstLastPara="1" rIns="45675" wrap="square" tIns="45675">
            <a:normAutofit/>
          </a:bodyPr>
          <a:lstStyle/>
          <a:p>
            <a:pPr indent="0" lvl="0" marL="0" rtl="0" algn="ctr">
              <a:spcBef>
                <a:spcPts val="0"/>
              </a:spcBef>
              <a:spcAft>
                <a:spcPts val="0"/>
              </a:spcAft>
              <a:buNone/>
            </a:pPr>
            <a:r>
              <a:rPr lang="en-US"/>
              <a:t>SYSTEM ARCHITECTURE DIAGRAM</a:t>
            </a:r>
            <a:endParaRPr/>
          </a:p>
        </p:txBody>
      </p:sp>
      <p:pic>
        <p:nvPicPr>
          <p:cNvPr id="123" name="Google Shape;123;g24c935d327b_0_67"/>
          <p:cNvPicPr preferRelativeResize="0"/>
          <p:nvPr/>
        </p:nvPicPr>
        <p:blipFill>
          <a:blip r:embed="rId3">
            <a:alphaModFix/>
          </a:blip>
          <a:stretch>
            <a:fillRect/>
          </a:stretch>
        </p:blipFill>
        <p:spPr>
          <a:xfrm>
            <a:off x="2227037" y="1245450"/>
            <a:ext cx="4689924" cy="5393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4c935d327b_0_73"/>
          <p:cNvSpPr txBox="1"/>
          <p:nvPr>
            <p:ph type="title"/>
          </p:nvPr>
        </p:nvSpPr>
        <p:spPr>
          <a:xfrm>
            <a:off x="457200" y="274638"/>
            <a:ext cx="8229600" cy="1143000"/>
          </a:xfrm>
          <a:prstGeom prst="rect">
            <a:avLst/>
          </a:prstGeom>
        </p:spPr>
        <p:txBody>
          <a:bodyPr anchorCtr="0" anchor="ctr" bIns="45675" lIns="45675" spcFirstLastPara="1" rIns="45675" wrap="square" tIns="45675">
            <a:normAutofit/>
          </a:bodyPr>
          <a:lstStyle/>
          <a:p>
            <a:pPr indent="0" lvl="0" marL="0" rtl="0" algn="ctr">
              <a:spcBef>
                <a:spcPts val="0"/>
              </a:spcBef>
              <a:spcAft>
                <a:spcPts val="0"/>
              </a:spcAft>
              <a:buNone/>
            </a:pPr>
            <a:r>
              <a:rPr lang="en-US"/>
              <a:t>USE CASE</a:t>
            </a:r>
            <a:endParaRPr/>
          </a:p>
        </p:txBody>
      </p:sp>
      <p:pic>
        <p:nvPicPr>
          <p:cNvPr id="129" name="Google Shape;129;g24c935d327b_0_73"/>
          <p:cNvPicPr preferRelativeResize="0"/>
          <p:nvPr/>
        </p:nvPicPr>
        <p:blipFill>
          <a:blip r:embed="rId3">
            <a:alphaModFix/>
          </a:blip>
          <a:stretch>
            <a:fillRect/>
          </a:stretch>
        </p:blipFill>
        <p:spPr>
          <a:xfrm>
            <a:off x="2574423" y="1127375"/>
            <a:ext cx="3995163" cy="5619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4c935d327b_0_79"/>
          <p:cNvSpPr txBox="1"/>
          <p:nvPr>
            <p:ph type="title"/>
          </p:nvPr>
        </p:nvSpPr>
        <p:spPr>
          <a:xfrm>
            <a:off x="457200" y="274638"/>
            <a:ext cx="8229600" cy="1143000"/>
          </a:xfrm>
          <a:prstGeom prst="rect">
            <a:avLst/>
          </a:prstGeom>
        </p:spPr>
        <p:txBody>
          <a:bodyPr anchorCtr="0" anchor="ctr" bIns="45675" lIns="45675" spcFirstLastPara="1" rIns="45675" wrap="square" tIns="45675">
            <a:normAutofit fontScale="90000"/>
          </a:bodyPr>
          <a:lstStyle/>
          <a:p>
            <a:pPr indent="0" lvl="0" marL="0" rtl="0" algn="ctr">
              <a:spcBef>
                <a:spcPts val="0"/>
              </a:spcBef>
              <a:spcAft>
                <a:spcPts val="0"/>
              </a:spcAft>
              <a:buNone/>
            </a:pPr>
            <a:r>
              <a:rPr lang="en-US"/>
              <a:t>SEQUENCE DIAGRAM</a:t>
            </a:r>
            <a:endParaRPr/>
          </a:p>
          <a:p>
            <a:pPr indent="0" lvl="0" marL="0" rtl="0" algn="ctr">
              <a:spcBef>
                <a:spcPts val="0"/>
              </a:spcBef>
              <a:spcAft>
                <a:spcPts val="0"/>
              </a:spcAft>
              <a:buNone/>
            </a:pPr>
            <a:r>
              <a:t/>
            </a:r>
            <a:endParaRPr/>
          </a:p>
        </p:txBody>
      </p:sp>
      <p:pic>
        <p:nvPicPr>
          <p:cNvPr id="135" name="Google Shape;135;g24c935d327b_0_79"/>
          <p:cNvPicPr preferRelativeResize="0"/>
          <p:nvPr/>
        </p:nvPicPr>
        <p:blipFill>
          <a:blip r:embed="rId3">
            <a:alphaModFix/>
          </a:blip>
          <a:stretch>
            <a:fillRect/>
          </a:stretch>
        </p:blipFill>
        <p:spPr>
          <a:xfrm>
            <a:off x="2108003" y="1255225"/>
            <a:ext cx="4928000" cy="5216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4dc8eded82_0_17"/>
          <p:cNvSpPr txBox="1"/>
          <p:nvPr>
            <p:ph type="title"/>
          </p:nvPr>
        </p:nvSpPr>
        <p:spPr>
          <a:xfrm>
            <a:off x="457200" y="274638"/>
            <a:ext cx="8229600" cy="1143000"/>
          </a:xfrm>
          <a:prstGeom prst="rect">
            <a:avLst/>
          </a:prstGeom>
        </p:spPr>
        <p:txBody>
          <a:bodyPr anchorCtr="0" anchor="ctr" bIns="45675" lIns="45675" spcFirstLastPara="1" rIns="45675" wrap="square" tIns="45675">
            <a:normAutofit/>
          </a:bodyPr>
          <a:lstStyle/>
          <a:p>
            <a:pPr indent="0" lvl="0" marL="0" rtl="0" algn="ctr">
              <a:spcBef>
                <a:spcPts val="0"/>
              </a:spcBef>
              <a:spcAft>
                <a:spcPts val="0"/>
              </a:spcAft>
              <a:buNone/>
            </a:pPr>
            <a:r>
              <a:rPr lang="en-US"/>
              <a:t>Modules</a:t>
            </a:r>
            <a:endParaRPr/>
          </a:p>
        </p:txBody>
      </p:sp>
      <p:sp>
        <p:nvSpPr>
          <p:cNvPr id="141" name="Google Shape;141;g24dc8eded82_0_17"/>
          <p:cNvSpPr txBox="1"/>
          <p:nvPr>
            <p:ph idx="1" type="body"/>
          </p:nvPr>
        </p:nvSpPr>
        <p:spPr>
          <a:xfrm>
            <a:off x="457200" y="1600200"/>
            <a:ext cx="8229600" cy="4526100"/>
          </a:xfrm>
          <a:prstGeom prst="rect">
            <a:avLst/>
          </a:prstGeom>
        </p:spPr>
        <p:txBody>
          <a:bodyPr anchorCtr="0" anchor="t" bIns="45675" lIns="45675" spcFirstLastPara="1" rIns="45675" wrap="square" tIns="45675">
            <a:normAutofit/>
          </a:bodyPr>
          <a:lstStyle/>
          <a:p>
            <a:pPr indent="-469900" lvl="0" marL="457200" rtl="0" algn="just">
              <a:lnSpc>
                <a:spcPct val="200000"/>
              </a:lnSpc>
              <a:spcBef>
                <a:spcPts val="300"/>
              </a:spcBef>
              <a:spcAft>
                <a:spcPts val="0"/>
              </a:spcAft>
              <a:buSzPts val="3800"/>
              <a:buAutoNum type="arabicPeriod"/>
            </a:pPr>
            <a:r>
              <a:rPr lang="en-US" sz="3800"/>
              <a:t>Data Preprocessing Module</a:t>
            </a:r>
            <a:endParaRPr sz="3800"/>
          </a:p>
          <a:p>
            <a:pPr indent="-469900" lvl="0" marL="457200" rtl="0" algn="just">
              <a:lnSpc>
                <a:spcPct val="200000"/>
              </a:lnSpc>
              <a:spcBef>
                <a:spcPts val="0"/>
              </a:spcBef>
              <a:spcAft>
                <a:spcPts val="0"/>
              </a:spcAft>
              <a:buSzPts val="3800"/>
              <a:buAutoNum type="arabicPeriod"/>
            </a:pPr>
            <a:r>
              <a:rPr lang="en-US" sz="3800"/>
              <a:t>Data Collection Module</a:t>
            </a:r>
            <a:endParaRPr sz="3800"/>
          </a:p>
          <a:p>
            <a:pPr indent="-469900" lvl="0" marL="457200" rtl="0" algn="just">
              <a:lnSpc>
                <a:spcPct val="200000"/>
              </a:lnSpc>
              <a:spcBef>
                <a:spcPts val="0"/>
              </a:spcBef>
              <a:spcAft>
                <a:spcPts val="0"/>
              </a:spcAft>
              <a:buSzPts val="3800"/>
              <a:buAutoNum type="arabicPeriod"/>
            </a:pPr>
            <a:r>
              <a:rPr lang="en-US" sz="3800"/>
              <a:t>Hand Gesture Detection Module</a:t>
            </a:r>
            <a:endParaRPr sz="3800"/>
          </a:p>
          <a:p>
            <a:pPr indent="-469900" lvl="0" marL="457200" rtl="0" algn="just">
              <a:lnSpc>
                <a:spcPct val="200000"/>
              </a:lnSpc>
              <a:spcBef>
                <a:spcPts val="0"/>
              </a:spcBef>
              <a:spcAft>
                <a:spcPts val="0"/>
              </a:spcAft>
              <a:buSzPts val="3800"/>
              <a:buAutoNum type="arabicPeriod"/>
            </a:pPr>
            <a:r>
              <a:rPr lang="en-US" sz="3800"/>
              <a:t>CNN Feature Extraction Module</a:t>
            </a:r>
            <a:endParaRPr sz="3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4dc8edec14_0_6"/>
          <p:cNvSpPr txBox="1"/>
          <p:nvPr>
            <p:ph type="title"/>
          </p:nvPr>
        </p:nvSpPr>
        <p:spPr>
          <a:xfrm>
            <a:off x="457200" y="274638"/>
            <a:ext cx="8229600" cy="1143000"/>
          </a:xfrm>
          <a:prstGeom prst="rect">
            <a:avLst/>
          </a:prstGeom>
        </p:spPr>
        <p:txBody>
          <a:bodyPr anchorCtr="0" anchor="ctr" bIns="45675" lIns="45675" spcFirstLastPara="1" rIns="45675" wrap="square" tIns="45675">
            <a:normAutofit fontScale="90000"/>
          </a:bodyPr>
          <a:lstStyle/>
          <a:p>
            <a:pPr indent="0" lvl="0" marL="0" rtl="0" algn="ctr">
              <a:spcBef>
                <a:spcPts val="0"/>
              </a:spcBef>
              <a:spcAft>
                <a:spcPts val="0"/>
              </a:spcAft>
              <a:buNone/>
            </a:pPr>
            <a:r>
              <a:rPr lang="en-US"/>
              <a:t>Module 1 </a:t>
            </a:r>
            <a:endParaRPr/>
          </a:p>
          <a:p>
            <a:pPr indent="0" lvl="0" marL="0" rtl="0" algn="ctr">
              <a:spcBef>
                <a:spcPts val="0"/>
              </a:spcBef>
              <a:spcAft>
                <a:spcPts val="0"/>
              </a:spcAft>
              <a:buNone/>
            </a:pPr>
            <a:r>
              <a:rPr lang="en-US"/>
              <a:t>Data PreProcessing Module</a:t>
            </a:r>
            <a:endParaRPr/>
          </a:p>
        </p:txBody>
      </p:sp>
      <p:sp>
        <p:nvSpPr>
          <p:cNvPr id="147" name="Google Shape;147;g24dc8edec14_0_6"/>
          <p:cNvSpPr txBox="1"/>
          <p:nvPr>
            <p:ph idx="1" type="body"/>
          </p:nvPr>
        </p:nvSpPr>
        <p:spPr>
          <a:xfrm>
            <a:off x="457200" y="1600200"/>
            <a:ext cx="8229600" cy="4526100"/>
          </a:xfrm>
          <a:prstGeom prst="rect">
            <a:avLst/>
          </a:prstGeom>
        </p:spPr>
        <p:txBody>
          <a:bodyPr anchorCtr="0" anchor="t" bIns="45675" lIns="45675" spcFirstLastPara="1" rIns="45675" wrap="square" tIns="45675">
            <a:normAutofit/>
          </a:bodyPr>
          <a:lstStyle/>
          <a:p>
            <a:pPr indent="0" lvl="0" marL="0" rtl="0" algn="l">
              <a:spcBef>
                <a:spcPts val="300"/>
              </a:spcBef>
              <a:spcAft>
                <a:spcPts val="0"/>
              </a:spcAft>
              <a:buNone/>
            </a:pPr>
            <a:r>
              <a:rPr lang="en-US" sz="2100">
                <a:solidFill>
                  <a:srgbClr val="374151"/>
                </a:solidFill>
                <a:latin typeface="Roboto"/>
                <a:ea typeface="Roboto"/>
                <a:cs typeface="Roboto"/>
                <a:sym typeface="Roboto"/>
              </a:rPr>
              <a:t> </a:t>
            </a:r>
            <a:r>
              <a:rPr lang="en-US" sz="2100">
                <a:solidFill>
                  <a:srgbClr val="374151"/>
                </a:solidFill>
                <a:latin typeface="Roboto"/>
                <a:ea typeface="Roboto"/>
                <a:cs typeface="Roboto"/>
                <a:sym typeface="Roboto"/>
              </a:rPr>
              <a:t>.</a:t>
            </a:r>
            <a:endParaRPr sz="2100">
              <a:solidFill>
                <a:srgbClr val="374151"/>
              </a:solidFill>
              <a:latin typeface="Roboto"/>
              <a:ea typeface="Roboto"/>
              <a:cs typeface="Roboto"/>
              <a:sym typeface="Roboto"/>
            </a:endParaRPr>
          </a:p>
          <a:p>
            <a:pPr indent="-374650" lvl="0" marL="457200" rtl="0" algn="just">
              <a:lnSpc>
                <a:spcPct val="115000"/>
              </a:lnSpc>
              <a:spcBef>
                <a:spcPts val="1500"/>
              </a:spcBef>
              <a:spcAft>
                <a:spcPts val="0"/>
              </a:spcAft>
              <a:buClr>
                <a:srgbClr val="374151"/>
              </a:buClr>
              <a:buSzPts val="2300"/>
              <a:buFont typeface="Roboto"/>
              <a:buChar char="●"/>
            </a:pPr>
            <a:r>
              <a:rPr lang="en-US" sz="2300">
                <a:solidFill>
                  <a:srgbClr val="374151"/>
                </a:solidFill>
                <a:latin typeface="Roboto"/>
                <a:ea typeface="Roboto"/>
                <a:cs typeface="Roboto"/>
                <a:sym typeface="Roboto"/>
              </a:rPr>
              <a:t>Eliminate outliers and errors to ensure data quality.</a:t>
            </a:r>
            <a:endParaRPr sz="2300">
              <a:solidFill>
                <a:srgbClr val="374151"/>
              </a:solidFill>
              <a:latin typeface="Roboto"/>
              <a:ea typeface="Roboto"/>
              <a:cs typeface="Roboto"/>
              <a:sym typeface="Roboto"/>
            </a:endParaRPr>
          </a:p>
          <a:p>
            <a:pPr indent="-374650" lvl="0" marL="457200" rtl="0" algn="just">
              <a:lnSpc>
                <a:spcPct val="115000"/>
              </a:lnSpc>
              <a:spcBef>
                <a:spcPts val="0"/>
              </a:spcBef>
              <a:spcAft>
                <a:spcPts val="0"/>
              </a:spcAft>
              <a:buClr>
                <a:srgbClr val="374151"/>
              </a:buClr>
              <a:buSzPts val="2300"/>
              <a:buFont typeface="Roboto"/>
              <a:buChar char="●"/>
            </a:pPr>
            <a:r>
              <a:rPr lang="en-US" sz="2300">
                <a:solidFill>
                  <a:srgbClr val="374151"/>
                </a:solidFill>
                <a:latin typeface="Roboto"/>
                <a:ea typeface="Roboto"/>
                <a:cs typeface="Roboto"/>
                <a:sym typeface="Roboto"/>
              </a:rPr>
              <a:t>Ensure variations in lighting conditions, backgrounds, and hand shapes to improve model robustness.</a:t>
            </a:r>
            <a:endParaRPr sz="2300">
              <a:solidFill>
                <a:srgbClr val="374151"/>
              </a:solidFill>
              <a:latin typeface="Roboto"/>
              <a:ea typeface="Roboto"/>
              <a:cs typeface="Roboto"/>
              <a:sym typeface="Roboto"/>
            </a:endParaRPr>
          </a:p>
          <a:p>
            <a:pPr indent="-374650" lvl="0" marL="457200" rtl="0" algn="just">
              <a:lnSpc>
                <a:spcPct val="115000"/>
              </a:lnSpc>
              <a:spcBef>
                <a:spcPts val="0"/>
              </a:spcBef>
              <a:spcAft>
                <a:spcPts val="0"/>
              </a:spcAft>
              <a:buClr>
                <a:srgbClr val="374151"/>
              </a:buClr>
              <a:buSzPts val="2300"/>
              <a:buFont typeface="Roboto"/>
              <a:buChar char="●"/>
            </a:pPr>
            <a:r>
              <a:rPr lang="en-US" sz="2300">
                <a:solidFill>
                  <a:srgbClr val="374151"/>
                </a:solidFill>
                <a:latin typeface="Roboto"/>
                <a:ea typeface="Roboto"/>
                <a:cs typeface="Roboto"/>
                <a:sym typeface="Roboto"/>
              </a:rPr>
              <a:t>Remove any noise or irrelevant information from the collected data.</a:t>
            </a:r>
            <a:endParaRPr sz="2300">
              <a:solidFill>
                <a:srgbClr val="374151"/>
              </a:solidFill>
              <a:latin typeface="Roboto"/>
              <a:ea typeface="Roboto"/>
              <a:cs typeface="Roboto"/>
              <a:sym typeface="Roboto"/>
            </a:endParaRPr>
          </a:p>
          <a:p>
            <a:pPr indent="-374650" lvl="0" marL="457200" rtl="0" algn="just">
              <a:lnSpc>
                <a:spcPct val="115000"/>
              </a:lnSpc>
              <a:spcBef>
                <a:spcPts val="0"/>
              </a:spcBef>
              <a:spcAft>
                <a:spcPts val="0"/>
              </a:spcAft>
              <a:buClr>
                <a:srgbClr val="374151"/>
              </a:buClr>
              <a:buSzPts val="2300"/>
              <a:buFont typeface="Roboto"/>
              <a:buChar char="●"/>
            </a:pPr>
            <a:r>
              <a:rPr lang="en-US" sz="2300">
                <a:solidFill>
                  <a:srgbClr val="374151"/>
                </a:solidFill>
                <a:latin typeface="Roboto"/>
                <a:ea typeface="Roboto"/>
                <a:cs typeface="Roboto"/>
                <a:sym typeface="Roboto"/>
              </a:rPr>
              <a:t>Use OpenCV library for web camera input handling and preprocessing, such as greyscaling, image resizing and noise removal.</a:t>
            </a:r>
            <a:endParaRPr sz="2300">
              <a:solidFill>
                <a:srgbClr val="374151"/>
              </a:solidFill>
              <a:latin typeface="Roboto"/>
              <a:ea typeface="Roboto"/>
              <a:cs typeface="Roboto"/>
              <a:sym typeface="Roboto"/>
            </a:endParaRPr>
          </a:p>
          <a:p>
            <a:pPr indent="0" lvl="0" marL="0" rtl="0" algn="l">
              <a:spcBef>
                <a:spcPts val="1500"/>
              </a:spcBef>
              <a:spcAft>
                <a:spcPts val="0"/>
              </a:spcAft>
              <a:buNone/>
            </a:pPr>
            <a:r>
              <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4dc8edec14_0_0"/>
          <p:cNvSpPr txBox="1"/>
          <p:nvPr>
            <p:ph type="title"/>
          </p:nvPr>
        </p:nvSpPr>
        <p:spPr>
          <a:xfrm>
            <a:off x="457200" y="274638"/>
            <a:ext cx="8229600" cy="1143000"/>
          </a:xfrm>
          <a:prstGeom prst="rect">
            <a:avLst/>
          </a:prstGeom>
        </p:spPr>
        <p:txBody>
          <a:bodyPr anchorCtr="0" anchor="ctr" bIns="45675" lIns="45675" spcFirstLastPara="1" rIns="45675" wrap="square" tIns="45675">
            <a:normAutofit fontScale="90000"/>
          </a:bodyPr>
          <a:lstStyle/>
          <a:p>
            <a:pPr indent="0" lvl="0" marL="0" rtl="0" algn="ctr">
              <a:spcBef>
                <a:spcPts val="0"/>
              </a:spcBef>
              <a:spcAft>
                <a:spcPts val="0"/>
              </a:spcAft>
              <a:buNone/>
            </a:pPr>
            <a:r>
              <a:rPr lang="en-US"/>
              <a:t>Module 2 </a:t>
            </a:r>
            <a:endParaRPr/>
          </a:p>
          <a:p>
            <a:pPr indent="0" lvl="0" marL="0" rtl="0" algn="ctr">
              <a:spcBef>
                <a:spcPts val="0"/>
              </a:spcBef>
              <a:spcAft>
                <a:spcPts val="0"/>
              </a:spcAft>
              <a:buNone/>
            </a:pPr>
            <a:r>
              <a:rPr lang="en-US"/>
              <a:t>Data Collection Module</a:t>
            </a:r>
            <a:endParaRPr/>
          </a:p>
        </p:txBody>
      </p:sp>
      <p:sp>
        <p:nvSpPr>
          <p:cNvPr id="153" name="Google Shape;153;g24dc8edec14_0_0"/>
          <p:cNvSpPr txBox="1"/>
          <p:nvPr>
            <p:ph idx="1" type="body"/>
          </p:nvPr>
        </p:nvSpPr>
        <p:spPr>
          <a:xfrm>
            <a:off x="457200" y="1600200"/>
            <a:ext cx="8229600" cy="4526100"/>
          </a:xfrm>
          <a:prstGeom prst="rect">
            <a:avLst/>
          </a:prstGeom>
        </p:spPr>
        <p:txBody>
          <a:bodyPr anchorCtr="0" anchor="t" bIns="45675" lIns="45675" spcFirstLastPara="1" rIns="45675" wrap="square" tIns="45675">
            <a:noAutofit/>
          </a:bodyPr>
          <a:lstStyle/>
          <a:p>
            <a:pPr indent="-368300" lvl="0" marL="457200" rtl="0" algn="just">
              <a:lnSpc>
                <a:spcPct val="130000"/>
              </a:lnSpc>
              <a:spcBef>
                <a:spcPts val="1200"/>
              </a:spcBef>
              <a:spcAft>
                <a:spcPts val="0"/>
              </a:spcAft>
              <a:buSzPts val="2200"/>
              <a:buChar char="•"/>
            </a:pPr>
            <a:r>
              <a:rPr lang="en-US" sz="2200">
                <a:solidFill>
                  <a:schemeClr val="dk1"/>
                </a:solidFill>
              </a:rPr>
              <a:t>The dataset for American Sign Language (ASL) recognition was obtained by capturing images of hand gestures representing every alphabet using the Mediapipe hand tracking library. </a:t>
            </a:r>
            <a:endParaRPr sz="2200"/>
          </a:p>
          <a:p>
            <a:pPr indent="-368300" lvl="0" marL="457200" rtl="0" algn="just">
              <a:lnSpc>
                <a:spcPct val="130000"/>
              </a:lnSpc>
              <a:spcBef>
                <a:spcPts val="0"/>
              </a:spcBef>
              <a:spcAft>
                <a:spcPts val="0"/>
              </a:spcAft>
              <a:buSzPts val="2200"/>
              <a:buChar char="•"/>
            </a:pPr>
            <a:r>
              <a:rPr lang="en-US" sz="2200"/>
              <a:t>The hand-tracking library provided a fast and reliable way to detect hand landmarks and track hand movements in real time. </a:t>
            </a:r>
            <a:endParaRPr sz="2200"/>
          </a:p>
          <a:p>
            <a:pPr indent="-368300" lvl="0" marL="457200" rtl="0" algn="just">
              <a:lnSpc>
                <a:spcPct val="130000"/>
              </a:lnSpc>
              <a:spcBef>
                <a:spcPts val="0"/>
              </a:spcBef>
              <a:spcAft>
                <a:spcPts val="0"/>
              </a:spcAft>
              <a:buSzPts val="2200"/>
              <a:buChar char="•"/>
            </a:pPr>
            <a:r>
              <a:rPr lang="en-US" sz="2200"/>
              <a:t>The captured hand gestures were then mapped onto a white background image, which provided a consistent and neutral background for image processing and classification. </a:t>
            </a:r>
            <a:endParaRPr sz="2200"/>
          </a:p>
          <a:p>
            <a:pPr indent="-368300" lvl="0" marL="457200" rtl="0" algn="just">
              <a:lnSpc>
                <a:spcPct val="130000"/>
              </a:lnSpc>
              <a:spcBef>
                <a:spcPts val="0"/>
              </a:spcBef>
              <a:spcAft>
                <a:spcPts val="0"/>
              </a:spcAft>
              <a:buSzPts val="2200"/>
              <a:buChar char="•"/>
            </a:pPr>
            <a:r>
              <a:rPr lang="en-US" sz="2200"/>
              <a:t>The resulting dataset can be used to train machine learning models for ASL recognition and assistive technology applications.</a:t>
            </a:r>
            <a:endParaRPr sz="2200"/>
          </a:p>
          <a:p>
            <a:pPr indent="0" lvl="0" marL="0" rtl="0" algn="l">
              <a:lnSpc>
                <a:spcPct val="80000"/>
              </a:lnSpc>
              <a:spcBef>
                <a:spcPts val="1200"/>
              </a:spcBef>
              <a:spcAft>
                <a:spcPts val="0"/>
              </a:spcAft>
              <a:buSzPts val="688"/>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4c935d327b_0_97"/>
          <p:cNvSpPr txBox="1"/>
          <p:nvPr>
            <p:ph type="title"/>
          </p:nvPr>
        </p:nvSpPr>
        <p:spPr>
          <a:xfrm>
            <a:off x="457200" y="0"/>
            <a:ext cx="8229600" cy="1490400"/>
          </a:xfrm>
          <a:prstGeom prst="rect">
            <a:avLst/>
          </a:prstGeom>
        </p:spPr>
        <p:txBody>
          <a:bodyPr anchorCtr="0" anchor="ctr" bIns="45675" lIns="45675" spcFirstLastPara="1" rIns="45675" wrap="square" tIns="45675">
            <a:noAutofit/>
          </a:bodyPr>
          <a:lstStyle/>
          <a:p>
            <a:pPr indent="0" lvl="0" marL="457200" rtl="0" algn="ctr">
              <a:lnSpc>
                <a:spcPct val="115000"/>
              </a:lnSpc>
              <a:spcBef>
                <a:spcPts val="1200"/>
              </a:spcBef>
              <a:spcAft>
                <a:spcPts val="0"/>
              </a:spcAft>
              <a:buClr>
                <a:schemeClr val="dk1"/>
              </a:buClr>
              <a:buSzPts val="1100"/>
              <a:buFont typeface="Arial"/>
              <a:buNone/>
            </a:pPr>
            <a:r>
              <a:rPr lang="en-US" sz="3950">
                <a:solidFill>
                  <a:schemeClr val="dk1"/>
                </a:solidFill>
                <a:latin typeface="Arial"/>
                <a:ea typeface="Arial"/>
                <a:cs typeface="Arial"/>
                <a:sym typeface="Arial"/>
              </a:rPr>
              <a:t>Module 3 </a:t>
            </a:r>
            <a:endParaRPr sz="3950">
              <a:solidFill>
                <a:schemeClr val="dk1"/>
              </a:solidFill>
            </a:endParaRPr>
          </a:p>
          <a:p>
            <a:pPr indent="0" lvl="0" marL="457200" rtl="0" algn="ctr">
              <a:lnSpc>
                <a:spcPct val="115000"/>
              </a:lnSpc>
              <a:spcBef>
                <a:spcPts val="1200"/>
              </a:spcBef>
              <a:spcAft>
                <a:spcPts val="1200"/>
              </a:spcAft>
              <a:buClr>
                <a:schemeClr val="dk1"/>
              </a:buClr>
              <a:buSzPts val="1100"/>
              <a:buFont typeface="Arial"/>
              <a:buNone/>
            </a:pPr>
            <a:r>
              <a:rPr lang="en-US" sz="3950">
                <a:solidFill>
                  <a:schemeClr val="dk1"/>
                </a:solidFill>
                <a:latin typeface="Arial"/>
                <a:ea typeface="Arial"/>
                <a:cs typeface="Arial"/>
                <a:sym typeface="Arial"/>
              </a:rPr>
              <a:t>Hand Gesture Detection Module</a:t>
            </a:r>
            <a:endParaRPr sz="3950"/>
          </a:p>
        </p:txBody>
      </p:sp>
      <p:sp>
        <p:nvSpPr>
          <p:cNvPr id="159" name="Google Shape;159;g24c935d327b_0_97"/>
          <p:cNvSpPr txBox="1"/>
          <p:nvPr>
            <p:ph idx="1" type="body"/>
          </p:nvPr>
        </p:nvSpPr>
        <p:spPr>
          <a:xfrm>
            <a:off x="457200" y="1821875"/>
            <a:ext cx="8229600" cy="4421400"/>
          </a:xfrm>
          <a:prstGeom prst="rect">
            <a:avLst/>
          </a:prstGeom>
        </p:spPr>
        <p:txBody>
          <a:bodyPr anchorCtr="0" anchor="t" bIns="45675" lIns="45675" spcFirstLastPara="1" rIns="45675" wrap="square" tIns="45675">
            <a:noAutofit/>
          </a:bodyPr>
          <a:lstStyle/>
          <a:p>
            <a:pPr indent="-336550" lvl="1" marL="914400" rtl="0" algn="just">
              <a:lnSpc>
                <a:spcPct val="115000"/>
              </a:lnSpc>
              <a:spcBef>
                <a:spcPts val="1200"/>
              </a:spcBef>
              <a:spcAft>
                <a:spcPts val="0"/>
              </a:spcAft>
              <a:buClr>
                <a:schemeClr val="dk1"/>
              </a:buClr>
              <a:buSzPts val="1700"/>
              <a:buChar char="○"/>
            </a:pPr>
            <a:r>
              <a:rPr lang="en-US" sz="1700">
                <a:solidFill>
                  <a:schemeClr val="dk1"/>
                </a:solidFill>
                <a:latin typeface="Arial"/>
                <a:ea typeface="Arial"/>
                <a:cs typeface="Arial"/>
                <a:sym typeface="Arial"/>
              </a:rPr>
              <a:t>This module captures images of hand gestures representing each alphabet using the Mediapipe hand tracking library.</a:t>
            </a:r>
            <a:endParaRPr sz="1700">
              <a:solidFill>
                <a:schemeClr val="dk1"/>
              </a:solidFill>
              <a:latin typeface="Arial"/>
              <a:ea typeface="Arial"/>
              <a:cs typeface="Arial"/>
              <a:sym typeface="Arial"/>
            </a:endParaRPr>
          </a:p>
          <a:p>
            <a:pPr indent="-336550" lvl="1" marL="914400" rtl="0" algn="just">
              <a:lnSpc>
                <a:spcPct val="115000"/>
              </a:lnSpc>
              <a:spcBef>
                <a:spcPts val="0"/>
              </a:spcBef>
              <a:spcAft>
                <a:spcPts val="0"/>
              </a:spcAft>
              <a:buClr>
                <a:schemeClr val="dk1"/>
              </a:buClr>
              <a:buSzPts val="1700"/>
              <a:buChar char="○"/>
            </a:pPr>
            <a:r>
              <a:rPr lang="en-US" sz="1700">
                <a:solidFill>
                  <a:schemeClr val="dk1"/>
                </a:solidFill>
                <a:latin typeface="Arial"/>
                <a:ea typeface="Arial"/>
                <a:cs typeface="Arial"/>
                <a:sym typeface="Arial"/>
              </a:rPr>
              <a:t>The library employs a deep learning-based approach to detect and track human hands in real time, leveraging a lightweight convolutional neural network (CNN) model trained on millions of hand images to identify hand landmarks and their connections.</a:t>
            </a:r>
            <a:endParaRPr sz="1700">
              <a:solidFill>
                <a:schemeClr val="dk1"/>
              </a:solidFill>
              <a:latin typeface="Arial"/>
              <a:ea typeface="Arial"/>
              <a:cs typeface="Arial"/>
              <a:sym typeface="Arial"/>
            </a:endParaRPr>
          </a:p>
          <a:p>
            <a:pPr indent="-336550" lvl="1" marL="914400" rtl="0" algn="just">
              <a:lnSpc>
                <a:spcPct val="115000"/>
              </a:lnSpc>
              <a:spcBef>
                <a:spcPts val="0"/>
              </a:spcBef>
              <a:spcAft>
                <a:spcPts val="0"/>
              </a:spcAft>
              <a:buClr>
                <a:schemeClr val="dk1"/>
              </a:buClr>
              <a:buSzPts val="1700"/>
              <a:buChar char="○"/>
            </a:pPr>
            <a:r>
              <a:rPr lang="en-US" sz="1700">
                <a:solidFill>
                  <a:schemeClr val="dk1"/>
                </a:solidFill>
                <a:latin typeface="Arial"/>
                <a:ea typeface="Arial"/>
                <a:cs typeface="Arial"/>
                <a:sym typeface="Arial"/>
              </a:rPr>
              <a:t>It begins by detecting hand regions in input images with bounding box regression.</a:t>
            </a:r>
            <a:endParaRPr sz="1700">
              <a:solidFill>
                <a:schemeClr val="dk1"/>
              </a:solidFill>
              <a:latin typeface="Arial"/>
              <a:ea typeface="Arial"/>
              <a:cs typeface="Arial"/>
              <a:sym typeface="Arial"/>
            </a:endParaRPr>
          </a:p>
          <a:p>
            <a:pPr indent="-336550" lvl="1" marL="914400" rtl="0" algn="just">
              <a:lnSpc>
                <a:spcPct val="115000"/>
              </a:lnSpc>
              <a:spcBef>
                <a:spcPts val="0"/>
              </a:spcBef>
              <a:spcAft>
                <a:spcPts val="0"/>
              </a:spcAft>
              <a:buClr>
                <a:schemeClr val="dk1"/>
              </a:buClr>
              <a:buSzPts val="1700"/>
              <a:buChar char="○"/>
            </a:pPr>
            <a:r>
              <a:rPr lang="en-US" sz="1700">
                <a:solidFill>
                  <a:schemeClr val="dk1"/>
                </a:solidFill>
                <a:latin typeface="Arial"/>
                <a:ea typeface="Arial"/>
                <a:cs typeface="Arial"/>
                <a:sym typeface="Arial"/>
              </a:rPr>
              <a:t>The detected hand regions are then processed by a hand landmark model, which generates a set of 21 2D points representing hand joints and fingertips.</a:t>
            </a:r>
            <a:endParaRPr sz="1700">
              <a:solidFill>
                <a:schemeClr val="dk1"/>
              </a:solidFill>
              <a:latin typeface="Arial"/>
              <a:ea typeface="Arial"/>
              <a:cs typeface="Arial"/>
              <a:sym typeface="Arial"/>
            </a:endParaRPr>
          </a:p>
          <a:p>
            <a:pPr indent="-336550" lvl="1" marL="914400" rtl="0" algn="just">
              <a:lnSpc>
                <a:spcPct val="115000"/>
              </a:lnSpc>
              <a:spcBef>
                <a:spcPts val="0"/>
              </a:spcBef>
              <a:spcAft>
                <a:spcPts val="0"/>
              </a:spcAft>
              <a:buClr>
                <a:schemeClr val="dk1"/>
              </a:buClr>
              <a:buSzPts val="1700"/>
              <a:buChar char="○"/>
            </a:pPr>
            <a:r>
              <a:rPr lang="en-US" sz="1700">
                <a:solidFill>
                  <a:schemeClr val="dk1"/>
                </a:solidFill>
                <a:latin typeface="Arial"/>
                <a:ea typeface="Arial"/>
                <a:cs typeface="Arial"/>
                <a:sym typeface="Arial"/>
              </a:rPr>
              <a:t>The model is trained on a combination of synthetic and real data. This allows it to then generalize across different hand shapes, skin tones, and lighting conditions.</a:t>
            </a:r>
            <a:endParaRPr sz="1700">
              <a:solidFill>
                <a:schemeClr val="dk1"/>
              </a:solidFill>
              <a:latin typeface="Arial"/>
              <a:ea typeface="Arial"/>
              <a:cs typeface="Arial"/>
              <a:sym typeface="Arial"/>
            </a:endParaRPr>
          </a:p>
          <a:p>
            <a:pPr indent="-336550" lvl="1" marL="914400" rtl="0" algn="just">
              <a:lnSpc>
                <a:spcPct val="115000"/>
              </a:lnSpc>
              <a:spcBef>
                <a:spcPts val="0"/>
              </a:spcBef>
              <a:spcAft>
                <a:spcPts val="0"/>
              </a:spcAft>
              <a:buClr>
                <a:schemeClr val="dk1"/>
              </a:buClr>
              <a:buSzPts val="1700"/>
              <a:buChar char="○"/>
            </a:pPr>
            <a:r>
              <a:rPr lang="en-US" sz="1700">
                <a:solidFill>
                  <a:schemeClr val="dk1"/>
                </a:solidFill>
                <a:latin typeface="Arial"/>
                <a:ea typeface="Arial"/>
                <a:cs typeface="Arial"/>
                <a:sym typeface="Arial"/>
              </a:rPr>
              <a:t>These hand landmarks can be used for various applications, including gesture recognition and hand pose estimation.</a:t>
            </a:r>
            <a:endParaRPr sz="1700">
              <a:solidFill>
                <a:schemeClr val="dk1"/>
              </a:solidFill>
              <a:latin typeface="Arial"/>
              <a:ea typeface="Arial"/>
              <a:cs typeface="Arial"/>
              <a:sym typeface="Arial"/>
            </a:endParaRPr>
          </a:p>
          <a:p>
            <a:pPr indent="0" lvl="0" marL="0" rtl="0" algn="l">
              <a:spcBef>
                <a:spcPts val="1200"/>
              </a:spcBef>
              <a:spcAft>
                <a:spcPts val="0"/>
              </a:spcAft>
              <a:buNone/>
            </a:pPr>
            <a:r>
              <a:t/>
            </a:r>
            <a:endParaRPr sz="3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4c935d327b_0_85"/>
          <p:cNvSpPr txBox="1"/>
          <p:nvPr>
            <p:ph type="title"/>
          </p:nvPr>
        </p:nvSpPr>
        <p:spPr>
          <a:xfrm>
            <a:off x="457200" y="274638"/>
            <a:ext cx="8229600" cy="1143000"/>
          </a:xfrm>
          <a:prstGeom prst="rect">
            <a:avLst/>
          </a:prstGeom>
        </p:spPr>
        <p:txBody>
          <a:bodyPr anchorCtr="0" anchor="ctr" bIns="45675" lIns="45675" spcFirstLastPara="1" rIns="45675" wrap="square" tIns="45675">
            <a:normAutofit/>
          </a:bodyPr>
          <a:lstStyle/>
          <a:p>
            <a:pPr indent="0" lvl="0" marL="0" rtl="0" algn="ctr">
              <a:spcBef>
                <a:spcPts val="0"/>
              </a:spcBef>
              <a:spcAft>
                <a:spcPts val="0"/>
              </a:spcAft>
              <a:buNone/>
            </a:pPr>
            <a:r>
              <a:rPr lang="en-US"/>
              <a:t>MODULES</a:t>
            </a:r>
            <a:endParaRPr/>
          </a:p>
        </p:txBody>
      </p:sp>
      <p:pic>
        <p:nvPicPr>
          <p:cNvPr id="165" name="Google Shape;165;g24c935d327b_0_85"/>
          <p:cNvPicPr preferRelativeResize="0"/>
          <p:nvPr/>
        </p:nvPicPr>
        <p:blipFill rotWithShape="1">
          <a:blip r:embed="rId3">
            <a:alphaModFix/>
          </a:blip>
          <a:srcRect b="0" l="0" r="0" t="0"/>
          <a:stretch/>
        </p:blipFill>
        <p:spPr>
          <a:xfrm>
            <a:off x="0" y="1777395"/>
            <a:ext cx="9143999" cy="34072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4dc8eded82_0_23"/>
          <p:cNvSpPr txBox="1"/>
          <p:nvPr>
            <p:ph type="title"/>
          </p:nvPr>
        </p:nvSpPr>
        <p:spPr>
          <a:xfrm>
            <a:off x="457200" y="274638"/>
            <a:ext cx="8229600" cy="1143000"/>
          </a:xfrm>
          <a:prstGeom prst="rect">
            <a:avLst/>
          </a:prstGeom>
        </p:spPr>
        <p:txBody>
          <a:bodyPr anchorCtr="0" anchor="ctr" bIns="45675" lIns="45675" spcFirstLastPara="1" rIns="45675" wrap="square" tIns="45675">
            <a:normAutofit fontScale="90000"/>
          </a:bodyPr>
          <a:lstStyle/>
          <a:p>
            <a:pPr indent="0" lvl="0" marL="0" rtl="0" algn="ctr">
              <a:spcBef>
                <a:spcPts val="0"/>
              </a:spcBef>
              <a:spcAft>
                <a:spcPts val="0"/>
              </a:spcAft>
              <a:buNone/>
            </a:pPr>
            <a:r>
              <a:rPr lang="en-US"/>
              <a:t>Module 4</a:t>
            </a:r>
            <a:endParaRPr/>
          </a:p>
          <a:p>
            <a:pPr indent="0" lvl="0" marL="0" rtl="0" algn="ctr">
              <a:spcBef>
                <a:spcPts val="0"/>
              </a:spcBef>
              <a:spcAft>
                <a:spcPts val="0"/>
              </a:spcAft>
              <a:buNone/>
            </a:pPr>
            <a:r>
              <a:rPr lang="en-US"/>
              <a:t>CNN Feature Extraction</a:t>
            </a:r>
            <a:endParaRPr/>
          </a:p>
        </p:txBody>
      </p:sp>
      <p:sp>
        <p:nvSpPr>
          <p:cNvPr id="171" name="Google Shape;171;g24dc8eded82_0_23"/>
          <p:cNvSpPr txBox="1"/>
          <p:nvPr>
            <p:ph idx="1" type="body"/>
          </p:nvPr>
        </p:nvSpPr>
        <p:spPr>
          <a:xfrm>
            <a:off x="457200" y="1600200"/>
            <a:ext cx="8229600" cy="4526100"/>
          </a:xfrm>
          <a:prstGeom prst="rect">
            <a:avLst/>
          </a:prstGeom>
        </p:spPr>
        <p:txBody>
          <a:bodyPr anchorCtr="0" anchor="t" bIns="45675" lIns="45675" spcFirstLastPara="1" rIns="45675" wrap="square" tIns="45675">
            <a:noAutofit/>
          </a:bodyPr>
          <a:lstStyle/>
          <a:p>
            <a:pPr indent="-352425" lvl="1" marL="914400" rtl="0" algn="just">
              <a:lnSpc>
                <a:spcPct val="140000"/>
              </a:lnSpc>
              <a:spcBef>
                <a:spcPts val="1200"/>
              </a:spcBef>
              <a:spcAft>
                <a:spcPts val="0"/>
              </a:spcAft>
              <a:buClr>
                <a:schemeClr val="dk1"/>
              </a:buClr>
              <a:buSzPts val="1950"/>
              <a:buChar char="○"/>
            </a:pPr>
            <a:r>
              <a:rPr lang="en-US" sz="1950">
                <a:solidFill>
                  <a:schemeClr val="dk1"/>
                </a:solidFill>
                <a:latin typeface="Arial"/>
                <a:ea typeface="Arial"/>
                <a:cs typeface="Arial"/>
                <a:sym typeface="Arial"/>
              </a:rPr>
              <a:t>This module employs Convolutional Neural Networks (ConvNets or CNNs) to analyze and extract spatial features from the captured frames of video sequences.</a:t>
            </a:r>
            <a:endParaRPr sz="1950">
              <a:solidFill>
                <a:schemeClr val="dk1"/>
              </a:solidFill>
              <a:latin typeface="Arial"/>
              <a:ea typeface="Arial"/>
              <a:cs typeface="Arial"/>
              <a:sym typeface="Arial"/>
            </a:endParaRPr>
          </a:p>
          <a:p>
            <a:pPr indent="-352425" lvl="1" marL="914400" rtl="0" algn="just">
              <a:lnSpc>
                <a:spcPct val="140000"/>
              </a:lnSpc>
              <a:spcBef>
                <a:spcPts val="0"/>
              </a:spcBef>
              <a:spcAft>
                <a:spcPts val="0"/>
              </a:spcAft>
              <a:buClr>
                <a:schemeClr val="dk1"/>
              </a:buClr>
              <a:buSzPts val="1950"/>
              <a:buChar char="○"/>
            </a:pPr>
            <a:r>
              <a:rPr lang="en-US" sz="1950">
                <a:solidFill>
                  <a:schemeClr val="dk1"/>
                </a:solidFill>
                <a:latin typeface="Arial"/>
                <a:ea typeface="Arial"/>
                <a:cs typeface="Arial"/>
                <a:sym typeface="Arial"/>
              </a:rPr>
              <a:t>CNNs are particularly adept at capturing local spatial patterns in data, making them suitable for image-based tasks.</a:t>
            </a:r>
            <a:endParaRPr sz="1950">
              <a:solidFill>
                <a:schemeClr val="dk1"/>
              </a:solidFill>
              <a:latin typeface="Arial"/>
              <a:ea typeface="Arial"/>
              <a:cs typeface="Arial"/>
              <a:sym typeface="Arial"/>
            </a:endParaRPr>
          </a:p>
          <a:p>
            <a:pPr indent="-352425" lvl="1" marL="914400" rtl="0" algn="just">
              <a:lnSpc>
                <a:spcPct val="140000"/>
              </a:lnSpc>
              <a:spcBef>
                <a:spcPts val="0"/>
              </a:spcBef>
              <a:spcAft>
                <a:spcPts val="0"/>
              </a:spcAft>
              <a:buClr>
                <a:schemeClr val="dk1"/>
              </a:buClr>
              <a:buSzPts val="1950"/>
              <a:buChar char="○"/>
            </a:pPr>
            <a:r>
              <a:rPr lang="en-US" sz="1950">
                <a:solidFill>
                  <a:schemeClr val="dk1"/>
                </a:solidFill>
                <a:latin typeface="Arial"/>
                <a:ea typeface="Arial"/>
                <a:cs typeface="Arial"/>
                <a:sym typeface="Arial"/>
              </a:rPr>
              <a:t>The project uses the Inception-v3 model from the TensorFlow library, a deep ConvNet designed for image classification.</a:t>
            </a:r>
            <a:endParaRPr sz="1950">
              <a:solidFill>
                <a:schemeClr val="dk1"/>
              </a:solidFill>
              <a:latin typeface="Arial"/>
              <a:ea typeface="Arial"/>
              <a:cs typeface="Arial"/>
              <a:sym typeface="Arial"/>
            </a:endParaRPr>
          </a:p>
          <a:p>
            <a:pPr indent="-352425" lvl="1" marL="914400" rtl="0" algn="just">
              <a:lnSpc>
                <a:spcPct val="140000"/>
              </a:lnSpc>
              <a:spcBef>
                <a:spcPts val="0"/>
              </a:spcBef>
              <a:spcAft>
                <a:spcPts val="0"/>
              </a:spcAft>
              <a:buClr>
                <a:schemeClr val="dk1"/>
              </a:buClr>
              <a:buSzPts val="1950"/>
              <a:buChar char="○"/>
            </a:pPr>
            <a:r>
              <a:rPr lang="en-US" sz="1950">
                <a:solidFill>
                  <a:schemeClr val="dk1"/>
                </a:solidFill>
                <a:latin typeface="Arial"/>
                <a:ea typeface="Arial"/>
                <a:cs typeface="Arial"/>
                <a:sym typeface="Arial"/>
              </a:rPr>
              <a:t>Inception-v3's capability to extract spatial features is harnessed to process the video frames and interpret ASL gestures.</a:t>
            </a:r>
            <a:endParaRPr sz="1950">
              <a:solidFill>
                <a:schemeClr val="dk1"/>
              </a:solidFill>
              <a:latin typeface="Arial"/>
              <a:ea typeface="Arial"/>
              <a:cs typeface="Arial"/>
              <a:sym typeface="Arial"/>
            </a:endParaRPr>
          </a:p>
          <a:p>
            <a:pPr indent="-352425" lvl="1" marL="914400" rtl="0" algn="just">
              <a:lnSpc>
                <a:spcPct val="140000"/>
              </a:lnSpc>
              <a:spcBef>
                <a:spcPts val="0"/>
              </a:spcBef>
              <a:spcAft>
                <a:spcPts val="0"/>
              </a:spcAft>
              <a:buClr>
                <a:schemeClr val="dk1"/>
              </a:buClr>
              <a:buSzPts val="1950"/>
              <a:buChar char="○"/>
            </a:pPr>
            <a:r>
              <a:rPr lang="en-US" sz="1950">
                <a:solidFill>
                  <a:schemeClr val="dk1"/>
                </a:solidFill>
                <a:latin typeface="Arial"/>
                <a:ea typeface="Arial"/>
                <a:cs typeface="Arial"/>
                <a:sym typeface="Arial"/>
              </a:rPr>
              <a:t>CNNs are robust to variations such as image rotation or translation, ensuring reliable recognition of hand gestures.</a:t>
            </a:r>
            <a:endParaRPr sz="306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4dc8eded82_0_0"/>
          <p:cNvSpPr txBox="1"/>
          <p:nvPr>
            <p:ph type="title"/>
          </p:nvPr>
        </p:nvSpPr>
        <p:spPr>
          <a:xfrm>
            <a:off x="457200" y="274638"/>
            <a:ext cx="8229600" cy="1143000"/>
          </a:xfrm>
          <a:prstGeom prst="rect">
            <a:avLst/>
          </a:prstGeom>
        </p:spPr>
        <p:txBody>
          <a:bodyPr anchorCtr="0" anchor="ctr" bIns="45675" lIns="45675" spcFirstLastPara="1" rIns="45675" wrap="square" tIns="45675">
            <a:normAutofit/>
          </a:bodyPr>
          <a:lstStyle/>
          <a:p>
            <a:pPr indent="0" lvl="0" marL="0" rtl="0" algn="ctr">
              <a:spcBef>
                <a:spcPts val="0"/>
              </a:spcBef>
              <a:spcAft>
                <a:spcPts val="0"/>
              </a:spcAft>
              <a:buNone/>
            </a:pPr>
            <a:r>
              <a:rPr lang="en-US"/>
              <a:t>Results</a:t>
            </a:r>
            <a:endParaRPr/>
          </a:p>
        </p:txBody>
      </p:sp>
      <p:sp>
        <p:nvSpPr>
          <p:cNvPr id="177" name="Google Shape;177;g24dc8eded82_0_0"/>
          <p:cNvSpPr txBox="1"/>
          <p:nvPr>
            <p:ph idx="1" type="body"/>
          </p:nvPr>
        </p:nvSpPr>
        <p:spPr>
          <a:xfrm>
            <a:off x="457200" y="5296400"/>
            <a:ext cx="8229600" cy="829800"/>
          </a:xfrm>
          <a:prstGeom prst="rect">
            <a:avLst/>
          </a:prstGeom>
        </p:spPr>
        <p:txBody>
          <a:bodyPr anchorCtr="0" anchor="t" bIns="45675" lIns="45675" spcFirstLastPara="1" rIns="45675" wrap="square" tIns="45675">
            <a:normAutofit fontScale="92500" lnSpcReduction="20000"/>
          </a:bodyPr>
          <a:lstStyle/>
          <a:p>
            <a:pPr indent="0" lvl="0" marL="0" rtl="0" algn="l">
              <a:spcBef>
                <a:spcPts val="300"/>
              </a:spcBef>
              <a:spcAft>
                <a:spcPts val="0"/>
              </a:spcAft>
              <a:buNone/>
            </a:pPr>
            <a:r>
              <a:rPr lang="en-US"/>
              <a:t>The letter A - 2 </a:t>
            </a:r>
            <a:r>
              <a:rPr lang="en-US">
                <a:solidFill>
                  <a:schemeClr val="dk1"/>
                </a:solidFill>
              </a:rPr>
              <a:t>slightly different </a:t>
            </a:r>
            <a:r>
              <a:rPr lang="en-US"/>
              <a:t>variations recorded in database through Data Collection module</a:t>
            </a:r>
            <a:endParaRPr/>
          </a:p>
        </p:txBody>
      </p:sp>
      <p:pic>
        <p:nvPicPr>
          <p:cNvPr id="178" name="Google Shape;178;g24dc8eded82_0_0"/>
          <p:cNvPicPr preferRelativeResize="0"/>
          <p:nvPr/>
        </p:nvPicPr>
        <p:blipFill>
          <a:blip r:embed="rId3">
            <a:alphaModFix/>
          </a:blip>
          <a:stretch>
            <a:fillRect/>
          </a:stretch>
        </p:blipFill>
        <p:spPr>
          <a:xfrm>
            <a:off x="457200" y="1633500"/>
            <a:ext cx="3369000" cy="3369000"/>
          </a:xfrm>
          <a:prstGeom prst="rect">
            <a:avLst/>
          </a:prstGeom>
          <a:noFill/>
          <a:ln>
            <a:noFill/>
          </a:ln>
        </p:spPr>
      </p:pic>
      <p:pic>
        <p:nvPicPr>
          <p:cNvPr id="179" name="Google Shape;179;g24dc8eded82_0_0"/>
          <p:cNvPicPr preferRelativeResize="0"/>
          <p:nvPr/>
        </p:nvPicPr>
        <p:blipFill>
          <a:blip r:embed="rId4">
            <a:alphaModFix/>
          </a:blip>
          <a:stretch>
            <a:fillRect/>
          </a:stretch>
        </p:blipFill>
        <p:spPr>
          <a:xfrm>
            <a:off x="5317800" y="1633488"/>
            <a:ext cx="3369000" cy="336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43f355efb4_1_5"/>
          <p:cNvSpPr txBox="1"/>
          <p:nvPr>
            <p:ph type="title"/>
          </p:nvPr>
        </p:nvSpPr>
        <p:spPr>
          <a:xfrm>
            <a:off x="457200" y="274638"/>
            <a:ext cx="8229600" cy="11430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SzPts val="1800"/>
              <a:buNone/>
            </a:pPr>
            <a:r>
              <a:rPr lang="en-US"/>
              <a:t>INTRODUCTION</a:t>
            </a:r>
            <a:endParaRPr/>
          </a:p>
        </p:txBody>
      </p:sp>
      <p:sp>
        <p:nvSpPr>
          <p:cNvPr id="69" name="Google Shape;69;g243f355efb4_1_5"/>
          <p:cNvSpPr txBox="1"/>
          <p:nvPr>
            <p:ph idx="1" type="body"/>
          </p:nvPr>
        </p:nvSpPr>
        <p:spPr>
          <a:xfrm>
            <a:off x="457200" y="1600200"/>
            <a:ext cx="8229600" cy="4526100"/>
          </a:xfrm>
          <a:prstGeom prst="rect">
            <a:avLst/>
          </a:prstGeom>
          <a:noFill/>
          <a:ln>
            <a:noFill/>
          </a:ln>
        </p:spPr>
        <p:txBody>
          <a:bodyPr anchorCtr="0" anchor="t" bIns="45675" lIns="45675" spcFirstLastPara="1" rIns="45675" wrap="square" tIns="45675">
            <a:normAutofit fontScale="70000" lnSpcReduction="20000"/>
          </a:bodyPr>
          <a:lstStyle/>
          <a:p>
            <a:pPr indent="0" lvl="0" marL="0" rtl="0" algn="just">
              <a:lnSpc>
                <a:spcPct val="115000"/>
              </a:lnSpc>
              <a:spcBef>
                <a:spcPts val="1200"/>
              </a:spcBef>
              <a:spcAft>
                <a:spcPts val="1200"/>
              </a:spcAft>
              <a:buSzPct val="136752"/>
              <a:buNone/>
            </a:pPr>
            <a:r>
              <a:rPr lang="en-US" sz="3342"/>
              <a:t>Effective communication is essential for the world to function, whether through contact, discourse, or visual expression. For those who cannot hear or speak, sign language becomes their primary means of interaction, with fingerspelling playing a crucial role in conveying names and addresses. Sign language empowers individuals with hearing impairments to express their thoughts and emotions. This project introduces a novel method for unsupervised sign language recognition, addressing the challenge of identifying alphabets and signing gestures. While various systems exist for sign language recognition, none capture complete signs. This computer vision problem holds significant potential, facilitating communication between deaf individuals and those unfamiliar with American Sign Language (ASL).</a:t>
            </a:r>
            <a:endParaRPr sz="334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4dc8eded82_0_42"/>
          <p:cNvSpPr txBox="1"/>
          <p:nvPr>
            <p:ph type="title"/>
          </p:nvPr>
        </p:nvSpPr>
        <p:spPr>
          <a:xfrm>
            <a:off x="457200" y="274638"/>
            <a:ext cx="8229600" cy="1143000"/>
          </a:xfrm>
          <a:prstGeom prst="rect">
            <a:avLst/>
          </a:prstGeom>
        </p:spPr>
        <p:txBody>
          <a:bodyPr anchorCtr="0" anchor="ctr" bIns="45675" lIns="45675" spcFirstLastPara="1" rIns="45675" wrap="square" tIns="45675">
            <a:normAutofit/>
          </a:bodyPr>
          <a:lstStyle/>
          <a:p>
            <a:pPr indent="0" lvl="0" marL="0" rtl="0" algn="ctr">
              <a:spcBef>
                <a:spcPts val="0"/>
              </a:spcBef>
              <a:spcAft>
                <a:spcPts val="0"/>
              </a:spcAft>
              <a:buNone/>
            </a:pPr>
            <a:r>
              <a:rPr lang="en-US"/>
              <a:t>Results</a:t>
            </a:r>
            <a:endParaRPr/>
          </a:p>
        </p:txBody>
      </p:sp>
      <p:sp>
        <p:nvSpPr>
          <p:cNvPr id="185" name="Google Shape;185;g24dc8eded82_0_42"/>
          <p:cNvSpPr txBox="1"/>
          <p:nvPr>
            <p:ph idx="1" type="body"/>
          </p:nvPr>
        </p:nvSpPr>
        <p:spPr>
          <a:xfrm>
            <a:off x="457200" y="5296400"/>
            <a:ext cx="8229600" cy="829800"/>
          </a:xfrm>
          <a:prstGeom prst="rect">
            <a:avLst/>
          </a:prstGeom>
        </p:spPr>
        <p:txBody>
          <a:bodyPr anchorCtr="0" anchor="t" bIns="45675" lIns="45675" spcFirstLastPara="1" rIns="45675" wrap="square" tIns="45675">
            <a:normAutofit fontScale="92500" lnSpcReduction="20000"/>
          </a:bodyPr>
          <a:lstStyle/>
          <a:p>
            <a:pPr indent="0" lvl="0" marL="0" rtl="0" algn="just">
              <a:spcBef>
                <a:spcPts val="300"/>
              </a:spcBef>
              <a:spcAft>
                <a:spcPts val="0"/>
              </a:spcAft>
              <a:buNone/>
            </a:pPr>
            <a:r>
              <a:rPr lang="en-US"/>
              <a:t>The letter O - 2 slightly different variations recorded in database through Data Collection module</a:t>
            </a:r>
            <a:endParaRPr/>
          </a:p>
        </p:txBody>
      </p:sp>
      <p:pic>
        <p:nvPicPr>
          <p:cNvPr id="186" name="Google Shape;186;g24dc8eded82_0_42"/>
          <p:cNvPicPr preferRelativeResize="0"/>
          <p:nvPr/>
        </p:nvPicPr>
        <p:blipFill>
          <a:blip r:embed="rId3">
            <a:alphaModFix/>
          </a:blip>
          <a:stretch>
            <a:fillRect/>
          </a:stretch>
        </p:blipFill>
        <p:spPr>
          <a:xfrm>
            <a:off x="457200" y="1570038"/>
            <a:ext cx="3573962" cy="3573962"/>
          </a:xfrm>
          <a:prstGeom prst="rect">
            <a:avLst/>
          </a:prstGeom>
          <a:noFill/>
          <a:ln>
            <a:noFill/>
          </a:ln>
        </p:spPr>
      </p:pic>
      <p:pic>
        <p:nvPicPr>
          <p:cNvPr id="187" name="Google Shape;187;g24dc8eded82_0_42"/>
          <p:cNvPicPr preferRelativeResize="0"/>
          <p:nvPr/>
        </p:nvPicPr>
        <p:blipFill>
          <a:blip r:embed="rId4">
            <a:alphaModFix/>
          </a:blip>
          <a:stretch>
            <a:fillRect/>
          </a:stretch>
        </p:blipFill>
        <p:spPr>
          <a:xfrm>
            <a:off x="5112837" y="1642013"/>
            <a:ext cx="3573962" cy="35739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4dc8eded82_0_12"/>
          <p:cNvSpPr txBox="1"/>
          <p:nvPr>
            <p:ph type="title"/>
          </p:nvPr>
        </p:nvSpPr>
        <p:spPr>
          <a:xfrm>
            <a:off x="457200" y="274638"/>
            <a:ext cx="8229600" cy="1143000"/>
          </a:xfrm>
          <a:prstGeom prst="rect">
            <a:avLst/>
          </a:prstGeom>
        </p:spPr>
        <p:txBody>
          <a:bodyPr anchorCtr="0" anchor="ctr" bIns="45675" lIns="45675" spcFirstLastPara="1" rIns="45675" wrap="square" tIns="45675">
            <a:normAutofit/>
          </a:bodyPr>
          <a:lstStyle/>
          <a:p>
            <a:pPr indent="0" lvl="0" marL="0" rtl="0" algn="ctr">
              <a:spcBef>
                <a:spcPts val="0"/>
              </a:spcBef>
              <a:spcAft>
                <a:spcPts val="0"/>
              </a:spcAft>
              <a:buNone/>
            </a:pPr>
            <a:r>
              <a:rPr lang="en-US"/>
              <a:t>Results and Discussion</a:t>
            </a:r>
            <a:endParaRPr/>
          </a:p>
        </p:txBody>
      </p:sp>
      <p:sp>
        <p:nvSpPr>
          <p:cNvPr id="193" name="Google Shape;193;g24dc8eded82_0_12"/>
          <p:cNvSpPr txBox="1"/>
          <p:nvPr>
            <p:ph idx="1" type="body"/>
          </p:nvPr>
        </p:nvSpPr>
        <p:spPr>
          <a:xfrm>
            <a:off x="457200" y="1600200"/>
            <a:ext cx="8229600" cy="4893300"/>
          </a:xfrm>
          <a:prstGeom prst="rect">
            <a:avLst/>
          </a:prstGeom>
        </p:spPr>
        <p:txBody>
          <a:bodyPr anchorCtr="0" anchor="t" bIns="45675" lIns="45675" spcFirstLastPara="1" rIns="45675" wrap="square" tIns="45675">
            <a:normAutofit/>
          </a:bodyPr>
          <a:lstStyle/>
          <a:p>
            <a:pPr indent="-400050" lvl="0" marL="457200" rtl="0" algn="just">
              <a:lnSpc>
                <a:spcPct val="80000"/>
              </a:lnSpc>
              <a:spcBef>
                <a:spcPts val="300"/>
              </a:spcBef>
              <a:spcAft>
                <a:spcPts val="0"/>
              </a:spcAft>
              <a:buSzPts val="2700"/>
              <a:buFont typeface="Calibri"/>
              <a:buChar char="•"/>
            </a:pPr>
            <a:r>
              <a:rPr lang="en-US" sz="2700"/>
              <a:t>We have used Preprocessing (powered by OpenCV) and Data Collection (powered by MediaPipe) module to process and capture multiple images of each letter of the alphabet, </a:t>
            </a:r>
            <a:r>
              <a:rPr lang="en-US" sz="2700"/>
              <a:t>allowing for multiple slight variations of the fingers for each letter. </a:t>
            </a:r>
            <a:endParaRPr sz="2700"/>
          </a:p>
          <a:p>
            <a:pPr indent="-400050" lvl="0" marL="457200" rtl="0" algn="just">
              <a:lnSpc>
                <a:spcPct val="80000"/>
              </a:lnSpc>
              <a:spcBef>
                <a:spcPts val="0"/>
              </a:spcBef>
              <a:spcAft>
                <a:spcPts val="0"/>
              </a:spcAft>
              <a:buSzPts val="2700"/>
              <a:buFont typeface="Calibri"/>
              <a:buChar char="•"/>
            </a:pPr>
            <a:r>
              <a:rPr lang="en-US" sz="2700"/>
              <a:t>We will then train our model on this dataset, thereby providing a greater resilience to environmental and operator variations. </a:t>
            </a:r>
            <a:endParaRPr sz="2700"/>
          </a:p>
          <a:p>
            <a:pPr indent="-400050" lvl="0" marL="457200" rtl="0" algn="just">
              <a:lnSpc>
                <a:spcPct val="80000"/>
              </a:lnSpc>
              <a:spcBef>
                <a:spcPts val="0"/>
              </a:spcBef>
              <a:spcAft>
                <a:spcPts val="0"/>
              </a:spcAft>
              <a:buClr>
                <a:schemeClr val="dk1"/>
              </a:buClr>
              <a:buSzPts val="2700"/>
              <a:buFont typeface="Calibri"/>
              <a:buChar char="•"/>
            </a:pPr>
            <a:r>
              <a:rPr lang="en-US" sz="2700">
                <a:solidFill>
                  <a:schemeClr val="dk1"/>
                </a:solidFill>
              </a:rPr>
              <a:t>Capturing multiple images for each letter is therefore essential to ensure the robustness of the model.</a:t>
            </a:r>
            <a:endParaRPr sz="2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43f355efb4_0_54"/>
          <p:cNvSpPr txBox="1"/>
          <p:nvPr>
            <p:ph type="title"/>
          </p:nvPr>
        </p:nvSpPr>
        <p:spPr>
          <a:xfrm>
            <a:off x="457200" y="274638"/>
            <a:ext cx="8229600" cy="11430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SzPts val="1800"/>
              <a:buNone/>
            </a:pPr>
            <a:r>
              <a:rPr lang="en-US"/>
              <a:t>REFERENCES</a:t>
            </a:r>
            <a:endParaRPr/>
          </a:p>
        </p:txBody>
      </p:sp>
      <p:sp>
        <p:nvSpPr>
          <p:cNvPr id="199" name="Google Shape;199;g243f355efb4_0_54"/>
          <p:cNvSpPr txBox="1"/>
          <p:nvPr>
            <p:ph idx="1" type="body"/>
          </p:nvPr>
        </p:nvSpPr>
        <p:spPr>
          <a:xfrm>
            <a:off x="457200" y="1600200"/>
            <a:ext cx="8229600" cy="4526100"/>
          </a:xfrm>
          <a:prstGeom prst="rect">
            <a:avLst/>
          </a:prstGeom>
          <a:noFill/>
          <a:ln>
            <a:noFill/>
          </a:ln>
        </p:spPr>
        <p:txBody>
          <a:bodyPr anchorCtr="0" anchor="t" bIns="45675" lIns="45675" spcFirstLastPara="1" rIns="45675" wrap="square" tIns="45675">
            <a:normAutofit fontScale="40000" lnSpcReduction="20000"/>
          </a:bodyPr>
          <a:lstStyle/>
          <a:p>
            <a:pPr indent="0" lvl="0" marL="0" rtl="0" algn="just">
              <a:lnSpc>
                <a:spcPct val="100000"/>
              </a:lnSpc>
              <a:spcBef>
                <a:spcPts val="300"/>
              </a:spcBef>
              <a:spcAft>
                <a:spcPts val="0"/>
              </a:spcAft>
              <a:buClr>
                <a:schemeClr val="dk1"/>
              </a:buClr>
              <a:buSzPct val="28416"/>
              <a:buFont typeface="Arial"/>
              <a:buNone/>
            </a:pPr>
            <a:r>
              <a:rPr lang="en-US"/>
              <a:t>[</a:t>
            </a:r>
            <a:r>
              <a:rPr lang="en-US" sz="3871"/>
              <a:t>1] Dhiman, M., 2021. Summer Research Fellowship Programme of India's Science Academies 2017. [online] AuthorCafe.</a:t>
            </a:r>
            <a:endParaRPr sz="3871"/>
          </a:p>
          <a:p>
            <a:pPr indent="0" lvl="0" marL="0" rtl="0" algn="just">
              <a:lnSpc>
                <a:spcPct val="100000"/>
              </a:lnSpc>
              <a:spcBef>
                <a:spcPts val="300"/>
              </a:spcBef>
              <a:spcAft>
                <a:spcPts val="0"/>
              </a:spcAft>
              <a:buClr>
                <a:schemeClr val="dk1"/>
              </a:buClr>
              <a:buSzPct val="28416"/>
              <a:buFont typeface="Arial"/>
              <a:buNone/>
            </a:pPr>
            <a:r>
              <a:rPr lang="en-US" sz="3871"/>
              <a:t>[2] T D, Sajanraj &amp; M V, Beena. (2018). Indian Sign Language Numeral Recognition</a:t>
            </a:r>
            <a:endParaRPr sz="3871"/>
          </a:p>
          <a:p>
            <a:pPr indent="0" lvl="0" marL="0" rtl="0" algn="just">
              <a:lnSpc>
                <a:spcPct val="100000"/>
              </a:lnSpc>
              <a:spcBef>
                <a:spcPts val="300"/>
              </a:spcBef>
              <a:spcAft>
                <a:spcPts val="0"/>
              </a:spcAft>
              <a:buClr>
                <a:schemeClr val="dk1"/>
              </a:buClr>
              <a:buSzPct val="28416"/>
              <a:buFont typeface="Arial"/>
              <a:buNone/>
            </a:pPr>
            <a:r>
              <a:rPr lang="en-US" sz="3871"/>
              <a:t>Using Region of Interest Convolutional Neural Network.</a:t>
            </a:r>
            <a:endParaRPr sz="3871"/>
          </a:p>
          <a:p>
            <a:pPr indent="0" lvl="0" marL="0" rtl="0" algn="just">
              <a:lnSpc>
                <a:spcPct val="100000"/>
              </a:lnSpc>
              <a:spcBef>
                <a:spcPts val="300"/>
              </a:spcBef>
              <a:spcAft>
                <a:spcPts val="0"/>
              </a:spcAft>
              <a:buClr>
                <a:schemeClr val="dk1"/>
              </a:buClr>
              <a:buSzPct val="28416"/>
              <a:buFont typeface="Arial"/>
              <a:buNone/>
            </a:pPr>
            <a:r>
              <a:rPr lang="en-US" sz="3871"/>
              <a:t>[3] Chen, J., 2021. CS231A Course Project Final Report Sign Language Recognition</a:t>
            </a:r>
            <a:endParaRPr sz="3871"/>
          </a:p>
          <a:p>
            <a:pPr indent="0" lvl="0" marL="0" rtl="0" algn="just">
              <a:lnSpc>
                <a:spcPct val="100000"/>
              </a:lnSpc>
              <a:spcBef>
                <a:spcPts val="300"/>
              </a:spcBef>
              <a:spcAft>
                <a:spcPts val="0"/>
              </a:spcAft>
              <a:buClr>
                <a:schemeClr val="dk1"/>
              </a:buClr>
              <a:buSzPct val="28416"/>
              <a:buFont typeface="Arial"/>
              <a:buNone/>
            </a:pPr>
            <a:r>
              <a:rPr lang="en-US" sz="3871"/>
              <a:t>[4] P.Amatya,k.Sergieva &amp; G. Meixener," Translation of Sign Language Into Text Using Kinect for Windows v2".</a:t>
            </a:r>
            <a:endParaRPr sz="3871"/>
          </a:p>
          <a:p>
            <a:pPr indent="0" lvl="0" marL="0" rtl="0" algn="just">
              <a:lnSpc>
                <a:spcPct val="100000"/>
              </a:lnSpc>
              <a:spcBef>
                <a:spcPts val="300"/>
              </a:spcBef>
              <a:spcAft>
                <a:spcPts val="0"/>
              </a:spcAft>
              <a:buClr>
                <a:schemeClr val="dk1"/>
              </a:buClr>
              <a:buSzPct val="28416"/>
              <a:buFont typeface="Arial"/>
              <a:buNone/>
            </a:pPr>
            <a:r>
              <a:rPr lang="en-US" sz="3871"/>
              <a:t>[5] A. Joshi, H. Sierra &amp; E. Arzuaga," American sign language translation using edge detection and cross-correlation".</a:t>
            </a:r>
            <a:endParaRPr sz="3871"/>
          </a:p>
          <a:p>
            <a:pPr indent="0" lvl="0" marL="0" rtl="0" algn="just">
              <a:lnSpc>
                <a:spcPct val="100000"/>
              </a:lnSpc>
              <a:spcBef>
                <a:spcPts val="300"/>
              </a:spcBef>
              <a:spcAft>
                <a:spcPts val="0"/>
              </a:spcAft>
              <a:buClr>
                <a:schemeClr val="dk1"/>
              </a:buClr>
              <a:buSzPct val="28416"/>
              <a:buFont typeface="Arial"/>
              <a:buNone/>
            </a:pPr>
            <a:r>
              <a:rPr lang="en-US" sz="3871"/>
              <a:t>[6]. Pigou, L., Dieleman, S., Kindermans, P.-J., Schrauwen, B.: Sign language recognition using convolutional neural networks. In: Workshop at the European Conference on Computer Vision 2014, pp. 572–578. Springer International Publishing (2014).</a:t>
            </a:r>
            <a:endParaRPr sz="3871"/>
          </a:p>
          <a:p>
            <a:pPr indent="0" lvl="0" marL="0" rtl="0" algn="just">
              <a:lnSpc>
                <a:spcPct val="100000"/>
              </a:lnSpc>
              <a:spcBef>
                <a:spcPts val="300"/>
              </a:spcBef>
              <a:spcAft>
                <a:spcPts val="0"/>
              </a:spcAft>
              <a:buClr>
                <a:schemeClr val="dk1"/>
              </a:buClr>
              <a:buSzPct val="28416"/>
              <a:buFont typeface="Arial"/>
              <a:buNone/>
            </a:pPr>
            <a:r>
              <a:rPr lang="en-US" sz="3871"/>
              <a:t>[7]. Sharma, R., Bhateja, V., Satapathy, S.C., Gupta, S.: Communication device for differently abled people: a prototype model. In: Proceedings of the International Conference on Data Engineering and Communication Technology, pp. 565–575. Springer, Singapore (2017)</a:t>
            </a:r>
            <a:endParaRPr sz="3871"/>
          </a:p>
          <a:p>
            <a:pPr indent="0" lvl="0" marL="0" rtl="0" algn="just">
              <a:lnSpc>
                <a:spcPct val="100000"/>
              </a:lnSpc>
              <a:spcBef>
                <a:spcPts val="300"/>
              </a:spcBef>
              <a:spcAft>
                <a:spcPts val="0"/>
              </a:spcAft>
              <a:buClr>
                <a:schemeClr val="dk1"/>
              </a:buClr>
              <a:buSzPct val="28416"/>
              <a:buFont typeface="Arial"/>
              <a:buNone/>
            </a:pPr>
            <a:r>
              <a:rPr lang="en-US" sz="3871"/>
              <a:t>[8]Thomas Noltey, Hans Hansson, Lucia Lo Belloz,” Communication Buses for Automotive Applications” In Proceedings of the 3rd Information Survivability Workshop (ISW-2007), Boston, Massachusetts, USA, October 2007. IEEE Computer Society.</a:t>
            </a:r>
            <a:endParaRPr sz="3871"/>
          </a:p>
          <a:p>
            <a:pPr indent="0" lvl="0" marL="0" rtl="0" algn="just">
              <a:lnSpc>
                <a:spcPct val="100000"/>
              </a:lnSpc>
              <a:spcBef>
                <a:spcPts val="300"/>
              </a:spcBef>
              <a:spcAft>
                <a:spcPts val="0"/>
              </a:spcAft>
              <a:buSzPct val="174031"/>
              <a:buNone/>
            </a:pPr>
            <a:r>
              <a:rPr lang="en-US" sz="3871"/>
              <a:t>[9] R. S. Pressman, Software Engineering (3rd Ed.): A Practitioner’s Approach. New York, NY, USA: McGraw-Hill, Inc., 1992.</a:t>
            </a:r>
            <a:endParaRPr sz="387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txBox="1"/>
          <p:nvPr>
            <p:ph idx="1" type="body"/>
          </p:nvPr>
        </p:nvSpPr>
        <p:spPr>
          <a:xfrm>
            <a:off x="457200" y="1600200"/>
            <a:ext cx="8229600" cy="4526100"/>
          </a:xfrm>
          <a:prstGeom prst="rect">
            <a:avLst/>
          </a:prstGeom>
          <a:noFill/>
          <a:ln>
            <a:noFill/>
          </a:ln>
        </p:spPr>
        <p:txBody>
          <a:bodyPr anchorCtr="0" anchor="t" bIns="45675" lIns="45675" spcFirstLastPara="1" rIns="45675" wrap="square" tIns="45675">
            <a:normAutofit/>
          </a:bodyPr>
          <a:lstStyle/>
          <a:p>
            <a:pPr indent="0" lvl="0" marL="0" rtl="0" algn="ctr">
              <a:lnSpc>
                <a:spcPct val="100000"/>
              </a:lnSpc>
              <a:spcBef>
                <a:spcPts val="0"/>
              </a:spcBef>
              <a:spcAft>
                <a:spcPts val="0"/>
              </a:spcAft>
              <a:buSzPts val="3200"/>
              <a:buNone/>
            </a:pPr>
            <a:r>
              <a:t/>
            </a:r>
            <a:endParaRPr b="0" i="0" sz="3200" u="none" cap="none" strike="noStrike">
              <a:solidFill>
                <a:srgbClr val="000000"/>
              </a:solidFill>
              <a:latin typeface="Calibri"/>
              <a:ea typeface="Calibri"/>
              <a:cs typeface="Calibri"/>
              <a:sym typeface="Calibri"/>
            </a:endParaRPr>
          </a:p>
          <a:p>
            <a:pPr indent="0" lvl="0" marL="0" rtl="0" algn="ctr">
              <a:lnSpc>
                <a:spcPct val="100000"/>
              </a:lnSpc>
              <a:spcBef>
                <a:spcPts val="600"/>
              </a:spcBef>
              <a:spcAft>
                <a:spcPts val="0"/>
              </a:spcAft>
              <a:buSzPts val="3200"/>
              <a:buNone/>
            </a:pPr>
            <a:r>
              <a:t/>
            </a:r>
            <a:endParaRPr b="0" i="0" sz="3200" u="none" cap="none" strike="noStrike">
              <a:solidFill>
                <a:srgbClr val="000000"/>
              </a:solidFill>
              <a:latin typeface="Calibri"/>
              <a:ea typeface="Calibri"/>
              <a:cs typeface="Calibri"/>
              <a:sym typeface="Calibri"/>
            </a:endParaRPr>
          </a:p>
          <a:p>
            <a:pPr indent="0" lvl="0" marL="0" rtl="0" algn="ctr">
              <a:lnSpc>
                <a:spcPct val="100000"/>
              </a:lnSpc>
              <a:spcBef>
                <a:spcPts val="600"/>
              </a:spcBef>
              <a:spcAft>
                <a:spcPts val="0"/>
              </a:spcAft>
              <a:buSzPts val="3200"/>
              <a:buNone/>
            </a:pPr>
            <a:r>
              <a:t/>
            </a:r>
            <a:endParaRPr b="0" i="0" sz="3200" u="none" cap="none" strike="noStrike">
              <a:solidFill>
                <a:srgbClr val="000000"/>
              </a:solidFill>
              <a:latin typeface="Calibri"/>
              <a:ea typeface="Calibri"/>
              <a:cs typeface="Calibri"/>
              <a:sym typeface="Calibri"/>
            </a:endParaRPr>
          </a:p>
          <a:p>
            <a:pPr indent="0" lvl="0" marL="0" rtl="0" algn="ctr">
              <a:lnSpc>
                <a:spcPct val="100000"/>
              </a:lnSpc>
              <a:spcBef>
                <a:spcPts val="600"/>
              </a:spcBef>
              <a:spcAft>
                <a:spcPts val="0"/>
              </a:spcAft>
              <a:buSzPts val="3200"/>
              <a:buNone/>
            </a:pPr>
            <a:r>
              <a:rPr b="0" i="0" lang="en-US" sz="3200" u="none" cap="none" strike="noStrike">
                <a:solidFill>
                  <a:srgbClr val="000000"/>
                </a:solidFill>
                <a:latin typeface="Calibri"/>
                <a:ea typeface="Calibri"/>
                <a:cs typeface="Calibri"/>
                <a:sym typeface="Calibri"/>
              </a:rPr>
              <a:t>Thanking You</a:t>
            </a:r>
            <a:endParaRPr/>
          </a:p>
        </p:txBody>
      </p:sp>
      <p:pic>
        <p:nvPicPr>
          <p:cNvPr descr="Google Shape;186;g1434d6e9da5_0_3" id="205" name="Google Shape;205;p6"/>
          <p:cNvPicPr preferRelativeResize="0"/>
          <p:nvPr/>
        </p:nvPicPr>
        <p:blipFill rotWithShape="1">
          <a:blip r:embed="rId3">
            <a:alphaModFix/>
          </a:blip>
          <a:srcRect b="0" l="0" r="0" t="0"/>
          <a:stretch/>
        </p:blipFill>
        <p:spPr>
          <a:xfrm>
            <a:off x="381000" y="457200"/>
            <a:ext cx="2237740" cy="755016"/>
          </a:xfrm>
          <a:prstGeom prst="rect">
            <a:avLst/>
          </a:prstGeom>
          <a:noFill/>
          <a:ln>
            <a:noFill/>
          </a:ln>
        </p:spPr>
      </p:pic>
      <p:sp>
        <p:nvSpPr>
          <p:cNvPr id="206" name="Google Shape;206;p6"/>
          <p:cNvSpPr txBox="1"/>
          <p:nvPr/>
        </p:nvSpPr>
        <p:spPr>
          <a:xfrm>
            <a:off x="502925" y="6414767"/>
            <a:ext cx="2042150" cy="24826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8/18/2023</a:t>
            </a:r>
            <a:endParaRPr b="0" i="0" sz="1400" u="none" cap="none" strike="noStrike">
              <a:solidFill>
                <a:srgbClr val="000000"/>
              </a:solidFill>
              <a:latin typeface="Arial"/>
              <a:ea typeface="Arial"/>
              <a:cs typeface="Arial"/>
              <a:sym typeface="Arial"/>
            </a:endParaRPr>
          </a:p>
        </p:txBody>
      </p:sp>
      <p:sp>
        <p:nvSpPr>
          <p:cNvPr id="207" name="Google Shape;207;p6"/>
          <p:cNvSpPr txBox="1"/>
          <p:nvPr>
            <p:ph idx="12" type="sldNum"/>
          </p:nvPr>
        </p:nvSpPr>
        <p:spPr>
          <a:xfrm>
            <a:off x="8505458" y="6414767"/>
            <a:ext cx="181343" cy="248266"/>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idx="1" type="body"/>
          </p:nvPr>
        </p:nvSpPr>
        <p:spPr>
          <a:xfrm>
            <a:off x="457200" y="1830249"/>
            <a:ext cx="8229600" cy="4526101"/>
          </a:xfrm>
          <a:prstGeom prst="rect">
            <a:avLst/>
          </a:prstGeom>
          <a:noFill/>
          <a:ln>
            <a:noFill/>
          </a:ln>
        </p:spPr>
        <p:txBody>
          <a:bodyPr anchorCtr="0" anchor="t" bIns="45675" lIns="45675" spcFirstLastPara="1" rIns="45675" wrap="square" tIns="45675">
            <a:normAutofit/>
          </a:bodyPr>
          <a:lstStyle/>
          <a:p>
            <a:pPr indent="-285750" lvl="0" marL="457200" rtl="0" algn="just">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Sign language, vital for the hearing impaired and not universally understood, can be automatically translated into text using deep convolutional networks (DCNs). </a:t>
            </a:r>
            <a:endParaRPr sz="2300">
              <a:latin typeface="Times New Roman"/>
              <a:ea typeface="Times New Roman"/>
              <a:cs typeface="Times New Roman"/>
              <a:sym typeface="Times New Roman"/>
            </a:endParaRPr>
          </a:p>
          <a:p>
            <a:pPr indent="-285750" lvl="0" marL="457200" rtl="0" algn="just">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These networks excel at learning hierarchical features, making them promising for sign language recognition. This project aims to implement DCN applications in sign language recognition, outlining various architectures. It will also address challenges, limitations, and future research prospects. </a:t>
            </a:r>
            <a:endParaRPr sz="2300">
              <a:latin typeface="Times New Roman"/>
              <a:ea typeface="Times New Roman"/>
              <a:cs typeface="Times New Roman"/>
              <a:sym typeface="Times New Roman"/>
            </a:endParaRPr>
          </a:p>
          <a:p>
            <a:pPr indent="-285750" lvl="0" marL="457200" rtl="0" algn="just">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Furthermore, it will evaluate DCNs' performance on diverse sign language datasets, highlighting their accuracy in recognizing gestures.</a:t>
            </a:r>
            <a:endParaRPr sz="2300">
              <a:latin typeface="Times New Roman"/>
              <a:ea typeface="Times New Roman"/>
              <a:cs typeface="Times New Roman"/>
              <a:sym typeface="Times New Roman"/>
            </a:endParaRPr>
          </a:p>
        </p:txBody>
      </p:sp>
      <p:pic>
        <p:nvPicPr>
          <p:cNvPr descr="Google Shape;108;p3" id="75" name="Google Shape;75;p2"/>
          <p:cNvPicPr preferRelativeResize="0"/>
          <p:nvPr/>
        </p:nvPicPr>
        <p:blipFill rotWithShape="1">
          <a:blip r:embed="rId3">
            <a:alphaModFix/>
          </a:blip>
          <a:srcRect b="0" l="0" r="0" t="0"/>
          <a:stretch/>
        </p:blipFill>
        <p:spPr>
          <a:xfrm>
            <a:off x="381000" y="457200"/>
            <a:ext cx="2237740" cy="755016"/>
          </a:xfrm>
          <a:prstGeom prst="rect">
            <a:avLst/>
          </a:prstGeom>
          <a:noFill/>
          <a:ln>
            <a:noFill/>
          </a:ln>
        </p:spPr>
      </p:pic>
      <p:sp>
        <p:nvSpPr>
          <p:cNvPr id="76" name="Google Shape;76;p2"/>
          <p:cNvSpPr txBox="1"/>
          <p:nvPr/>
        </p:nvSpPr>
        <p:spPr>
          <a:xfrm>
            <a:off x="502925" y="6414780"/>
            <a:ext cx="2042150" cy="248265"/>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8/18/2023</a:t>
            </a:r>
            <a:endParaRPr b="0" i="0" sz="1400" u="none" cap="none" strike="noStrike">
              <a:solidFill>
                <a:srgbClr val="000000"/>
              </a:solidFill>
              <a:latin typeface="Arial"/>
              <a:ea typeface="Arial"/>
              <a:cs typeface="Arial"/>
              <a:sym typeface="Arial"/>
            </a:endParaRPr>
          </a:p>
        </p:txBody>
      </p:sp>
      <p:sp>
        <p:nvSpPr>
          <p:cNvPr id="77" name="Google Shape;77;p2"/>
          <p:cNvSpPr txBox="1"/>
          <p:nvPr>
            <p:ph idx="12" type="sldNum"/>
          </p:nvPr>
        </p:nvSpPr>
        <p:spPr>
          <a:xfrm>
            <a:off x="8505458" y="6414780"/>
            <a:ext cx="181343" cy="248265"/>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a:t>
            </a:fld>
            <a:endParaRPr/>
          </a:p>
        </p:txBody>
      </p:sp>
      <p:sp>
        <p:nvSpPr>
          <p:cNvPr id="78" name="Google Shape;78;p2"/>
          <p:cNvSpPr txBox="1"/>
          <p:nvPr>
            <p:ph type="title"/>
          </p:nvPr>
        </p:nvSpPr>
        <p:spPr>
          <a:xfrm>
            <a:off x="457200" y="274650"/>
            <a:ext cx="8229600" cy="8583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      ABSTRACT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idx="1" type="body"/>
          </p:nvPr>
        </p:nvSpPr>
        <p:spPr>
          <a:xfrm>
            <a:off x="457200" y="1830249"/>
            <a:ext cx="8229600" cy="4526101"/>
          </a:xfrm>
          <a:prstGeom prst="rect">
            <a:avLst/>
          </a:prstGeom>
          <a:noFill/>
          <a:ln>
            <a:noFill/>
          </a:ln>
        </p:spPr>
        <p:txBody>
          <a:bodyPr anchorCtr="0" anchor="t" bIns="45675" lIns="45675" spcFirstLastPara="1" rIns="45675" wrap="square" tIns="45675">
            <a:noAutofit/>
          </a:bodyPr>
          <a:lstStyle/>
          <a:p>
            <a:pPr indent="-368300" lvl="0" marL="457200" marR="0" rtl="0" algn="just">
              <a:lnSpc>
                <a:spcPct val="100000"/>
              </a:lnSpc>
              <a:spcBef>
                <a:spcPts val="0"/>
              </a:spcBef>
              <a:spcAft>
                <a:spcPts val="0"/>
              </a:spcAft>
              <a:buSzPts val="2200"/>
              <a:buFont typeface="Times New Roman"/>
              <a:buChar char="•"/>
            </a:pPr>
            <a:r>
              <a:rPr lang="en-US" sz="2300">
                <a:latin typeface="Times New Roman"/>
                <a:ea typeface="Times New Roman"/>
                <a:cs typeface="Times New Roman"/>
                <a:sym typeface="Times New Roman"/>
              </a:rPr>
              <a:t>T</a:t>
            </a:r>
            <a:r>
              <a:rPr lang="en-US" sz="2300">
                <a:latin typeface="Times New Roman"/>
                <a:ea typeface="Times New Roman"/>
                <a:cs typeface="Times New Roman"/>
                <a:sym typeface="Times New Roman"/>
              </a:rPr>
              <a:t>here are various dumb and deaf people have their form of expressing their feelings through signs. It is very difficult for normal people to understand the exact content of symbolic expressions of these people.</a:t>
            </a:r>
            <a:endParaRPr sz="2300">
              <a:latin typeface="Times New Roman"/>
              <a:ea typeface="Times New Roman"/>
              <a:cs typeface="Times New Roman"/>
              <a:sym typeface="Times New Roman"/>
            </a:endParaRPr>
          </a:p>
          <a:p>
            <a:pPr indent="-374650" lvl="0" marL="457200" marR="0" rtl="0" algn="just">
              <a:lnSpc>
                <a:spcPct val="10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It is a very challenging job that has created a communication barrier in real life. Technology is very fast growing and incredible, yet there is not much technological development and improvement for dumb deaf people.</a:t>
            </a:r>
            <a:endParaRPr sz="2300">
              <a:latin typeface="Times New Roman"/>
              <a:ea typeface="Times New Roman"/>
              <a:cs typeface="Times New Roman"/>
              <a:sym typeface="Times New Roman"/>
            </a:endParaRPr>
          </a:p>
          <a:p>
            <a:pPr indent="-374650" lvl="0" marL="457200" marR="0" rtl="0" algn="just">
              <a:lnSpc>
                <a:spcPct val="10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So, the purpose of our project is aimed to enhance communication and harmony between different types of people.</a:t>
            </a:r>
            <a:endParaRPr sz="2300">
              <a:latin typeface="Times New Roman"/>
              <a:ea typeface="Times New Roman"/>
              <a:cs typeface="Times New Roman"/>
              <a:sym typeface="Times New Roman"/>
            </a:endParaRPr>
          </a:p>
        </p:txBody>
      </p:sp>
      <p:pic>
        <p:nvPicPr>
          <p:cNvPr descr="Google Shape;108;p3" id="84" name="Google Shape;84;p4"/>
          <p:cNvPicPr preferRelativeResize="0"/>
          <p:nvPr/>
        </p:nvPicPr>
        <p:blipFill rotWithShape="1">
          <a:blip r:embed="rId3">
            <a:alphaModFix/>
          </a:blip>
          <a:srcRect b="0" l="0" r="0" t="0"/>
          <a:stretch/>
        </p:blipFill>
        <p:spPr>
          <a:xfrm>
            <a:off x="381000" y="457200"/>
            <a:ext cx="2237740" cy="755016"/>
          </a:xfrm>
          <a:prstGeom prst="rect">
            <a:avLst/>
          </a:prstGeom>
          <a:noFill/>
          <a:ln>
            <a:noFill/>
          </a:ln>
        </p:spPr>
      </p:pic>
      <p:sp>
        <p:nvSpPr>
          <p:cNvPr id="85" name="Google Shape;85;p4"/>
          <p:cNvSpPr txBox="1"/>
          <p:nvPr/>
        </p:nvSpPr>
        <p:spPr>
          <a:xfrm>
            <a:off x="502925" y="6414780"/>
            <a:ext cx="2042150" cy="248265"/>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8/18/2023</a:t>
            </a:r>
            <a:endParaRPr b="0" i="0" sz="1400" u="none" cap="none" strike="noStrike">
              <a:solidFill>
                <a:srgbClr val="000000"/>
              </a:solidFill>
              <a:latin typeface="Arial"/>
              <a:ea typeface="Arial"/>
              <a:cs typeface="Arial"/>
              <a:sym typeface="Arial"/>
            </a:endParaRPr>
          </a:p>
        </p:txBody>
      </p:sp>
      <p:sp>
        <p:nvSpPr>
          <p:cNvPr id="86" name="Google Shape;86;p4"/>
          <p:cNvSpPr txBox="1"/>
          <p:nvPr>
            <p:ph idx="12" type="sldNum"/>
          </p:nvPr>
        </p:nvSpPr>
        <p:spPr>
          <a:xfrm>
            <a:off x="8505458" y="6414780"/>
            <a:ext cx="181343" cy="248265"/>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a:t>
            </a:fld>
            <a:endParaRPr/>
          </a:p>
        </p:txBody>
      </p:sp>
      <p:sp>
        <p:nvSpPr>
          <p:cNvPr id="87" name="Google Shape;87;p4"/>
          <p:cNvSpPr txBox="1"/>
          <p:nvPr>
            <p:ph type="title"/>
          </p:nvPr>
        </p:nvSpPr>
        <p:spPr>
          <a:xfrm>
            <a:off x="1225505" y="405557"/>
            <a:ext cx="8229601" cy="858301"/>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4400"/>
              <a:buFont typeface="Calibri"/>
              <a:buNone/>
            </a:pPr>
            <a:r>
              <a:rPr b="0" i="0" lang="en-US" sz="4400" u="none" cap="none" strike="noStrike">
                <a:solidFill>
                  <a:srgbClr val="000000"/>
                </a:solidFill>
                <a:latin typeface="Calibri"/>
                <a:ea typeface="Calibri"/>
                <a:cs typeface="Calibri"/>
                <a:sym typeface="Calibri"/>
              </a:rPr>
              <a:t>PROBLEM STATEMENT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43f355efb4_0_60"/>
          <p:cNvSpPr txBox="1"/>
          <p:nvPr>
            <p:ph type="title"/>
          </p:nvPr>
        </p:nvSpPr>
        <p:spPr>
          <a:xfrm>
            <a:off x="457200" y="274638"/>
            <a:ext cx="8229600" cy="11430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SzPts val="1800"/>
              <a:buNone/>
            </a:pPr>
            <a:r>
              <a:rPr lang="en-US"/>
              <a:t>INNOVATIONS</a:t>
            </a:r>
            <a:endParaRPr/>
          </a:p>
        </p:txBody>
      </p:sp>
      <p:sp>
        <p:nvSpPr>
          <p:cNvPr id="93" name="Google Shape;93;g243f355efb4_0_60"/>
          <p:cNvSpPr txBox="1"/>
          <p:nvPr>
            <p:ph idx="1" type="body"/>
          </p:nvPr>
        </p:nvSpPr>
        <p:spPr>
          <a:xfrm>
            <a:off x="457200" y="1600200"/>
            <a:ext cx="8229600" cy="4526100"/>
          </a:xfrm>
          <a:prstGeom prst="rect">
            <a:avLst/>
          </a:prstGeom>
          <a:noFill/>
          <a:ln>
            <a:noFill/>
          </a:ln>
        </p:spPr>
        <p:txBody>
          <a:bodyPr anchorCtr="0" anchor="t" bIns="45675" lIns="45675" spcFirstLastPara="1" rIns="45675" wrap="square" tIns="45675">
            <a:normAutofit/>
          </a:bodyPr>
          <a:lstStyle/>
          <a:p>
            <a:pPr indent="-374650" lvl="0" marL="457200" rtl="0" algn="just">
              <a:lnSpc>
                <a:spcPct val="90000"/>
              </a:lnSpc>
              <a:spcBef>
                <a:spcPts val="300"/>
              </a:spcBef>
              <a:spcAft>
                <a:spcPts val="0"/>
              </a:spcAft>
              <a:buSzPts val="2300"/>
              <a:buChar char="•"/>
            </a:pPr>
            <a:r>
              <a:rPr lang="en-US" sz="2300"/>
              <a:t>The problem we are investigating is sign language recognition through unsupervised feature learning. Many systems are developed for sign language recognition and there is no exact system for recognizing the complete signs. Being able to recognize sign language is an interesting computer vision problem while simultaneously being extremely useful for deaf people to interact with people who don’t know how to understand American Sign Language (ASL).</a:t>
            </a:r>
            <a:endParaRPr sz="2300"/>
          </a:p>
          <a:p>
            <a:pPr indent="-374650" lvl="0" marL="457200" rtl="0" algn="just">
              <a:lnSpc>
                <a:spcPct val="90000"/>
              </a:lnSpc>
              <a:spcBef>
                <a:spcPts val="0"/>
              </a:spcBef>
              <a:spcAft>
                <a:spcPts val="0"/>
              </a:spcAft>
              <a:buSzPts val="2300"/>
              <a:buChar char="•"/>
            </a:pPr>
            <a:r>
              <a:rPr lang="en-US" sz="2300"/>
              <a:t>Words Builder: We will add support for a words builder module that will guess words from individual letters.</a:t>
            </a:r>
            <a:endParaRPr sz="2300"/>
          </a:p>
          <a:p>
            <a:pPr indent="-374650" lvl="0" marL="457200" rtl="0" algn="just">
              <a:lnSpc>
                <a:spcPct val="90000"/>
              </a:lnSpc>
              <a:spcBef>
                <a:spcPts val="0"/>
              </a:spcBef>
              <a:spcAft>
                <a:spcPts val="0"/>
              </a:spcAft>
              <a:buSzPts val="2300"/>
              <a:buChar char="•"/>
            </a:pPr>
            <a:r>
              <a:rPr lang="en-US" sz="2300"/>
              <a:t>Text-to-speech: We will add support for text-to-speech.</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43f355efb4_0_15"/>
          <p:cNvSpPr txBox="1"/>
          <p:nvPr>
            <p:ph type="title"/>
          </p:nvPr>
        </p:nvSpPr>
        <p:spPr>
          <a:xfrm>
            <a:off x="457200" y="274638"/>
            <a:ext cx="8229600" cy="11430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SzPts val="1800"/>
              <a:buNone/>
            </a:pPr>
            <a:r>
              <a:rPr lang="en-US"/>
              <a:t>LITERATURE SURVEY</a:t>
            </a:r>
            <a:endParaRPr/>
          </a:p>
        </p:txBody>
      </p:sp>
      <p:sp>
        <p:nvSpPr>
          <p:cNvPr id="99" name="Google Shape;99;g243f355efb4_0_15"/>
          <p:cNvSpPr txBox="1"/>
          <p:nvPr>
            <p:ph idx="1" type="body"/>
          </p:nvPr>
        </p:nvSpPr>
        <p:spPr>
          <a:xfrm>
            <a:off x="457200" y="1600200"/>
            <a:ext cx="8229600" cy="4526100"/>
          </a:xfrm>
          <a:prstGeom prst="rect">
            <a:avLst/>
          </a:prstGeom>
          <a:noFill/>
          <a:ln>
            <a:noFill/>
          </a:ln>
        </p:spPr>
        <p:txBody>
          <a:bodyPr anchorCtr="0" anchor="t" bIns="45675" lIns="45675" spcFirstLastPara="1" rIns="45675" wrap="square" tIns="45675">
            <a:noAutofit/>
          </a:bodyPr>
          <a:lstStyle/>
          <a:p>
            <a:pPr indent="-377190" lvl="0" marL="457200" rtl="0" algn="just">
              <a:lnSpc>
                <a:spcPct val="80000"/>
              </a:lnSpc>
              <a:spcBef>
                <a:spcPts val="300"/>
              </a:spcBef>
              <a:spcAft>
                <a:spcPts val="0"/>
              </a:spcAft>
              <a:buSzPts val="2340"/>
              <a:buChar char="•"/>
            </a:pPr>
            <a:r>
              <a:rPr lang="en-US" sz="2340"/>
              <a:t>Sign language is a vision-based language that uses an amalgamation of a variety of visuals like hand shapes and gestures, orientation, locality, movement of hand and body, lip movement, and facial expressions. Like spoken language, regional variants of sign language also exist, e.g., Indian Sign Language (ISL), American Sign Language (ASL), and Portuguese Sign Language. </a:t>
            </a:r>
            <a:endParaRPr sz="2340"/>
          </a:p>
          <a:p>
            <a:pPr indent="-377190" lvl="0" marL="457200" rtl="0" algn="just">
              <a:lnSpc>
                <a:spcPct val="80000"/>
              </a:lnSpc>
              <a:spcBef>
                <a:spcPts val="0"/>
              </a:spcBef>
              <a:spcAft>
                <a:spcPts val="0"/>
              </a:spcAft>
              <a:buSzPts val="2340"/>
              <a:buChar char="•"/>
            </a:pPr>
            <a:r>
              <a:rPr lang="en-US" sz="2340"/>
              <a:t>There are three types of sign languages: spelling each alphabet using fingers, sign vocabulary for words, using hands and body movement, facial expressions, and lip movement. </a:t>
            </a:r>
            <a:endParaRPr sz="2340"/>
          </a:p>
          <a:p>
            <a:pPr indent="-377190" lvl="0" marL="457200" rtl="0" algn="just">
              <a:lnSpc>
                <a:spcPct val="80000"/>
              </a:lnSpc>
              <a:spcBef>
                <a:spcPts val="0"/>
              </a:spcBef>
              <a:spcAft>
                <a:spcPts val="0"/>
              </a:spcAft>
              <a:buSzPts val="2340"/>
              <a:buChar char="•"/>
            </a:pPr>
            <a:r>
              <a:rPr lang="en-US" sz="2340"/>
              <a:t>Sign language can also be isolated as well as continuous. In isolated sign language, people communicate using gestures of a single word, while continuous sign language is a sequence of gestures that generate a meaningful sentence. </a:t>
            </a:r>
            <a:endParaRPr sz="2340"/>
          </a:p>
          <a:p>
            <a:pPr indent="-377190" lvl="0" marL="457200" rtl="0" algn="just">
              <a:lnSpc>
                <a:spcPct val="80000"/>
              </a:lnSpc>
              <a:spcBef>
                <a:spcPts val="0"/>
              </a:spcBef>
              <a:spcAft>
                <a:spcPts val="0"/>
              </a:spcAft>
              <a:buSzPts val="2340"/>
              <a:buChar char="•"/>
            </a:pPr>
            <a:r>
              <a:rPr lang="en-US" sz="2340"/>
              <a:t>A list of some work which is performed in the field of sign language to text translation is as:</a:t>
            </a:r>
            <a:endParaRPr sz="234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43f355efb4_0_42"/>
          <p:cNvSpPr txBox="1"/>
          <p:nvPr>
            <p:ph type="title"/>
          </p:nvPr>
        </p:nvSpPr>
        <p:spPr>
          <a:xfrm>
            <a:off x="457200" y="274638"/>
            <a:ext cx="8229600" cy="11430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SzPts val="1800"/>
              <a:buNone/>
            </a:pPr>
            <a:r>
              <a:rPr lang="en-US"/>
              <a:t>LITERATURE SURVEY</a:t>
            </a:r>
            <a:endParaRPr/>
          </a:p>
        </p:txBody>
      </p:sp>
      <p:sp>
        <p:nvSpPr>
          <p:cNvPr id="105" name="Google Shape;105;g243f355efb4_0_42"/>
          <p:cNvSpPr txBox="1"/>
          <p:nvPr>
            <p:ph idx="1" type="body"/>
          </p:nvPr>
        </p:nvSpPr>
        <p:spPr>
          <a:xfrm>
            <a:off x="457200" y="1600200"/>
            <a:ext cx="8229600" cy="4526100"/>
          </a:xfrm>
          <a:prstGeom prst="rect">
            <a:avLst/>
          </a:prstGeom>
          <a:noFill/>
          <a:ln>
            <a:noFill/>
          </a:ln>
        </p:spPr>
        <p:txBody>
          <a:bodyPr anchorCtr="0" anchor="t" bIns="45675" lIns="45675" spcFirstLastPara="1" rIns="45675" wrap="square" tIns="45675">
            <a:normAutofit fontScale="40000" lnSpcReduction="20000"/>
          </a:bodyPr>
          <a:lstStyle/>
          <a:p>
            <a:pPr indent="0" lvl="0" marL="0" rtl="0" algn="just">
              <a:lnSpc>
                <a:spcPct val="100000"/>
              </a:lnSpc>
              <a:spcBef>
                <a:spcPts val="300"/>
              </a:spcBef>
              <a:spcAft>
                <a:spcPts val="0"/>
              </a:spcAft>
              <a:buSzPct val="181818"/>
              <a:buNone/>
            </a:pPr>
            <a:r>
              <a:rPr lang="en-US"/>
              <a:t>1. Translation of Sign Language Into Text Using Kinect for Windows v2. </a:t>
            </a:r>
            <a:endParaRPr/>
          </a:p>
          <a:p>
            <a:pPr indent="0" lvl="0" marL="0" rtl="0" algn="just">
              <a:lnSpc>
                <a:spcPct val="100000"/>
              </a:lnSpc>
              <a:spcBef>
                <a:spcPts val="300"/>
              </a:spcBef>
              <a:spcAft>
                <a:spcPts val="0"/>
              </a:spcAft>
              <a:buSzPct val="181818"/>
              <a:buNone/>
            </a:pPr>
            <a:r>
              <a:t/>
            </a:r>
            <a:endParaRPr/>
          </a:p>
          <a:p>
            <a:pPr indent="0" lvl="0" marL="0" rtl="0" algn="just">
              <a:lnSpc>
                <a:spcPct val="100000"/>
              </a:lnSpc>
              <a:spcBef>
                <a:spcPts val="300"/>
              </a:spcBef>
              <a:spcAft>
                <a:spcPts val="0"/>
              </a:spcAft>
              <a:buSzPct val="119297"/>
              <a:buNone/>
            </a:pPr>
            <a:r>
              <a:rPr lang="en-US" sz="4877"/>
              <a:t>This model proposes methods to recognize and translate dynamic gestures of the German Sign Language (Deutsche Gebärdensprache, DGS) into text using Microsoft Kinect for Windows v2. Two approaches were used for the gesture recognition process: sequence matching using the Dynamic Time Warping algorithm and a combination of Visual Gesture Builder along with Dynamic Time Warping. For benchmarking purposes, eleven DGS gestures, which were provided by an expert user from Germany, were taken as a sample data set. The proposed methods were compared based on the computation cost and accuracy of these gestures. The computation time for Dynamic Time Warping increased steadily with an increasing number of gestures in the data set whereas in the case of Visual Gesture Builder with Dynamic Time Warping, the computation time remained almost constant. However, the accuracy of Visual Gesture Builder with Dynamic Time Warping was only 20.42% whereas the accuracy of Dynamic Time Warping was 65.45%. Based on the results, it was recommended to use the Dynamic Time Warping algorithm for small data sets and Visual Gesture Builder with Dynamic Time Warping for large data sets.</a:t>
            </a:r>
            <a:endParaRPr sz="487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43f355efb4_0_47"/>
          <p:cNvSpPr txBox="1"/>
          <p:nvPr>
            <p:ph type="title"/>
          </p:nvPr>
        </p:nvSpPr>
        <p:spPr>
          <a:xfrm>
            <a:off x="457200" y="274638"/>
            <a:ext cx="8229600" cy="11430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SzPts val="1800"/>
              <a:buNone/>
            </a:pPr>
            <a:r>
              <a:rPr lang="en-US"/>
              <a:t>LITERATURE SURVEY</a:t>
            </a:r>
            <a:endParaRPr/>
          </a:p>
        </p:txBody>
      </p:sp>
      <p:sp>
        <p:nvSpPr>
          <p:cNvPr id="111" name="Google Shape;111;g243f355efb4_0_47"/>
          <p:cNvSpPr txBox="1"/>
          <p:nvPr>
            <p:ph idx="1" type="body"/>
          </p:nvPr>
        </p:nvSpPr>
        <p:spPr>
          <a:xfrm>
            <a:off x="457200" y="1600200"/>
            <a:ext cx="8229600" cy="4526100"/>
          </a:xfrm>
          <a:prstGeom prst="rect">
            <a:avLst/>
          </a:prstGeom>
          <a:noFill/>
          <a:ln>
            <a:noFill/>
          </a:ln>
        </p:spPr>
        <p:txBody>
          <a:bodyPr anchorCtr="0" anchor="t" bIns="45675" lIns="45675" spcFirstLastPara="1" rIns="45675" wrap="square" tIns="45675">
            <a:normAutofit fontScale="70000" lnSpcReduction="20000"/>
          </a:bodyPr>
          <a:lstStyle/>
          <a:p>
            <a:pPr indent="0" lvl="0" marL="0" rtl="0" algn="just">
              <a:lnSpc>
                <a:spcPct val="100000"/>
              </a:lnSpc>
              <a:spcBef>
                <a:spcPts val="300"/>
              </a:spcBef>
              <a:spcAft>
                <a:spcPts val="0"/>
              </a:spcAft>
              <a:buSzPct val="136752"/>
              <a:buNone/>
            </a:pPr>
            <a:r>
              <a:rPr lang="en-US">
                <a:solidFill>
                  <a:schemeClr val="dk1"/>
                </a:solidFill>
              </a:rPr>
              <a:t>2. </a:t>
            </a:r>
            <a:r>
              <a:rPr lang="en-US" sz="3342">
                <a:solidFill>
                  <a:schemeClr val="dk1"/>
                </a:solidFill>
              </a:rPr>
              <a:t>American Sign Language Translation Using Edge Detection and Cross Co-relation</a:t>
            </a:r>
            <a:endParaRPr sz="3342">
              <a:solidFill>
                <a:schemeClr val="dk1"/>
              </a:solidFill>
            </a:endParaRPr>
          </a:p>
          <a:p>
            <a:pPr indent="0" lvl="0" marL="0" rtl="0" algn="just">
              <a:lnSpc>
                <a:spcPct val="100000"/>
              </a:lnSpc>
              <a:spcBef>
                <a:spcPts val="300"/>
              </a:spcBef>
              <a:spcAft>
                <a:spcPts val="0"/>
              </a:spcAft>
              <a:buSzPct val="136752"/>
              <a:buNone/>
            </a:pPr>
            <a:r>
              <a:t/>
            </a:r>
            <a:endParaRPr sz="3342">
              <a:solidFill>
                <a:schemeClr val="dk1"/>
              </a:solidFill>
            </a:endParaRPr>
          </a:p>
          <a:p>
            <a:pPr indent="0" lvl="0" marL="0" rtl="0" algn="just">
              <a:lnSpc>
                <a:spcPct val="100000"/>
              </a:lnSpc>
              <a:spcBef>
                <a:spcPts val="300"/>
              </a:spcBef>
              <a:spcAft>
                <a:spcPts val="0"/>
              </a:spcAft>
              <a:buSzPct val="136752"/>
              <a:buNone/>
            </a:pPr>
            <a:r>
              <a:rPr lang="en-US" sz="3342">
                <a:solidFill>
                  <a:schemeClr val="dk1"/>
                </a:solidFill>
              </a:rPr>
              <a:t> This project is to implement an automated translation system that is capable of translating ASL to English text using common computing environments such as a computer and a generic webcam. In this project, a real-time hand gesture recognition system using a combination of image processing modalities is implemented. A prototype graphical user interface application for ASL sign capture, processing, collection, and analysis is presented. The approach consists of a gesture extraction phase followed by a gesture recognition phase. An image gesture database is collected through the application and used as training information to be used in the gesture recognition stage. This model aims to provide two different translation paradigms:</a:t>
            </a:r>
            <a:endParaRPr sz="334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43f355efb4_0_20"/>
          <p:cNvSpPr txBox="1"/>
          <p:nvPr>
            <p:ph type="title"/>
          </p:nvPr>
        </p:nvSpPr>
        <p:spPr>
          <a:xfrm>
            <a:off x="457200" y="0"/>
            <a:ext cx="8229600" cy="9441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SzPts val="1800"/>
              <a:buNone/>
            </a:pPr>
            <a:r>
              <a:rPr lang="en-US"/>
              <a:t>RESEARCH GAP/LIMITATIONS</a:t>
            </a:r>
            <a:endParaRPr/>
          </a:p>
        </p:txBody>
      </p:sp>
      <p:sp>
        <p:nvSpPr>
          <p:cNvPr id="117" name="Google Shape;117;g243f355efb4_0_20"/>
          <p:cNvSpPr txBox="1"/>
          <p:nvPr>
            <p:ph idx="1" type="body"/>
          </p:nvPr>
        </p:nvSpPr>
        <p:spPr>
          <a:xfrm>
            <a:off x="457200" y="842925"/>
            <a:ext cx="8229600" cy="6015000"/>
          </a:xfrm>
          <a:prstGeom prst="rect">
            <a:avLst/>
          </a:prstGeom>
          <a:noFill/>
          <a:ln>
            <a:noFill/>
          </a:ln>
        </p:spPr>
        <p:txBody>
          <a:bodyPr anchorCtr="0" anchor="t" bIns="45675" lIns="45675" spcFirstLastPara="1" rIns="45675" wrap="square" tIns="45675">
            <a:noAutofit/>
          </a:bodyPr>
          <a:lstStyle/>
          <a:p>
            <a:pPr indent="0" lvl="0" marL="0" rtl="0" algn="just">
              <a:lnSpc>
                <a:spcPct val="100000"/>
              </a:lnSpc>
              <a:spcBef>
                <a:spcPts val="300"/>
              </a:spcBef>
              <a:spcAft>
                <a:spcPts val="0"/>
              </a:spcAft>
              <a:buSzPts val="3200"/>
              <a:buNone/>
            </a:pPr>
            <a:r>
              <a:rPr b="1" lang="en-US" sz="1700">
                <a:solidFill>
                  <a:schemeClr val="dk1"/>
                </a:solidFill>
                <a:latin typeface="Arial"/>
                <a:ea typeface="Arial"/>
                <a:cs typeface="Arial"/>
                <a:sym typeface="Arial"/>
              </a:rPr>
              <a:t>Dependency on Hardware (Kinect)</a:t>
            </a:r>
            <a:r>
              <a:rPr lang="en-US" sz="1700">
                <a:solidFill>
                  <a:schemeClr val="dk1"/>
                </a:solidFill>
                <a:latin typeface="Arial"/>
                <a:ea typeface="Arial"/>
                <a:cs typeface="Arial"/>
                <a:sym typeface="Arial"/>
              </a:rPr>
              <a:t>: The model relies on the Kinect for Windows v2 hardware, which may limit its accessibility and usability for users who do not have access to this specific technology. Compatibility issues and the availability of the Kinect device could be barriers to widespread adoption.</a:t>
            </a:r>
            <a:endParaRPr sz="1700">
              <a:solidFill>
                <a:schemeClr val="dk1"/>
              </a:solidFill>
              <a:latin typeface="Arial"/>
              <a:ea typeface="Arial"/>
              <a:cs typeface="Arial"/>
              <a:sym typeface="Arial"/>
            </a:endParaRPr>
          </a:p>
          <a:p>
            <a:pPr indent="0" lvl="0" marL="0" rtl="0" algn="just">
              <a:lnSpc>
                <a:spcPct val="100000"/>
              </a:lnSpc>
              <a:spcBef>
                <a:spcPts val="300"/>
              </a:spcBef>
              <a:spcAft>
                <a:spcPts val="0"/>
              </a:spcAft>
              <a:buSzPts val="3200"/>
              <a:buNone/>
            </a:pPr>
            <a:r>
              <a:rPr b="1" lang="en-US" sz="1700">
                <a:solidFill>
                  <a:schemeClr val="dk1"/>
                </a:solidFill>
                <a:latin typeface="Arial"/>
                <a:ea typeface="Arial"/>
                <a:cs typeface="Arial"/>
                <a:sym typeface="Arial"/>
              </a:rPr>
              <a:t>Language Specificity</a:t>
            </a:r>
            <a:r>
              <a:rPr lang="en-US" sz="1700">
                <a:solidFill>
                  <a:schemeClr val="dk1"/>
                </a:solidFill>
                <a:latin typeface="Arial"/>
                <a:ea typeface="Arial"/>
                <a:cs typeface="Arial"/>
                <a:sym typeface="Arial"/>
              </a:rPr>
              <a:t>: The model focuses on translating German Sign Language (DGS). Adapting it to other sign languages would require significant additional development and data collection, limiting its applicability to a broader user base.</a:t>
            </a:r>
            <a:endParaRPr sz="1700">
              <a:solidFill>
                <a:schemeClr val="dk1"/>
              </a:solidFill>
              <a:latin typeface="Arial"/>
              <a:ea typeface="Arial"/>
              <a:cs typeface="Arial"/>
              <a:sym typeface="Arial"/>
            </a:endParaRPr>
          </a:p>
          <a:p>
            <a:pPr indent="0" lvl="0" marL="0" rtl="0" algn="just">
              <a:lnSpc>
                <a:spcPct val="115000"/>
              </a:lnSpc>
              <a:spcBef>
                <a:spcPts val="1200"/>
              </a:spcBef>
              <a:spcAft>
                <a:spcPts val="0"/>
              </a:spcAft>
              <a:buSzPts val="3200"/>
              <a:buNone/>
            </a:pPr>
            <a:r>
              <a:rPr b="1" lang="en-US" sz="1700">
                <a:solidFill>
                  <a:schemeClr val="dk1"/>
                </a:solidFill>
                <a:latin typeface="Arial"/>
                <a:ea typeface="Arial"/>
                <a:cs typeface="Arial"/>
                <a:sym typeface="Arial"/>
              </a:rPr>
              <a:t>User Expertise</a:t>
            </a:r>
            <a:r>
              <a:rPr lang="en-US" sz="1700">
                <a:solidFill>
                  <a:schemeClr val="dk1"/>
                </a:solidFill>
                <a:latin typeface="Arial"/>
                <a:ea typeface="Arial"/>
                <a:cs typeface="Arial"/>
                <a:sym typeface="Arial"/>
              </a:rPr>
              <a:t>: The study mentions that the DGS gestures were provided by an expert user. The model's performance might not generalize well to interactions with individuals who use sign language in diverse ways or who have varying levels of expertise.</a:t>
            </a:r>
            <a:endParaRPr sz="1700">
              <a:solidFill>
                <a:schemeClr val="dk1"/>
              </a:solidFill>
              <a:latin typeface="Arial"/>
              <a:ea typeface="Arial"/>
              <a:cs typeface="Arial"/>
              <a:sym typeface="Arial"/>
            </a:endParaRPr>
          </a:p>
          <a:p>
            <a:pPr indent="0" lvl="0" marL="0" rtl="0" algn="just">
              <a:lnSpc>
                <a:spcPct val="115000"/>
              </a:lnSpc>
              <a:spcBef>
                <a:spcPts val="1200"/>
              </a:spcBef>
              <a:spcAft>
                <a:spcPts val="0"/>
              </a:spcAft>
              <a:buSzPts val="3200"/>
              <a:buNone/>
            </a:pPr>
            <a:r>
              <a:rPr b="1" lang="en-US" sz="1700">
                <a:solidFill>
                  <a:schemeClr val="dk1"/>
                </a:solidFill>
                <a:latin typeface="Arial"/>
                <a:ea typeface="Arial"/>
                <a:cs typeface="Arial"/>
                <a:sym typeface="Arial"/>
              </a:rPr>
              <a:t>Real-world Variability</a:t>
            </a:r>
            <a:r>
              <a:rPr lang="en-US" sz="1700">
                <a:solidFill>
                  <a:schemeClr val="dk1"/>
                </a:solidFill>
                <a:latin typeface="Arial"/>
                <a:ea typeface="Arial"/>
                <a:cs typeface="Arial"/>
                <a:sym typeface="Arial"/>
              </a:rPr>
              <a:t>: The study may not have fully accounted for real-world variability, such as different lighting conditions, background noise, and variations in how people naturally perform sign language gestures.</a:t>
            </a:r>
            <a:endParaRPr sz="1700">
              <a:solidFill>
                <a:schemeClr val="dk1"/>
              </a:solidFill>
              <a:latin typeface="Arial"/>
              <a:ea typeface="Arial"/>
              <a:cs typeface="Arial"/>
              <a:sym typeface="Arial"/>
            </a:endParaRPr>
          </a:p>
          <a:p>
            <a:pPr indent="0" lvl="0" marL="0" rtl="0" algn="just">
              <a:lnSpc>
                <a:spcPct val="115000"/>
              </a:lnSpc>
              <a:spcBef>
                <a:spcPts val="1200"/>
              </a:spcBef>
              <a:spcAft>
                <a:spcPts val="0"/>
              </a:spcAft>
              <a:buSzPts val="3200"/>
              <a:buNone/>
            </a:pPr>
            <a:r>
              <a:rPr b="1" lang="en-US" sz="1700">
                <a:solidFill>
                  <a:schemeClr val="dk1"/>
                </a:solidFill>
                <a:latin typeface="Arial"/>
                <a:ea typeface="Arial"/>
                <a:cs typeface="Arial"/>
                <a:sym typeface="Arial"/>
              </a:rPr>
              <a:t>Real-Time Processing</a:t>
            </a:r>
            <a:r>
              <a:rPr lang="en-US" sz="1700">
                <a:solidFill>
                  <a:schemeClr val="dk1"/>
                </a:solidFill>
                <a:latin typeface="Arial"/>
                <a:ea typeface="Arial"/>
                <a:cs typeface="Arial"/>
                <a:sym typeface="Arial"/>
              </a:rPr>
              <a:t>: Real-time processing of hand gestures can be computationally intensive, especially on standard computer hardware. This could lead to delays in gesture recognition and translation, impacting the system's usability.</a:t>
            </a:r>
            <a:endParaRPr sz="1700">
              <a:solidFill>
                <a:schemeClr val="dk1"/>
              </a:solidFill>
              <a:latin typeface="Arial"/>
              <a:ea typeface="Arial"/>
              <a:cs typeface="Arial"/>
              <a:sym typeface="Arial"/>
            </a:endParaRPr>
          </a:p>
          <a:p>
            <a:pPr indent="0" lvl="0" marL="0" rtl="0" algn="just">
              <a:lnSpc>
                <a:spcPct val="100000"/>
              </a:lnSpc>
              <a:spcBef>
                <a:spcPts val="1200"/>
              </a:spcBef>
              <a:spcAft>
                <a:spcPts val="0"/>
              </a:spcAft>
              <a:buSzPts val="3200"/>
              <a:buNone/>
            </a:pPr>
            <a:r>
              <a:t/>
            </a:r>
            <a:endParaRPr sz="16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