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659" r:id="rId5"/>
    <p:sldMasterId id="2147483757" r:id="rId6"/>
  </p:sldMasterIdLst>
  <p:notesMasterIdLst>
    <p:notesMasterId r:id="rId17"/>
  </p:notesMasterIdLst>
  <p:sldIdLst>
    <p:sldId id="2147375314" r:id="rId7"/>
    <p:sldId id="2147375318" r:id="rId8"/>
    <p:sldId id="2147375332" r:id="rId9"/>
    <p:sldId id="2147375481" r:id="rId10"/>
    <p:sldId id="2147375333" r:id="rId11"/>
    <p:sldId id="2147375323" r:id="rId12"/>
    <p:sldId id="2147375295" r:id="rId13"/>
    <p:sldId id="2147375328" r:id="rId14"/>
    <p:sldId id="256" r:id="rId15"/>
    <p:sldId id="214737532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y, Aparna A." initials="RAA" lastIdx="5" clrIdx="0">
    <p:extLst>
      <p:ext uri="{19B8F6BF-5375-455C-9EA6-DF929625EA0E}">
        <p15:presenceInfo xmlns:p15="http://schemas.microsoft.com/office/powerpoint/2012/main" userId="S::aparna.a.roy@accenture.com::6800529d-ed84-40be-97a2-89a187ca94c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99"/>
    <a:srgbClr val="0099CC"/>
    <a:srgbClr val="9CC0D6"/>
    <a:srgbClr val="59A1A1"/>
    <a:srgbClr val="E7EFF1"/>
    <a:srgbClr val="9FC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15T13:16:26.598" idx="1">
    <p:pos x="690" y="2418"/>
    <p:text>UUID4 creates random token which might not match with lookup table. Should DQ validate exact value and token match?</p:text>
    <p:extLst>
      <p:ext uri="{C676402C-5697-4E1C-873F-D02D1690AC5C}">
        <p15:threadingInfo xmlns:p15="http://schemas.microsoft.com/office/powerpoint/2012/main" timeZoneBias="-330"/>
      </p:ext>
    </p:extLst>
  </p:cm>
  <p:cm authorId="1" dt="2021-12-16T18:09:27.762" idx="5">
    <p:pos x="690" y="2514"/>
    <p:text>Token lookup parallel running process.. token value might not reflect in adls gen2 lookup table.</p:text>
    <p:extLst>
      <p:ext uri="{C676402C-5697-4E1C-873F-D02D1690AC5C}">
        <p15:threadingInfo xmlns:p15="http://schemas.microsoft.com/office/powerpoint/2012/main" timeZoneBias="-330">
          <p15:parentCm authorId="1" idx="1"/>
        </p15:threadingInfo>
      </p:ext>
    </p:extLst>
  </p:cm>
  <p:cm authorId="1" dt="2021-12-15T13:22:10.367" idx="2">
    <p:pos x="1990" y="382"/>
    <p:text>PII columns here at PII Base will be tokenized? If not we can validate null, expression and duplicate check in DQ batch job</p:text>
    <p:extLst>
      <p:ext uri="{C676402C-5697-4E1C-873F-D02D1690AC5C}">
        <p15:threadingInfo xmlns:p15="http://schemas.microsoft.com/office/powerpoint/2012/main" timeZoneBias="-330"/>
      </p:ext>
    </p:extLst>
  </p:cm>
  <p:cm authorId="1" dt="2021-12-15T13:28:24.640" idx="3">
    <p:pos x="418" y="2030"/>
    <p:text>Failed_rule_id column is required in step 2 for tokenization job?</p:text>
    <p:extLst>
      <p:ext uri="{C676402C-5697-4E1C-873F-D02D1690AC5C}">
        <p15:threadingInfo xmlns:p15="http://schemas.microsoft.com/office/powerpoint/2012/main" timeZoneBias="-330"/>
      </p:ext>
    </p:extLst>
  </p:cm>
  <p:cm authorId="1" dt="2021-12-15T13:31:51.182" idx="4">
    <p:pos x="1118" y="3588"/>
    <p:text>DQ UDF is child process. Is running inside Tokenization job? We can send an indication to tokenization job to stop the writeStream but cannot stop the job on its own. Tokenization job will remediate based on output of DQ UDF.</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1B823-C258-4655-BBA5-23F209605AC2}" type="datetimeFigureOut">
              <a:rPr lang="en-US"/>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3B86B-CFA7-47AB-B6E7-ABCBDFC8343D}" type="slidenum">
              <a:rPr lang="en-US"/>
              <a:t>‹#›</a:t>
            </a:fld>
            <a:endParaRPr lang="en-US"/>
          </a:p>
        </p:txBody>
      </p:sp>
    </p:spTree>
    <p:extLst>
      <p:ext uri="{BB962C8B-B14F-4D97-AF65-F5344CB8AC3E}">
        <p14:creationId xmlns:p14="http://schemas.microsoft.com/office/powerpoint/2010/main" val="1694083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Notes Placeholder 2">
            <a:extLst>
              <a:ext uri="{FF2B5EF4-FFF2-40B4-BE49-F238E27FC236}">
                <a16:creationId xmlns:a16="http://schemas.microsoft.com/office/drawing/2014/main" id="{79B9CEDA-1FD4-4295-AF48-7142B9CE4B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597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Notes Placeholder 2">
            <a:extLst>
              <a:ext uri="{FF2B5EF4-FFF2-40B4-BE49-F238E27FC236}">
                <a16:creationId xmlns:a16="http://schemas.microsoft.com/office/drawing/2014/main" id="{944A64DF-E838-4250-9CD6-F471BC6AC90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78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Notes Placeholder 2">
            <a:extLst>
              <a:ext uri="{FF2B5EF4-FFF2-40B4-BE49-F238E27FC236}">
                <a16:creationId xmlns:a16="http://schemas.microsoft.com/office/drawing/2014/main" id="{944A64DF-E838-4250-9CD6-F471BC6AC9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83137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Notes Placeholder 2">
            <a:extLst>
              <a:ext uri="{FF2B5EF4-FFF2-40B4-BE49-F238E27FC236}">
                <a16:creationId xmlns:a16="http://schemas.microsoft.com/office/drawing/2014/main" id="{944A64DF-E838-4250-9CD6-F471BC6AC9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41452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B62C360-C630-45A1-BD2F-B1625C648C14}" type="datetime1">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C62D06-D774-471E-AA50-0121D1871384}" type="datetime1">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F3278-FE58-4999-80DB-2936697E670D}" type="datetime1">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99961" y="451104"/>
            <a:ext cx="11582400" cy="609600"/>
          </a:xfrm>
          <a:prstGeom prst="rect">
            <a:avLst/>
          </a:prstGeom>
        </p:spPr>
        <p:txBody>
          <a:bodyPr spcFirstLastPara="1" wrap="square" lIns="0" tIns="91425" rIns="91425" bIns="91425" anchor="ctr" anchorCtr="0"/>
          <a:lstStyle>
            <a:lvl1pPr lvl="0">
              <a:spcBef>
                <a:spcPts val="0"/>
              </a:spcBef>
              <a:spcAft>
                <a:spcPts val="0"/>
              </a:spcAft>
              <a:buSzPts val="2800"/>
              <a:buNone/>
              <a:defRPr sz="2700" b="1" i="0" cap="all" baseline="0">
                <a:solidFill>
                  <a:srgbClr val="BBBCBD"/>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 name="Text Placeholder 2">
            <a:extLst>
              <a:ext uri="{FF2B5EF4-FFF2-40B4-BE49-F238E27FC236}">
                <a16:creationId xmlns:a16="http://schemas.microsoft.com/office/drawing/2014/main" id="{4119F7C0-5DE6-4B4A-B21C-F75EB4B06CE0}"/>
              </a:ext>
            </a:extLst>
          </p:cNvPr>
          <p:cNvSpPr>
            <a:spLocks noGrp="1"/>
          </p:cNvSpPr>
          <p:nvPr>
            <p:ph type="body" sz="quarter" idx="10"/>
          </p:nvPr>
        </p:nvSpPr>
        <p:spPr>
          <a:xfrm>
            <a:off x="299962" y="1365111"/>
            <a:ext cx="11582399" cy="4887392"/>
          </a:xfrm>
        </p:spPr>
        <p:txBody>
          <a:bodyPr wrap="square" lIns="45720" tIns="0"/>
          <a:lstStyle>
            <a:lvl1pPr marL="0" indent="-243834">
              <a:lnSpc>
                <a:spcPts val="2400"/>
              </a:lnSpc>
              <a:spcBef>
                <a:spcPts val="400"/>
              </a:spcBef>
              <a:spcAft>
                <a:spcPts val="400"/>
              </a:spcAft>
              <a:buClr>
                <a:srgbClr val="76777A"/>
              </a:buClr>
              <a:buSzPct val="80000"/>
              <a:defRPr sz="1900">
                <a:solidFill>
                  <a:srgbClr val="76777A"/>
                </a:solidFill>
              </a:defRPr>
            </a:lvl1pPr>
            <a:lvl2pPr marL="548626" indent="-243834">
              <a:lnSpc>
                <a:spcPts val="2400"/>
              </a:lnSpc>
              <a:spcBef>
                <a:spcPts val="400"/>
              </a:spcBef>
              <a:spcAft>
                <a:spcPts val="400"/>
              </a:spcAft>
              <a:buClr>
                <a:srgbClr val="76777A"/>
              </a:buClr>
              <a:buSzPct val="80000"/>
              <a:buFont typeface="System Font Regular"/>
              <a:buChar char="–"/>
              <a:defRPr sz="1900">
                <a:solidFill>
                  <a:srgbClr val="76777A"/>
                </a:solidFill>
              </a:defRPr>
            </a:lvl2pPr>
            <a:lvl3pPr marL="792460" indent="-243834">
              <a:lnSpc>
                <a:spcPts val="2400"/>
              </a:lnSpc>
              <a:spcBef>
                <a:spcPts val="400"/>
              </a:spcBef>
              <a:spcAft>
                <a:spcPts val="400"/>
              </a:spcAft>
              <a:buClr>
                <a:srgbClr val="76777A"/>
              </a:buClr>
              <a:buSzPct val="80000"/>
              <a:buFont typeface="Courier New" panose="02070309020205020404" pitchFamily="49" charset="0"/>
              <a:buChar char="o"/>
              <a:defRPr sz="1900">
                <a:solidFill>
                  <a:srgbClr val="76777A"/>
                </a:solidFill>
              </a:defRPr>
            </a:lvl3pPr>
            <a:lvl4pPr>
              <a:lnSpc>
                <a:spcPct val="150000"/>
              </a:lnSpc>
              <a:spcBef>
                <a:spcPts val="400"/>
              </a:spcBef>
              <a:spcAft>
                <a:spcPts val="400"/>
              </a:spcAft>
              <a:buClr>
                <a:srgbClr val="76777A"/>
              </a:buClr>
              <a:buSzPct val="80000"/>
              <a:defRPr>
                <a:solidFill>
                  <a:srgbClr val="76777A"/>
                </a:solidFill>
              </a:defRPr>
            </a:lvl4pPr>
            <a:lvl5pPr>
              <a:lnSpc>
                <a:spcPct val="150000"/>
              </a:lnSpc>
              <a:spcBef>
                <a:spcPts val="400"/>
              </a:spcBef>
              <a:spcAft>
                <a:spcPts val="400"/>
              </a:spcAft>
              <a:buClr>
                <a:srgbClr val="76777A"/>
              </a:buClr>
              <a:buSzPct val="80000"/>
              <a:defRPr>
                <a:solidFill>
                  <a:srgbClr val="76777A"/>
                </a:solidFill>
              </a:defRPr>
            </a:lvl5pPr>
          </a:lstStyle>
          <a:p>
            <a:pPr lvl="0"/>
            <a:r>
              <a:rPr lang="en-US"/>
              <a:t>Click to edit Master text styles</a:t>
            </a:r>
          </a:p>
          <a:p>
            <a:pPr lvl="1"/>
            <a:r>
              <a:rPr lang="en-US"/>
              <a:t>Second level</a:t>
            </a:r>
          </a:p>
          <a:p>
            <a:pPr lvl="2"/>
            <a:r>
              <a:rPr lang="en-US"/>
              <a:t>Third level</a:t>
            </a:r>
          </a:p>
          <a:p>
            <a:pPr lvl="0"/>
            <a:r>
              <a:rPr lang="en-US"/>
              <a:t>Click to edit Master text styles</a:t>
            </a:r>
          </a:p>
          <a:p>
            <a:pPr lvl="1"/>
            <a:r>
              <a:rPr lang="en-US"/>
              <a:t>Second level</a:t>
            </a:r>
          </a:p>
          <a:p>
            <a:pPr lvl="2"/>
            <a:r>
              <a:rPr lang="en-US"/>
              <a:t>Third level</a:t>
            </a:r>
          </a:p>
          <a:p>
            <a:pPr lvl="2"/>
            <a:endParaRPr lang="en-US"/>
          </a:p>
        </p:txBody>
      </p:sp>
      <p:cxnSp>
        <p:nvCxnSpPr>
          <p:cNvPr id="7" name="Straight Connector 6">
            <a:extLst>
              <a:ext uri="{FF2B5EF4-FFF2-40B4-BE49-F238E27FC236}">
                <a16:creationId xmlns:a16="http://schemas.microsoft.com/office/drawing/2014/main" id="{BCB2760D-34B2-0F49-AF7E-897F315FFF5A}"/>
              </a:ext>
            </a:extLst>
          </p:cNvPr>
          <p:cNvCxnSpPr>
            <a:cxnSpLocks/>
          </p:cNvCxnSpPr>
          <p:nvPr userDrawn="1"/>
        </p:nvCxnSpPr>
        <p:spPr>
          <a:xfrm>
            <a:off x="299960" y="927672"/>
            <a:ext cx="11582400" cy="0"/>
          </a:xfrm>
          <a:prstGeom prst="line">
            <a:avLst/>
          </a:prstGeom>
          <a:ln w="3175">
            <a:solidFill>
              <a:srgbClr val="BBBCBD"/>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D36FE6B-B035-8241-B042-214A146FB528}"/>
              </a:ext>
            </a:extLst>
          </p:cNvPr>
          <p:cNvCxnSpPr>
            <a:cxnSpLocks/>
          </p:cNvCxnSpPr>
          <p:nvPr userDrawn="1"/>
        </p:nvCxnSpPr>
        <p:spPr>
          <a:xfrm>
            <a:off x="304800" y="6414384"/>
            <a:ext cx="11582400" cy="0"/>
          </a:xfrm>
          <a:prstGeom prst="line">
            <a:avLst/>
          </a:prstGeom>
          <a:ln w="3175">
            <a:solidFill>
              <a:srgbClr val="BBBCBD"/>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7616D61-E6D8-8E4A-8DE6-EC065557D685}"/>
              </a:ext>
            </a:extLst>
          </p:cNvPr>
          <p:cNvSpPr txBox="1"/>
          <p:nvPr userDrawn="1"/>
        </p:nvSpPr>
        <p:spPr>
          <a:xfrm>
            <a:off x="11311266" y="6356926"/>
            <a:ext cx="230908" cy="276999"/>
          </a:xfrm>
          <a:prstGeom prst="rect">
            <a:avLst/>
          </a:prstGeom>
          <a:noFill/>
        </p:spPr>
        <p:txBody>
          <a:bodyPr wrap="square" rtlCol="0">
            <a:spAutoFit/>
          </a:bodyPr>
          <a:lstStyle/>
          <a:p>
            <a:r>
              <a:rPr lang="en-US" sz="1200">
                <a:solidFill>
                  <a:srgbClr val="BBBCBD"/>
                </a:solidFill>
              </a:rPr>
              <a:t>|</a:t>
            </a:r>
            <a:endParaRPr lang="en-US" sz="1100">
              <a:solidFill>
                <a:srgbClr val="BBBCBD"/>
              </a:solidFill>
            </a:endParaRPr>
          </a:p>
        </p:txBody>
      </p:sp>
    </p:spTree>
    <p:extLst>
      <p:ext uri="{BB962C8B-B14F-4D97-AF65-F5344CB8AC3E}">
        <p14:creationId xmlns:p14="http://schemas.microsoft.com/office/powerpoint/2010/main" val="4289882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 subtitle slide (centered)">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9"/>
            <a:ext cx="11360800" cy="2736799"/>
          </a:xfrm>
          <a:prstGeom prst="rect">
            <a:avLst/>
          </a:prstGeom>
        </p:spPr>
        <p:txBody>
          <a:bodyPr spcFirstLastPara="1" wrap="square" lIns="91425" tIns="91425" rIns="91425" bIns="91425" anchor="b" anchorCtr="0"/>
          <a:lstStyle>
            <a:lvl1pPr lvl="0" algn="ctr">
              <a:spcBef>
                <a:spcPts val="0"/>
              </a:spcBef>
              <a:spcAft>
                <a:spcPts val="0"/>
              </a:spcAft>
              <a:buSzPts val="5200"/>
              <a:buNone/>
              <a:defRPr sz="4500" b="1" i="0" cap="all" baseline="0">
                <a:solidFill>
                  <a:srgbClr val="BBBCBD"/>
                </a:solidFill>
                <a:latin typeface="+mj-lt"/>
              </a:defRPr>
            </a:lvl1pPr>
            <a:lvl2pPr lvl="1" algn="ctr">
              <a:spcBef>
                <a:spcPts val="0"/>
              </a:spcBef>
              <a:spcAft>
                <a:spcPts val="0"/>
              </a:spcAft>
              <a:buSzPts val="5200"/>
              <a:buNone/>
              <a:defRPr sz="6900"/>
            </a:lvl2pPr>
            <a:lvl3pPr lvl="2" algn="ctr">
              <a:spcBef>
                <a:spcPts val="0"/>
              </a:spcBef>
              <a:spcAft>
                <a:spcPts val="0"/>
              </a:spcAft>
              <a:buSzPts val="5200"/>
              <a:buNone/>
              <a:defRPr sz="6900"/>
            </a:lvl3pPr>
            <a:lvl4pPr lvl="3" algn="ctr">
              <a:spcBef>
                <a:spcPts val="0"/>
              </a:spcBef>
              <a:spcAft>
                <a:spcPts val="0"/>
              </a:spcAft>
              <a:buSzPts val="5200"/>
              <a:buNone/>
              <a:defRPr sz="6900"/>
            </a:lvl4pPr>
            <a:lvl5pPr lvl="4" algn="ctr">
              <a:spcBef>
                <a:spcPts val="0"/>
              </a:spcBef>
              <a:spcAft>
                <a:spcPts val="0"/>
              </a:spcAft>
              <a:buSzPts val="5200"/>
              <a:buNone/>
              <a:defRPr sz="6900"/>
            </a:lvl5pPr>
            <a:lvl6pPr lvl="5" algn="ctr">
              <a:spcBef>
                <a:spcPts val="0"/>
              </a:spcBef>
              <a:spcAft>
                <a:spcPts val="0"/>
              </a:spcAft>
              <a:buSzPts val="5200"/>
              <a:buNone/>
              <a:defRPr sz="6900"/>
            </a:lvl6pPr>
            <a:lvl7pPr lvl="6" algn="ctr">
              <a:spcBef>
                <a:spcPts val="0"/>
              </a:spcBef>
              <a:spcAft>
                <a:spcPts val="0"/>
              </a:spcAft>
              <a:buSzPts val="5200"/>
              <a:buNone/>
              <a:defRPr sz="6900"/>
            </a:lvl7pPr>
            <a:lvl8pPr lvl="7" algn="ctr">
              <a:spcBef>
                <a:spcPts val="0"/>
              </a:spcBef>
              <a:spcAft>
                <a:spcPts val="0"/>
              </a:spcAft>
              <a:buSzPts val="5200"/>
              <a:buNone/>
              <a:defRPr sz="6900"/>
            </a:lvl8pPr>
            <a:lvl9pPr lvl="8" algn="ctr">
              <a:spcBef>
                <a:spcPts val="0"/>
              </a:spcBef>
              <a:spcAft>
                <a:spcPts val="0"/>
              </a:spcAft>
              <a:buSzPts val="5200"/>
              <a:buNone/>
              <a:defRPr sz="6900"/>
            </a:lvl9pPr>
          </a:lstStyle>
          <a:p>
            <a:endParaRPr/>
          </a:p>
        </p:txBody>
      </p:sp>
      <p:sp>
        <p:nvSpPr>
          <p:cNvPr id="11" name="Shape 11"/>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400">
                <a:solidFill>
                  <a:srgbClr val="BBBCBD"/>
                </a:solidFill>
              </a:defRPr>
            </a:lvl1pPr>
            <a:lvl2pPr lvl="1" algn="ctr">
              <a:lnSpc>
                <a:spcPct val="100000"/>
              </a:lnSpc>
              <a:spcBef>
                <a:spcPts val="0"/>
              </a:spcBef>
              <a:spcAft>
                <a:spcPts val="0"/>
              </a:spcAft>
              <a:buSzPts val="2800"/>
              <a:buNone/>
              <a:defRPr sz="3700"/>
            </a:lvl2pPr>
            <a:lvl3pPr lvl="2" algn="ctr">
              <a:lnSpc>
                <a:spcPct val="100000"/>
              </a:lnSpc>
              <a:spcBef>
                <a:spcPts val="0"/>
              </a:spcBef>
              <a:spcAft>
                <a:spcPts val="0"/>
              </a:spcAft>
              <a:buSzPts val="2800"/>
              <a:buNone/>
              <a:defRPr sz="3700"/>
            </a:lvl3pPr>
            <a:lvl4pPr lvl="3" algn="ctr">
              <a:lnSpc>
                <a:spcPct val="100000"/>
              </a:lnSpc>
              <a:spcBef>
                <a:spcPts val="0"/>
              </a:spcBef>
              <a:spcAft>
                <a:spcPts val="0"/>
              </a:spcAft>
              <a:buSzPts val="2800"/>
              <a:buNone/>
              <a:defRPr sz="3700"/>
            </a:lvl4pPr>
            <a:lvl5pPr lvl="4" algn="ctr">
              <a:lnSpc>
                <a:spcPct val="100000"/>
              </a:lnSpc>
              <a:spcBef>
                <a:spcPts val="0"/>
              </a:spcBef>
              <a:spcAft>
                <a:spcPts val="0"/>
              </a:spcAft>
              <a:buSzPts val="2800"/>
              <a:buNone/>
              <a:defRPr sz="3700"/>
            </a:lvl5pPr>
            <a:lvl6pPr lvl="5" algn="ctr">
              <a:lnSpc>
                <a:spcPct val="100000"/>
              </a:lnSpc>
              <a:spcBef>
                <a:spcPts val="0"/>
              </a:spcBef>
              <a:spcAft>
                <a:spcPts val="0"/>
              </a:spcAft>
              <a:buSzPts val="2800"/>
              <a:buNone/>
              <a:defRPr sz="3700"/>
            </a:lvl6pPr>
            <a:lvl7pPr lvl="6" algn="ctr">
              <a:lnSpc>
                <a:spcPct val="100000"/>
              </a:lnSpc>
              <a:spcBef>
                <a:spcPts val="0"/>
              </a:spcBef>
              <a:spcAft>
                <a:spcPts val="0"/>
              </a:spcAft>
              <a:buSzPts val="2800"/>
              <a:buNone/>
              <a:defRPr sz="3700"/>
            </a:lvl7pPr>
            <a:lvl8pPr lvl="7" algn="ctr">
              <a:lnSpc>
                <a:spcPct val="100000"/>
              </a:lnSpc>
              <a:spcBef>
                <a:spcPts val="0"/>
              </a:spcBef>
              <a:spcAft>
                <a:spcPts val="0"/>
              </a:spcAft>
              <a:buSzPts val="2800"/>
              <a:buNone/>
              <a:defRPr sz="3700"/>
            </a:lvl8pPr>
            <a:lvl9pPr lvl="8" algn="ctr">
              <a:lnSpc>
                <a:spcPct val="100000"/>
              </a:lnSpc>
              <a:spcBef>
                <a:spcPts val="0"/>
              </a:spcBef>
              <a:spcAft>
                <a:spcPts val="0"/>
              </a:spcAft>
              <a:buSzPts val="2800"/>
              <a:buNone/>
              <a:defRPr sz="3700"/>
            </a:lvl9pPr>
          </a:lstStyle>
          <a:p>
            <a:endParaRPr/>
          </a:p>
        </p:txBody>
      </p:sp>
      <p:cxnSp>
        <p:nvCxnSpPr>
          <p:cNvPr id="4" name="Straight Connector 3">
            <a:extLst>
              <a:ext uri="{FF2B5EF4-FFF2-40B4-BE49-F238E27FC236}">
                <a16:creationId xmlns:a16="http://schemas.microsoft.com/office/drawing/2014/main" id="{07006181-9A0E-B645-B40F-91B1A3D9DE4F}"/>
              </a:ext>
            </a:extLst>
          </p:cNvPr>
          <p:cNvCxnSpPr>
            <a:cxnSpLocks/>
          </p:cNvCxnSpPr>
          <p:nvPr userDrawn="1"/>
        </p:nvCxnSpPr>
        <p:spPr>
          <a:xfrm>
            <a:off x="415600" y="3729567"/>
            <a:ext cx="11360800" cy="0"/>
          </a:xfrm>
          <a:prstGeom prst="line">
            <a:avLst/>
          </a:prstGeom>
          <a:ln w="3175">
            <a:solidFill>
              <a:srgbClr val="76777A"/>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reserve="1">
  <p:cSld name="Title / subtitle slide (left)">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04800" y="992767"/>
            <a:ext cx="11582400" cy="2736800"/>
          </a:xfrm>
          <a:prstGeom prst="rect">
            <a:avLst/>
          </a:prstGeom>
        </p:spPr>
        <p:txBody>
          <a:bodyPr spcFirstLastPara="1" wrap="square" lIns="91440" tIns="91425" rIns="91425" bIns="91425" anchor="b" anchorCtr="0"/>
          <a:lstStyle>
            <a:lvl1pPr lvl="0" algn="l">
              <a:spcBef>
                <a:spcPts val="0"/>
              </a:spcBef>
              <a:spcAft>
                <a:spcPts val="0"/>
              </a:spcAft>
              <a:buSzPts val="5200"/>
              <a:buNone/>
              <a:defRPr sz="4500" b="1" i="0" cap="all" baseline="0">
                <a:solidFill>
                  <a:srgbClr val="BBBCBD"/>
                </a:solidFill>
              </a:defRPr>
            </a:lvl1pPr>
            <a:lvl2pPr lvl="1" algn="ctr">
              <a:spcBef>
                <a:spcPts val="0"/>
              </a:spcBef>
              <a:spcAft>
                <a:spcPts val="0"/>
              </a:spcAft>
              <a:buSzPts val="5200"/>
              <a:buNone/>
              <a:defRPr sz="6900"/>
            </a:lvl2pPr>
            <a:lvl3pPr lvl="2" algn="ctr">
              <a:spcBef>
                <a:spcPts val="0"/>
              </a:spcBef>
              <a:spcAft>
                <a:spcPts val="0"/>
              </a:spcAft>
              <a:buSzPts val="5200"/>
              <a:buNone/>
              <a:defRPr sz="6900"/>
            </a:lvl3pPr>
            <a:lvl4pPr lvl="3" algn="ctr">
              <a:spcBef>
                <a:spcPts val="0"/>
              </a:spcBef>
              <a:spcAft>
                <a:spcPts val="0"/>
              </a:spcAft>
              <a:buSzPts val="5200"/>
              <a:buNone/>
              <a:defRPr sz="6900"/>
            </a:lvl4pPr>
            <a:lvl5pPr lvl="4" algn="ctr">
              <a:spcBef>
                <a:spcPts val="0"/>
              </a:spcBef>
              <a:spcAft>
                <a:spcPts val="0"/>
              </a:spcAft>
              <a:buSzPts val="5200"/>
              <a:buNone/>
              <a:defRPr sz="6900"/>
            </a:lvl5pPr>
            <a:lvl6pPr lvl="5" algn="ctr">
              <a:spcBef>
                <a:spcPts val="0"/>
              </a:spcBef>
              <a:spcAft>
                <a:spcPts val="0"/>
              </a:spcAft>
              <a:buSzPts val="5200"/>
              <a:buNone/>
              <a:defRPr sz="6900"/>
            </a:lvl6pPr>
            <a:lvl7pPr lvl="6" algn="ctr">
              <a:spcBef>
                <a:spcPts val="0"/>
              </a:spcBef>
              <a:spcAft>
                <a:spcPts val="0"/>
              </a:spcAft>
              <a:buSzPts val="5200"/>
              <a:buNone/>
              <a:defRPr sz="6900"/>
            </a:lvl7pPr>
            <a:lvl8pPr lvl="7" algn="ctr">
              <a:spcBef>
                <a:spcPts val="0"/>
              </a:spcBef>
              <a:spcAft>
                <a:spcPts val="0"/>
              </a:spcAft>
              <a:buSzPts val="5200"/>
              <a:buNone/>
              <a:defRPr sz="6900"/>
            </a:lvl8pPr>
            <a:lvl9pPr lvl="8" algn="ctr">
              <a:spcBef>
                <a:spcPts val="0"/>
              </a:spcBef>
              <a:spcAft>
                <a:spcPts val="0"/>
              </a:spcAft>
              <a:buSzPts val="5200"/>
              <a:buNone/>
              <a:defRPr sz="6900"/>
            </a:lvl9pPr>
          </a:lstStyle>
          <a:p>
            <a:endParaRPr/>
          </a:p>
        </p:txBody>
      </p:sp>
      <p:sp>
        <p:nvSpPr>
          <p:cNvPr id="11" name="Shape 11"/>
          <p:cNvSpPr txBox="1">
            <a:spLocks noGrp="1"/>
          </p:cNvSpPr>
          <p:nvPr>
            <p:ph type="subTitle" idx="1"/>
          </p:nvPr>
        </p:nvSpPr>
        <p:spPr>
          <a:xfrm>
            <a:off x="298741" y="3778833"/>
            <a:ext cx="11582400" cy="1056800"/>
          </a:xfrm>
          <a:prstGeom prst="rect">
            <a:avLst/>
          </a:prstGeom>
        </p:spPr>
        <p:txBody>
          <a:bodyPr spcFirstLastPara="1" wrap="square" lIns="0" tIns="91425" rIns="91440" bIns="91425" anchor="t" anchorCtr="0"/>
          <a:lstStyle>
            <a:lvl1pPr lvl="0" algn="l">
              <a:lnSpc>
                <a:spcPct val="100000"/>
              </a:lnSpc>
              <a:spcBef>
                <a:spcPts val="0"/>
              </a:spcBef>
              <a:spcAft>
                <a:spcPts val="0"/>
              </a:spcAft>
              <a:buSzPts val="2800"/>
              <a:buNone/>
              <a:defRPr sz="2400">
                <a:solidFill>
                  <a:srgbClr val="BBBCBD"/>
                </a:solidFill>
              </a:defRPr>
            </a:lvl1pPr>
            <a:lvl2pPr lvl="1" algn="ctr">
              <a:lnSpc>
                <a:spcPct val="100000"/>
              </a:lnSpc>
              <a:spcBef>
                <a:spcPts val="0"/>
              </a:spcBef>
              <a:spcAft>
                <a:spcPts val="0"/>
              </a:spcAft>
              <a:buSzPts val="2800"/>
              <a:buNone/>
              <a:defRPr sz="3700"/>
            </a:lvl2pPr>
            <a:lvl3pPr lvl="2" algn="ctr">
              <a:lnSpc>
                <a:spcPct val="100000"/>
              </a:lnSpc>
              <a:spcBef>
                <a:spcPts val="0"/>
              </a:spcBef>
              <a:spcAft>
                <a:spcPts val="0"/>
              </a:spcAft>
              <a:buSzPts val="2800"/>
              <a:buNone/>
              <a:defRPr sz="3700"/>
            </a:lvl3pPr>
            <a:lvl4pPr lvl="3" algn="ctr">
              <a:lnSpc>
                <a:spcPct val="100000"/>
              </a:lnSpc>
              <a:spcBef>
                <a:spcPts val="0"/>
              </a:spcBef>
              <a:spcAft>
                <a:spcPts val="0"/>
              </a:spcAft>
              <a:buSzPts val="2800"/>
              <a:buNone/>
              <a:defRPr sz="3700"/>
            </a:lvl4pPr>
            <a:lvl5pPr lvl="4" algn="ctr">
              <a:lnSpc>
                <a:spcPct val="100000"/>
              </a:lnSpc>
              <a:spcBef>
                <a:spcPts val="0"/>
              </a:spcBef>
              <a:spcAft>
                <a:spcPts val="0"/>
              </a:spcAft>
              <a:buSzPts val="2800"/>
              <a:buNone/>
              <a:defRPr sz="3700"/>
            </a:lvl5pPr>
            <a:lvl6pPr lvl="5" algn="ctr">
              <a:lnSpc>
                <a:spcPct val="100000"/>
              </a:lnSpc>
              <a:spcBef>
                <a:spcPts val="0"/>
              </a:spcBef>
              <a:spcAft>
                <a:spcPts val="0"/>
              </a:spcAft>
              <a:buSzPts val="2800"/>
              <a:buNone/>
              <a:defRPr sz="3700"/>
            </a:lvl6pPr>
            <a:lvl7pPr lvl="6" algn="ctr">
              <a:lnSpc>
                <a:spcPct val="100000"/>
              </a:lnSpc>
              <a:spcBef>
                <a:spcPts val="0"/>
              </a:spcBef>
              <a:spcAft>
                <a:spcPts val="0"/>
              </a:spcAft>
              <a:buSzPts val="2800"/>
              <a:buNone/>
              <a:defRPr sz="3700"/>
            </a:lvl7pPr>
            <a:lvl8pPr lvl="7" algn="ctr">
              <a:lnSpc>
                <a:spcPct val="100000"/>
              </a:lnSpc>
              <a:spcBef>
                <a:spcPts val="0"/>
              </a:spcBef>
              <a:spcAft>
                <a:spcPts val="0"/>
              </a:spcAft>
              <a:buSzPts val="2800"/>
              <a:buNone/>
              <a:defRPr sz="3700"/>
            </a:lvl8pPr>
            <a:lvl9pPr lvl="8" algn="ctr">
              <a:lnSpc>
                <a:spcPct val="100000"/>
              </a:lnSpc>
              <a:spcBef>
                <a:spcPts val="0"/>
              </a:spcBef>
              <a:spcAft>
                <a:spcPts val="0"/>
              </a:spcAft>
              <a:buSzPts val="2800"/>
              <a:buNone/>
              <a:defRPr sz="3700"/>
            </a:lvl9pPr>
          </a:lstStyle>
          <a:p>
            <a:endParaRPr/>
          </a:p>
        </p:txBody>
      </p:sp>
      <p:cxnSp>
        <p:nvCxnSpPr>
          <p:cNvPr id="4" name="Straight Connector 3">
            <a:extLst>
              <a:ext uri="{FF2B5EF4-FFF2-40B4-BE49-F238E27FC236}">
                <a16:creationId xmlns:a16="http://schemas.microsoft.com/office/drawing/2014/main" id="{88A42128-768E-9449-8873-7C39EA970B3B}"/>
              </a:ext>
            </a:extLst>
          </p:cNvPr>
          <p:cNvCxnSpPr>
            <a:cxnSpLocks/>
          </p:cNvCxnSpPr>
          <p:nvPr userDrawn="1"/>
        </p:nvCxnSpPr>
        <p:spPr>
          <a:xfrm>
            <a:off x="304800" y="3729567"/>
            <a:ext cx="11582400" cy="0"/>
          </a:xfrm>
          <a:prstGeom prst="line">
            <a:avLst/>
          </a:prstGeom>
          <a:ln w="3175">
            <a:solidFill>
              <a:srgbClr val="76777A"/>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35023696-3222-404E-914E-1BD0581C4711}"/>
              </a:ext>
            </a:extLst>
          </p:cNvPr>
          <p:cNvPicPr>
            <a:picLocks noChangeAspect="1"/>
          </p:cNvPicPr>
          <p:nvPr userDrawn="1"/>
        </p:nvPicPr>
        <p:blipFill>
          <a:blip r:embed="rId2"/>
          <a:stretch>
            <a:fillRect/>
          </a:stretch>
        </p:blipFill>
        <p:spPr>
          <a:xfrm>
            <a:off x="432091" y="6466217"/>
            <a:ext cx="948491" cy="120571"/>
          </a:xfrm>
          <a:prstGeom prst="rect">
            <a:avLst/>
          </a:prstGeom>
        </p:spPr>
      </p:pic>
    </p:spTree>
    <p:extLst>
      <p:ext uri="{BB962C8B-B14F-4D97-AF65-F5344CB8AC3E}">
        <p14:creationId xmlns:p14="http://schemas.microsoft.com/office/powerpoint/2010/main" val="2078800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preserve="1" userDrawn="1">
  <p:cSld name="Chapter page (lef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541868" y="2867800"/>
            <a:ext cx="11253885" cy="1122400"/>
          </a:xfrm>
          <a:prstGeom prst="rect">
            <a:avLst/>
          </a:prstGeom>
        </p:spPr>
        <p:txBody>
          <a:bodyPr spcFirstLastPara="1" wrap="square" lIns="91425" tIns="91425" rIns="91425" bIns="91425" anchor="ctr" anchorCtr="0"/>
          <a:lstStyle>
            <a:lvl1pPr lvl="0" algn="l">
              <a:spcBef>
                <a:spcPts val="0"/>
              </a:spcBef>
              <a:spcAft>
                <a:spcPts val="0"/>
              </a:spcAft>
              <a:buSzPts val="3600"/>
              <a:buNone/>
              <a:defRPr sz="4500" b="1" i="0" cap="all" baseline="0">
                <a:solidFill>
                  <a:srgbClr val="BBBCBD"/>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pic>
        <p:nvPicPr>
          <p:cNvPr id="4" name="Picture 3">
            <a:extLst>
              <a:ext uri="{FF2B5EF4-FFF2-40B4-BE49-F238E27FC236}">
                <a16:creationId xmlns:a16="http://schemas.microsoft.com/office/drawing/2014/main" id="{4F5086F7-20CD-2F4C-ABBC-7DF3D18C7723}"/>
              </a:ext>
            </a:extLst>
          </p:cNvPr>
          <p:cNvPicPr>
            <a:picLocks noChangeAspect="1"/>
          </p:cNvPicPr>
          <p:nvPr userDrawn="1"/>
        </p:nvPicPr>
        <p:blipFill>
          <a:blip r:embed="rId2"/>
          <a:stretch>
            <a:fillRect/>
          </a:stretch>
        </p:blipFill>
        <p:spPr>
          <a:xfrm>
            <a:off x="660401" y="6466217"/>
            <a:ext cx="948491" cy="120571"/>
          </a:xfrm>
          <a:prstGeom prst="rect">
            <a:avLst/>
          </a:prstGeom>
        </p:spPr>
      </p:pic>
    </p:spTree>
    <p:extLst>
      <p:ext uri="{BB962C8B-B14F-4D97-AF65-F5344CB8AC3E}">
        <p14:creationId xmlns:p14="http://schemas.microsoft.com/office/powerpoint/2010/main" val="1541606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age (center)">
    <p:spTree>
      <p:nvGrpSpPr>
        <p:cNvPr id="1" name=""/>
        <p:cNvGrpSpPr/>
        <p:nvPr/>
      </p:nvGrpSpPr>
      <p:grpSpPr>
        <a:xfrm>
          <a:off x="0" y="0"/>
          <a:ext cx="0" cy="0"/>
          <a:chOff x="0" y="0"/>
          <a:chExt cx="0" cy="0"/>
        </a:xfrm>
      </p:grpSpPr>
      <p:sp>
        <p:nvSpPr>
          <p:cNvPr id="3" name="Shape 14">
            <a:extLst>
              <a:ext uri="{FF2B5EF4-FFF2-40B4-BE49-F238E27FC236}">
                <a16:creationId xmlns:a16="http://schemas.microsoft.com/office/drawing/2014/main" id="{5456BC98-FDB6-8947-96F6-CBC964F3A99B}"/>
              </a:ext>
            </a:extLst>
          </p:cNvPr>
          <p:cNvSpPr txBox="1">
            <a:spLocks noGrp="1"/>
          </p:cNvSpPr>
          <p:nvPr>
            <p:ph type="title"/>
          </p:nvPr>
        </p:nvSpPr>
        <p:spPr>
          <a:xfrm>
            <a:off x="469058" y="2867800"/>
            <a:ext cx="11253885"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500" b="1" i="0" cap="all" baseline="0">
                <a:solidFill>
                  <a:srgbClr val="BBBCBD"/>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pic>
        <p:nvPicPr>
          <p:cNvPr id="5" name="Picture 4">
            <a:extLst>
              <a:ext uri="{FF2B5EF4-FFF2-40B4-BE49-F238E27FC236}">
                <a16:creationId xmlns:a16="http://schemas.microsoft.com/office/drawing/2014/main" id="{6130208B-5699-1F49-9424-D07C3AAF06FF}"/>
              </a:ext>
            </a:extLst>
          </p:cNvPr>
          <p:cNvPicPr>
            <a:picLocks noChangeAspect="1"/>
          </p:cNvPicPr>
          <p:nvPr userDrawn="1"/>
        </p:nvPicPr>
        <p:blipFill>
          <a:blip r:embed="rId2"/>
          <a:stretch>
            <a:fillRect/>
          </a:stretch>
        </p:blipFill>
        <p:spPr>
          <a:xfrm>
            <a:off x="5621755" y="6466217"/>
            <a:ext cx="948491" cy="120571"/>
          </a:xfrm>
          <a:prstGeom prst="rect">
            <a:avLst/>
          </a:prstGeom>
        </p:spPr>
      </p:pic>
      <p:cxnSp>
        <p:nvCxnSpPr>
          <p:cNvPr id="7" name="Straight Connector 6">
            <a:extLst>
              <a:ext uri="{FF2B5EF4-FFF2-40B4-BE49-F238E27FC236}">
                <a16:creationId xmlns:a16="http://schemas.microsoft.com/office/drawing/2014/main" id="{6552F421-F458-6749-BFD1-47F923A4687A}"/>
              </a:ext>
            </a:extLst>
          </p:cNvPr>
          <p:cNvCxnSpPr>
            <a:cxnSpLocks/>
          </p:cNvCxnSpPr>
          <p:nvPr userDrawn="1"/>
        </p:nvCxnSpPr>
        <p:spPr>
          <a:xfrm>
            <a:off x="304800" y="6329451"/>
            <a:ext cx="11582400" cy="0"/>
          </a:xfrm>
          <a:prstGeom prst="line">
            <a:avLst/>
          </a:prstGeom>
          <a:ln w="3175">
            <a:solidFill>
              <a:srgbClr val="BBBCBD"/>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9726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preserve="1" userDrawn="1">
  <p:cSld name="Full bleed photo Chapter page">
    <p:spTree>
      <p:nvGrpSpPr>
        <p:cNvPr id="1" name="Shape 16"/>
        <p:cNvGrpSpPr/>
        <p:nvPr/>
      </p:nvGrpSpPr>
      <p:grpSpPr>
        <a:xfrm>
          <a:off x="0" y="0"/>
          <a:ext cx="0" cy="0"/>
          <a:chOff x="0" y="0"/>
          <a:chExt cx="0" cy="0"/>
        </a:xfrm>
      </p:grpSpPr>
      <p:sp>
        <p:nvSpPr>
          <p:cNvPr id="6" name="Picture Placeholder 2">
            <a:extLst>
              <a:ext uri="{FF2B5EF4-FFF2-40B4-BE49-F238E27FC236}">
                <a16:creationId xmlns:a16="http://schemas.microsoft.com/office/drawing/2014/main" id="{868F6A05-296B-BA43-BAC8-7111E1260D1E}"/>
              </a:ext>
            </a:extLst>
          </p:cNvPr>
          <p:cNvSpPr>
            <a:spLocks noGrp="1"/>
          </p:cNvSpPr>
          <p:nvPr>
            <p:ph type="pic" idx="1"/>
          </p:nvPr>
        </p:nvSpPr>
        <p:spPr>
          <a:xfrm>
            <a:off x="0" y="0"/>
            <a:ext cx="12192000" cy="6858000"/>
          </a:xfrm>
        </p:spPr>
        <p:txBody>
          <a:bodyPr/>
          <a:lstStyle>
            <a:lvl1pPr marL="0" indent="0">
              <a:buNone/>
              <a:defRPr sz="19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en-US"/>
          </a:p>
        </p:txBody>
      </p:sp>
      <p:sp>
        <p:nvSpPr>
          <p:cNvPr id="8" name="Shape 10">
            <a:extLst>
              <a:ext uri="{FF2B5EF4-FFF2-40B4-BE49-F238E27FC236}">
                <a16:creationId xmlns:a16="http://schemas.microsoft.com/office/drawing/2014/main" id="{C8946A5C-A17E-9645-B40B-6A7798890431}"/>
              </a:ext>
            </a:extLst>
          </p:cNvPr>
          <p:cNvSpPr txBox="1">
            <a:spLocks noGrp="1"/>
          </p:cNvSpPr>
          <p:nvPr>
            <p:ph type="ctrTitle"/>
          </p:nvPr>
        </p:nvSpPr>
        <p:spPr>
          <a:xfrm>
            <a:off x="415611" y="992769"/>
            <a:ext cx="11360800" cy="2736799"/>
          </a:xfrm>
          <a:prstGeom prst="rect">
            <a:avLst/>
          </a:prstGeom>
        </p:spPr>
        <p:txBody>
          <a:bodyPr spcFirstLastPara="1" wrap="square" lIns="91425" tIns="91425" rIns="91425" bIns="91425" anchor="b" anchorCtr="0"/>
          <a:lstStyle>
            <a:lvl1pPr lvl="0" algn="ctr">
              <a:spcBef>
                <a:spcPts val="0"/>
              </a:spcBef>
              <a:spcAft>
                <a:spcPts val="0"/>
              </a:spcAft>
              <a:buSzPts val="5200"/>
              <a:buNone/>
              <a:defRPr sz="4500" b="1" i="0" cap="all" baseline="0">
                <a:solidFill>
                  <a:srgbClr val="BBBCBD"/>
                </a:solidFill>
                <a:latin typeface="+mj-lt"/>
              </a:defRPr>
            </a:lvl1pPr>
            <a:lvl2pPr lvl="1" algn="ctr">
              <a:spcBef>
                <a:spcPts val="0"/>
              </a:spcBef>
              <a:spcAft>
                <a:spcPts val="0"/>
              </a:spcAft>
              <a:buSzPts val="5200"/>
              <a:buNone/>
              <a:defRPr sz="6900"/>
            </a:lvl2pPr>
            <a:lvl3pPr lvl="2" algn="ctr">
              <a:spcBef>
                <a:spcPts val="0"/>
              </a:spcBef>
              <a:spcAft>
                <a:spcPts val="0"/>
              </a:spcAft>
              <a:buSzPts val="5200"/>
              <a:buNone/>
              <a:defRPr sz="6900"/>
            </a:lvl3pPr>
            <a:lvl4pPr lvl="3" algn="ctr">
              <a:spcBef>
                <a:spcPts val="0"/>
              </a:spcBef>
              <a:spcAft>
                <a:spcPts val="0"/>
              </a:spcAft>
              <a:buSzPts val="5200"/>
              <a:buNone/>
              <a:defRPr sz="6900"/>
            </a:lvl4pPr>
            <a:lvl5pPr lvl="4" algn="ctr">
              <a:spcBef>
                <a:spcPts val="0"/>
              </a:spcBef>
              <a:spcAft>
                <a:spcPts val="0"/>
              </a:spcAft>
              <a:buSzPts val="5200"/>
              <a:buNone/>
              <a:defRPr sz="6900"/>
            </a:lvl5pPr>
            <a:lvl6pPr lvl="5" algn="ctr">
              <a:spcBef>
                <a:spcPts val="0"/>
              </a:spcBef>
              <a:spcAft>
                <a:spcPts val="0"/>
              </a:spcAft>
              <a:buSzPts val="5200"/>
              <a:buNone/>
              <a:defRPr sz="6900"/>
            </a:lvl6pPr>
            <a:lvl7pPr lvl="6" algn="ctr">
              <a:spcBef>
                <a:spcPts val="0"/>
              </a:spcBef>
              <a:spcAft>
                <a:spcPts val="0"/>
              </a:spcAft>
              <a:buSzPts val="5200"/>
              <a:buNone/>
              <a:defRPr sz="6900"/>
            </a:lvl7pPr>
            <a:lvl8pPr lvl="7" algn="ctr">
              <a:spcBef>
                <a:spcPts val="0"/>
              </a:spcBef>
              <a:spcAft>
                <a:spcPts val="0"/>
              </a:spcAft>
              <a:buSzPts val="5200"/>
              <a:buNone/>
              <a:defRPr sz="6900"/>
            </a:lvl8pPr>
            <a:lvl9pPr lvl="8" algn="ctr">
              <a:spcBef>
                <a:spcPts val="0"/>
              </a:spcBef>
              <a:spcAft>
                <a:spcPts val="0"/>
              </a:spcAft>
              <a:buSzPts val="5200"/>
              <a:buNone/>
              <a:defRPr sz="6900"/>
            </a:lvl9pPr>
          </a:lstStyle>
          <a:p>
            <a:endParaRPr/>
          </a:p>
        </p:txBody>
      </p:sp>
      <p:sp>
        <p:nvSpPr>
          <p:cNvPr id="9" name="Shape 11">
            <a:extLst>
              <a:ext uri="{FF2B5EF4-FFF2-40B4-BE49-F238E27FC236}">
                <a16:creationId xmlns:a16="http://schemas.microsoft.com/office/drawing/2014/main" id="{330002FE-05A0-C045-BB90-C529D710F700}"/>
              </a:ext>
            </a:extLst>
          </p:cNvPr>
          <p:cNvSpPr txBox="1">
            <a:spLocks noGrp="1"/>
          </p:cNvSpPr>
          <p:nvPr>
            <p:ph type="subTitle" idx="10"/>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400">
                <a:solidFill>
                  <a:srgbClr val="BBBCBD"/>
                </a:solidFill>
              </a:defRPr>
            </a:lvl1pPr>
            <a:lvl2pPr lvl="1" algn="ctr">
              <a:lnSpc>
                <a:spcPct val="100000"/>
              </a:lnSpc>
              <a:spcBef>
                <a:spcPts val="0"/>
              </a:spcBef>
              <a:spcAft>
                <a:spcPts val="0"/>
              </a:spcAft>
              <a:buSzPts val="2800"/>
              <a:buNone/>
              <a:defRPr sz="3700"/>
            </a:lvl2pPr>
            <a:lvl3pPr lvl="2" algn="ctr">
              <a:lnSpc>
                <a:spcPct val="100000"/>
              </a:lnSpc>
              <a:spcBef>
                <a:spcPts val="0"/>
              </a:spcBef>
              <a:spcAft>
                <a:spcPts val="0"/>
              </a:spcAft>
              <a:buSzPts val="2800"/>
              <a:buNone/>
              <a:defRPr sz="3700"/>
            </a:lvl3pPr>
            <a:lvl4pPr lvl="3" algn="ctr">
              <a:lnSpc>
                <a:spcPct val="100000"/>
              </a:lnSpc>
              <a:spcBef>
                <a:spcPts val="0"/>
              </a:spcBef>
              <a:spcAft>
                <a:spcPts val="0"/>
              </a:spcAft>
              <a:buSzPts val="2800"/>
              <a:buNone/>
              <a:defRPr sz="3700"/>
            </a:lvl4pPr>
            <a:lvl5pPr lvl="4" algn="ctr">
              <a:lnSpc>
                <a:spcPct val="100000"/>
              </a:lnSpc>
              <a:spcBef>
                <a:spcPts val="0"/>
              </a:spcBef>
              <a:spcAft>
                <a:spcPts val="0"/>
              </a:spcAft>
              <a:buSzPts val="2800"/>
              <a:buNone/>
              <a:defRPr sz="3700"/>
            </a:lvl5pPr>
            <a:lvl6pPr lvl="5" algn="ctr">
              <a:lnSpc>
                <a:spcPct val="100000"/>
              </a:lnSpc>
              <a:spcBef>
                <a:spcPts val="0"/>
              </a:spcBef>
              <a:spcAft>
                <a:spcPts val="0"/>
              </a:spcAft>
              <a:buSzPts val="2800"/>
              <a:buNone/>
              <a:defRPr sz="3700"/>
            </a:lvl6pPr>
            <a:lvl7pPr lvl="6" algn="ctr">
              <a:lnSpc>
                <a:spcPct val="100000"/>
              </a:lnSpc>
              <a:spcBef>
                <a:spcPts val="0"/>
              </a:spcBef>
              <a:spcAft>
                <a:spcPts val="0"/>
              </a:spcAft>
              <a:buSzPts val="2800"/>
              <a:buNone/>
              <a:defRPr sz="3700"/>
            </a:lvl7pPr>
            <a:lvl8pPr lvl="7" algn="ctr">
              <a:lnSpc>
                <a:spcPct val="100000"/>
              </a:lnSpc>
              <a:spcBef>
                <a:spcPts val="0"/>
              </a:spcBef>
              <a:spcAft>
                <a:spcPts val="0"/>
              </a:spcAft>
              <a:buSzPts val="2800"/>
              <a:buNone/>
              <a:defRPr sz="3700"/>
            </a:lvl8pPr>
            <a:lvl9pPr lvl="8" algn="ctr">
              <a:lnSpc>
                <a:spcPct val="100000"/>
              </a:lnSpc>
              <a:spcBef>
                <a:spcPts val="0"/>
              </a:spcBef>
              <a:spcAft>
                <a:spcPts val="0"/>
              </a:spcAft>
              <a:buSzPts val="2800"/>
              <a:buNone/>
              <a:defRPr sz="3700"/>
            </a:lvl9pPr>
          </a:lstStyle>
          <a:p>
            <a:endParaRPr/>
          </a:p>
        </p:txBody>
      </p:sp>
    </p:spTree>
    <p:extLst>
      <p:ext uri="{BB962C8B-B14F-4D97-AF65-F5344CB8AC3E}">
        <p14:creationId xmlns:p14="http://schemas.microsoft.com/office/powerpoint/2010/main" val="37369302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reserve="1" userDrawn="1">
  <p:cSld name="Table of Contents">
    <p:spTree>
      <p:nvGrpSpPr>
        <p:cNvPr id="1" name="Shape 25"/>
        <p:cNvGrpSpPr/>
        <p:nvPr/>
      </p:nvGrpSpPr>
      <p:grpSpPr>
        <a:xfrm>
          <a:off x="0" y="0"/>
          <a:ext cx="0" cy="0"/>
          <a:chOff x="0" y="0"/>
          <a:chExt cx="0" cy="0"/>
        </a:xfrm>
      </p:grpSpPr>
      <p:sp>
        <p:nvSpPr>
          <p:cNvPr id="7" name="TextBox 6">
            <a:extLst>
              <a:ext uri="{FF2B5EF4-FFF2-40B4-BE49-F238E27FC236}">
                <a16:creationId xmlns:a16="http://schemas.microsoft.com/office/drawing/2014/main" id="{B8A17415-C0F8-AE4B-ACF0-B4FBE71665D0}"/>
              </a:ext>
            </a:extLst>
          </p:cNvPr>
          <p:cNvSpPr txBox="1"/>
          <p:nvPr userDrawn="1"/>
        </p:nvSpPr>
        <p:spPr>
          <a:xfrm>
            <a:off x="5210876" y="2118799"/>
            <a:ext cx="2912037" cy="2672527"/>
          </a:xfrm>
          <a:prstGeom prst="rect">
            <a:avLst/>
          </a:prstGeom>
          <a:noFill/>
        </p:spPr>
        <p:txBody>
          <a:bodyPr wrap="square" rtlCol="0" anchor="ctr" anchorCtr="0">
            <a:spAutoFit/>
          </a:bodyPr>
          <a:lstStyle/>
          <a:p>
            <a:pPr>
              <a:lnSpc>
                <a:spcPct val="150000"/>
              </a:lnSpc>
            </a:pPr>
            <a:r>
              <a:rPr lang="en-US">
                <a:solidFill>
                  <a:srgbClr val="76777A"/>
                </a:solidFill>
                <a:latin typeface="Arial" panose="020B0604020202020204" pitchFamily="34" charset="0"/>
                <a:cs typeface="Arial" panose="020B0604020202020204" pitchFamily="34" charset="0"/>
              </a:rPr>
              <a:t>LOREM IPSUM</a:t>
            </a:r>
          </a:p>
          <a:p>
            <a:pPr>
              <a:lnSpc>
                <a:spcPct val="150000"/>
              </a:lnSpc>
            </a:pPr>
            <a:r>
              <a:rPr lang="en-US">
                <a:solidFill>
                  <a:srgbClr val="76777A"/>
                </a:solidFill>
                <a:latin typeface="Arial" panose="020B0604020202020204" pitchFamily="34" charset="0"/>
                <a:cs typeface="Arial" panose="020B0604020202020204" pitchFamily="34" charset="0"/>
              </a:rPr>
              <a:t>DOLOR SIT AMET</a:t>
            </a:r>
          </a:p>
          <a:p>
            <a:pPr>
              <a:lnSpc>
                <a:spcPct val="150000"/>
              </a:lnSpc>
            </a:pPr>
            <a:r>
              <a:rPr lang="en-US">
                <a:solidFill>
                  <a:srgbClr val="76777A"/>
                </a:solidFill>
                <a:latin typeface="Arial" panose="020B0604020202020204" pitchFamily="34" charset="0"/>
                <a:cs typeface="Arial" panose="020B0604020202020204" pitchFamily="34" charset="0"/>
              </a:rPr>
              <a:t>SPRING</a:t>
            </a:r>
          </a:p>
          <a:p>
            <a:pPr>
              <a:lnSpc>
                <a:spcPct val="150000"/>
              </a:lnSpc>
            </a:pPr>
            <a:r>
              <a:rPr lang="en-US">
                <a:solidFill>
                  <a:srgbClr val="76777A"/>
                </a:solidFill>
                <a:latin typeface="Arial" panose="020B0604020202020204" pitchFamily="34" charset="0"/>
                <a:cs typeface="Arial" panose="020B0604020202020204" pitchFamily="34" charset="0"/>
              </a:rPr>
              <a:t>SUMMER</a:t>
            </a:r>
          </a:p>
          <a:p>
            <a:pPr>
              <a:lnSpc>
                <a:spcPct val="150000"/>
              </a:lnSpc>
            </a:pPr>
            <a:r>
              <a:rPr lang="en-US">
                <a:solidFill>
                  <a:srgbClr val="76777A"/>
                </a:solidFill>
                <a:latin typeface="Arial" panose="020B0604020202020204" pitchFamily="34" charset="0"/>
                <a:cs typeface="Arial" panose="020B0604020202020204" pitchFamily="34" charset="0"/>
              </a:rPr>
              <a:t>FALL </a:t>
            </a:r>
          </a:p>
          <a:p>
            <a:pPr>
              <a:lnSpc>
                <a:spcPct val="150000"/>
              </a:lnSpc>
            </a:pPr>
            <a:r>
              <a:rPr lang="en-US">
                <a:solidFill>
                  <a:srgbClr val="76777A"/>
                </a:solidFill>
                <a:latin typeface="Arial" panose="020B0604020202020204" pitchFamily="34" charset="0"/>
                <a:cs typeface="Arial" panose="020B0604020202020204" pitchFamily="34" charset="0"/>
              </a:rPr>
              <a:t>HOLIDAY</a:t>
            </a:r>
          </a:p>
        </p:txBody>
      </p:sp>
      <p:sp>
        <p:nvSpPr>
          <p:cNvPr id="9" name="TextBox 8">
            <a:extLst>
              <a:ext uri="{FF2B5EF4-FFF2-40B4-BE49-F238E27FC236}">
                <a16:creationId xmlns:a16="http://schemas.microsoft.com/office/drawing/2014/main" id="{2F363CAD-323B-E047-A142-8B43E0A16872}"/>
              </a:ext>
            </a:extLst>
          </p:cNvPr>
          <p:cNvSpPr txBox="1"/>
          <p:nvPr userDrawn="1"/>
        </p:nvSpPr>
        <p:spPr>
          <a:xfrm>
            <a:off x="8122914" y="2110826"/>
            <a:ext cx="2912037" cy="2672527"/>
          </a:xfrm>
          <a:prstGeom prst="rect">
            <a:avLst/>
          </a:prstGeom>
          <a:noFill/>
        </p:spPr>
        <p:txBody>
          <a:bodyPr wrap="square" rtlCol="0" anchor="ctr" anchorCtr="0">
            <a:spAutoFit/>
          </a:bodyPr>
          <a:lstStyle/>
          <a:p>
            <a:pPr>
              <a:lnSpc>
                <a:spcPct val="150000"/>
              </a:lnSpc>
            </a:pPr>
            <a:r>
              <a:rPr lang="en-US">
                <a:solidFill>
                  <a:srgbClr val="76777A"/>
                </a:solidFill>
                <a:latin typeface="Arial" panose="020B0604020202020204" pitchFamily="34" charset="0"/>
                <a:cs typeface="Arial" panose="020B0604020202020204" pitchFamily="34" charset="0"/>
              </a:rPr>
              <a:t>p 2</a:t>
            </a:r>
          </a:p>
          <a:p>
            <a:pPr>
              <a:lnSpc>
                <a:spcPct val="150000"/>
              </a:lnSpc>
            </a:pPr>
            <a:r>
              <a:rPr lang="en-US">
                <a:solidFill>
                  <a:srgbClr val="76777A"/>
                </a:solidFill>
                <a:latin typeface="Arial" panose="020B0604020202020204" pitchFamily="34" charset="0"/>
                <a:cs typeface="Arial" panose="020B0604020202020204" pitchFamily="34" charset="0"/>
              </a:rPr>
              <a:t>p X</a:t>
            </a:r>
          </a:p>
          <a:p>
            <a:pPr>
              <a:lnSpc>
                <a:spcPct val="150000"/>
              </a:lnSpc>
            </a:pPr>
            <a:r>
              <a:rPr lang="en-US">
                <a:solidFill>
                  <a:srgbClr val="76777A"/>
                </a:solidFill>
                <a:latin typeface="Arial" panose="020B0604020202020204" pitchFamily="34" charset="0"/>
                <a:cs typeface="Arial" panose="020B0604020202020204" pitchFamily="34" charset="0"/>
              </a:rPr>
              <a:t>p X</a:t>
            </a:r>
          </a:p>
          <a:p>
            <a:pPr>
              <a:lnSpc>
                <a:spcPct val="150000"/>
              </a:lnSpc>
            </a:pPr>
            <a:r>
              <a:rPr lang="en-US">
                <a:solidFill>
                  <a:srgbClr val="76777A"/>
                </a:solidFill>
                <a:latin typeface="Arial" panose="020B0604020202020204" pitchFamily="34" charset="0"/>
                <a:cs typeface="Arial" panose="020B0604020202020204" pitchFamily="34" charset="0"/>
              </a:rPr>
              <a:t>p XX</a:t>
            </a:r>
          </a:p>
          <a:p>
            <a:pPr>
              <a:lnSpc>
                <a:spcPct val="150000"/>
              </a:lnSpc>
            </a:pPr>
            <a:r>
              <a:rPr lang="en-US">
                <a:solidFill>
                  <a:srgbClr val="76777A"/>
                </a:solidFill>
                <a:latin typeface="Arial" panose="020B0604020202020204" pitchFamily="34" charset="0"/>
                <a:cs typeface="Arial" panose="020B0604020202020204" pitchFamily="34" charset="0"/>
              </a:rPr>
              <a:t>p XX</a:t>
            </a:r>
          </a:p>
          <a:p>
            <a:pPr>
              <a:lnSpc>
                <a:spcPct val="150000"/>
              </a:lnSpc>
            </a:pPr>
            <a:r>
              <a:rPr lang="en-US">
                <a:solidFill>
                  <a:srgbClr val="76777A"/>
                </a:solidFill>
                <a:latin typeface="Arial" panose="020B0604020202020204" pitchFamily="34" charset="0"/>
                <a:cs typeface="Arial" panose="020B0604020202020204" pitchFamily="34" charset="0"/>
              </a:rPr>
              <a:t>p XX</a:t>
            </a:r>
          </a:p>
        </p:txBody>
      </p:sp>
      <p:sp>
        <p:nvSpPr>
          <p:cNvPr id="5" name="Shape 87">
            <a:extLst>
              <a:ext uri="{FF2B5EF4-FFF2-40B4-BE49-F238E27FC236}">
                <a16:creationId xmlns:a16="http://schemas.microsoft.com/office/drawing/2014/main" id="{74001454-11CD-1046-8CD2-E97846BE5314}"/>
              </a:ext>
            </a:extLst>
          </p:cNvPr>
          <p:cNvSpPr txBox="1"/>
          <p:nvPr userDrawn="1"/>
        </p:nvSpPr>
        <p:spPr>
          <a:xfrm>
            <a:off x="1570592" y="1903357"/>
            <a:ext cx="2367683" cy="3087468"/>
          </a:xfrm>
          <a:prstGeom prst="rect">
            <a:avLst/>
          </a:prstGeom>
          <a:noFill/>
          <a:ln>
            <a:noFill/>
          </a:ln>
        </p:spPr>
        <p:txBody>
          <a:bodyPr wrap="square" lIns="121920" tIns="121900" rIns="121920" bIns="121900" anchor="ctr" anchorCtr="0">
            <a:noAutofit/>
          </a:bodyPr>
          <a:lstStyle/>
          <a:p>
            <a:pPr lvl="0" indent="-93131">
              <a:buSzPts val="1100"/>
              <a:defRPr/>
            </a:pPr>
            <a:r>
              <a:rPr lang="en-US" sz="2700" b="1" cap="all">
                <a:solidFill>
                  <a:srgbClr val="BBBCBD"/>
                </a:solidFill>
                <a:latin typeface="Arial" panose="020B0604020202020204" pitchFamily="34" charset="0"/>
                <a:ea typeface="Muli Light"/>
                <a:cs typeface="Muli Light"/>
                <a:sym typeface="Muli Light"/>
              </a:rPr>
              <a:t>CONTENTS</a:t>
            </a:r>
            <a:endParaRPr lang="en-US" sz="2700" b="1">
              <a:solidFill>
                <a:srgbClr val="BBBCBD"/>
              </a:solidFill>
              <a:latin typeface="Arial" panose="020B0604020202020204" pitchFamily="34" charset="0"/>
              <a:ea typeface="Muli Light"/>
              <a:cs typeface="Muli Light"/>
              <a:sym typeface="Muli Light"/>
            </a:endParaRPr>
          </a:p>
        </p:txBody>
      </p:sp>
      <p:cxnSp>
        <p:nvCxnSpPr>
          <p:cNvPr id="8" name="Straight Connector 7">
            <a:extLst>
              <a:ext uri="{FF2B5EF4-FFF2-40B4-BE49-F238E27FC236}">
                <a16:creationId xmlns:a16="http://schemas.microsoft.com/office/drawing/2014/main" id="{270A3AEF-DDD4-4142-B87F-0C8772ACD2AA}"/>
              </a:ext>
            </a:extLst>
          </p:cNvPr>
          <p:cNvCxnSpPr>
            <a:cxnSpLocks/>
          </p:cNvCxnSpPr>
          <p:nvPr userDrawn="1"/>
        </p:nvCxnSpPr>
        <p:spPr>
          <a:xfrm>
            <a:off x="4465456" y="1903356"/>
            <a:ext cx="0" cy="3087469"/>
          </a:xfrm>
          <a:prstGeom prst="line">
            <a:avLst/>
          </a:prstGeom>
          <a:ln w="3175">
            <a:solidFill>
              <a:srgbClr val="BBBCB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660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reserve="1" userDrawn="1">
  <p:cSld name="Agenda">
    <p:spTree>
      <p:nvGrpSpPr>
        <p:cNvPr id="1" name="Shape 25"/>
        <p:cNvGrpSpPr/>
        <p:nvPr/>
      </p:nvGrpSpPr>
      <p:grpSpPr>
        <a:xfrm>
          <a:off x="0" y="0"/>
          <a:ext cx="0" cy="0"/>
          <a:chOff x="0" y="0"/>
          <a:chExt cx="0" cy="0"/>
        </a:xfrm>
      </p:grpSpPr>
      <p:sp>
        <p:nvSpPr>
          <p:cNvPr id="5" name="Shape 87">
            <a:extLst>
              <a:ext uri="{FF2B5EF4-FFF2-40B4-BE49-F238E27FC236}">
                <a16:creationId xmlns:a16="http://schemas.microsoft.com/office/drawing/2014/main" id="{74001454-11CD-1046-8CD2-E97846BE5314}"/>
              </a:ext>
            </a:extLst>
          </p:cNvPr>
          <p:cNvSpPr txBox="1"/>
          <p:nvPr userDrawn="1"/>
        </p:nvSpPr>
        <p:spPr>
          <a:xfrm>
            <a:off x="1570592" y="1903357"/>
            <a:ext cx="2367683" cy="3087468"/>
          </a:xfrm>
          <a:prstGeom prst="rect">
            <a:avLst/>
          </a:prstGeom>
          <a:noFill/>
          <a:ln>
            <a:noFill/>
          </a:ln>
        </p:spPr>
        <p:txBody>
          <a:bodyPr wrap="square" lIns="121920" tIns="121900" rIns="121920" bIns="121900" anchor="ctr" anchorCtr="0">
            <a:noAutofit/>
          </a:bodyPr>
          <a:lstStyle/>
          <a:p>
            <a:pPr lvl="0" indent="-93131">
              <a:buSzPts val="1100"/>
              <a:defRPr/>
            </a:pPr>
            <a:r>
              <a:rPr lang="en-US" sz="2700" b="1" cap="all">
                <a:solidFill>
                  <a:srgbClr val="BBBCBD"/>
                </a:solidFill>
                <a:latin typeface="Arial" panose="020B0604020202020204" pitchFamily="34" charset="0"/>
                <a:ea typeface="Muli Light"/>
                <a:cs typeface="Muli Light"/>
                <a:sym typeface="Muli Light"/>
              </a:rPr>
              <a:t>AGENDA</a:t>
            </a:r>
            <a:endParaRPr lang="en-US" sz="2700" b="1">
              <a:solidFill>
                <a:srgbClr val="BBBCBD"/>
              </a:solidFill>
              <a:latin typeface="Arial" panose="020B0604020202020204" pitchFamily="34" charset="0"/>
              <a:ea typeface="Muli Light"/>
              <a:cs typeface="Muli Light"/>
              <a:sym typeface="Muli Light"/>
            </a:endParaRPr>
          </a:p>
        </p:txBody>
      </p:sp>
      <p:sp>
        <p:nvSpPr>
          <p:cNvPr id="6" name="TextBox 5">
            <a:extLst>
              <a:ext uri="{FF2B5EF4-FFF2-40B4-BE49-F238E27FC236}">
                <a16:creationId xmlns:a16="http://schemas.microsoft.com/office/drawing/2014/main" id="{ECC7856E-3881-2141-B536-1EB62E78AF87}"/>
              </a:ext>
            </a:extLst>
          </p:cNvPr>
          <p:cNvSpPr txBox="1"/>
          <p:nvPr userDrawn="1"/>
        </p:nvSpPr>
        <p:spPr>
          <a:xfrm>
            <a:off x="5210875" y="1974048"/>
            <a:ext cx="5410532" cy="2962029"/>
          </a:xfrm>
          <a:prstGeom prst="rect">
            <a:avLst/>
          </a:prstGeom>
          <a:noFill/>
        </p:spPr>
        <p:txBody>
          <a:bodyPr wrap="square" rtlCol="0" anchor="ctr" anchorCtr="0">
            <a:spAutoFit/>
          </a:bodyPr>
          <a:lstStyle/>
          <a:p>
            <a:pPr defTabSz="487668">
              <a:lnSpc>
                <a:spcPct val="150000"/>
              </a:lnSpc>
            </a:pPr>
            <a:r>
              <a:rPr lang="en-US" b="1">
                <a:solidFill>
                  <a:srgbClr val="76777A"/>
                </a:solidFill>
                <a:latin typeface="Arial" panose="020B0604020202020204" pitchFamily="34" charset="0"/>
                <a:cs typeface="Arial" panose="020B0604020202020204" pitchFamily="34" charset="0"/>
              </a:rPr>
              <a:t>9:00 AM</a:t>
            </a:r>
            <a:r>
              <a:rPr lang="en-US">
                <a:solidFill>
                  <a:srgbClr val="76777A"/>
                </a:solidFill>
                <a:latin typeface="Arial" panose="020B0604020202020204" pitchFamily="34" charset="0"/>
                <a:cs typeface="Arial" panose="020B0604020202020204" pitchFamily="34" charset="0"/>
              </a:rPr>
              <a:t>		Lorem Ipsum Minim </a:t>
            </a:r>
          </a:p>
          <a:p>
            <a:pPr defTabSz="487668">
              <a:lnSpc>
                <a:spcPct val="150000"/>
              </a:lnSpc>
            </a:pPr>
            <a:r>
              <a:rPr lang="en-US" b="1">
                <a:solidFill>
                  <a:srgbClr val="76777A"/>
                </a:solidFill>
                <a:latin typeface="Arial" panose="020B0604020202020204" pitchFamily="34" charset="0"/>
                <a:cs typeface="Arial" panose="020B0604020202020204" pitchFamily="34" charset="0"/>
              </a:rPr>
              <a:t>10:00 AM</a:t>
            </a:r>
            <a:r>
              <a:rPr lang="en-US">
                <a:solidFill>
                  <a:srgbClr val="76777A"/>
                </a:solidFill>
                <a:latin typeface="Arial" panose="020B0604020202020204" pitchFamily="34" charset="0"/>
                <a:cs typeface="Arial" panose="020B0604020202020204" pitchFamily="34" charset="0"/>
              </a:rPr>
              <a:t>	Dolor Sit </a:t>
            </a:r>
            <a:r>
              <a:rPr lang="en-US" err="1">
                <a:solidFill>
                  <a:srgbClr val="76777A"/>
                </a:solidFill>
                <a:latin typeface="Arial" panose="020B0604020202020204" pitchFamily="34" charset="0"/>
                <a:cs typeface="Arial" panose="020B0604020202020204" pitchFamily="34" charset="0"/>
              </a:rPr>
              <a:t>Amet</a:t>
            </a:r>
            <a:endParaRPr lang="en-US">
              <a:solidFill>
                <a:srgbClr val="76777A"/>
              </a:solidFill>
              <a:latin typeface="Arial" panose="020B0604020202020204" pitchFamily="34" charset="0"/>
              <a:cs typeface="Arial" panose="020B0604020202020204" pitchFamily="34" charset="0"/>
            </a:endParaRPr>
          </a:p>
          <a:p>
            <a:pPr defTabSz="487668">
              <a:lnSpc>
                <a:spcPct val="150000"/>
              </a:lnSpc>
            </a:pPr>
            <a:r>
              <a:rPr lang="en-US" b="1">
                <a:solidFill>
                  <a:srgbClr val="76777A"/>
                </a:solidFill>
                <a:latin typeface="Arial" panose="020B0604020202020204" pitchFamily="34" charset="0"/>
                <a:cs typeface="Arial" panose="020B0604020202020204" pitchFamily="34" charset="0"/>
              </a:rPr>
              <a:t>12:00 PM</a:t>
            </a:r>
            <a:r>
              <a:rPr lang="en-US">
                <a:solidFill>
                  <a:srgbClr val="76777A"/>
                </a:solidFill>
                <a:latin typeface="Arial" panose="020B0604020202020204" pitchFamily="34" charset="0"/>
                <a:cs typeface="Arial" panose="020B0604020202020204" pitchFamily="34" charset="0"/>
              </a:rPr>
              <a:t>	</a:t>
            </a:r>
            <a:r>
              <a:rPr lang="en-US" b="1">
                <a:solidFill>
                  <a:srgbClr val="76777A"/>
                </a:solidFill>
                <a:latin typeface="Arial" panose="020B0604020202020204" pitchFamily="34" charset="0"/>
                <a:cs typeface="Arial" panose="020B0604020202020204" pitchFamily="34" charset="0"/>
              </a:rPr>
              <a:t>BREAK</a:t>
            </a:r>
          </a:p>
          <a:p>
            <a:pPr defTabSz="487668"/>
            <a:r>
              <a:rPr lang="en-US">
                <a:solidFill>
                  <a:srgbClr val="76777A"/>
                </a:solidFill>
                <a:latin typeface="Arial" panose="020B0604020202020204" pitchFamily="34" charset="0"/>
                <a:cs typeface="Arial" panose="020B0604020202020204" pitchFamily="34" charset="0"/>
              </a:rPr>
              <a:t>			Lunch</a:t>
            </a:r>
          </a:p>
          <a:p>
            <a:pPr defTabSz="487668">
              <a:lnSpc>
                <a:spcPct val="150000"/>
              </a:lnSpc>
            </a:pPr>
            <a:r>
              <a:rPr lang="en-US" b="1">
                <a:solidFill>
                  <a:srgbClr val="76777A"/>
                </a:solidFill>
                <a:latin typeface="Arial" panose="020B0604020202020204" pitchFamily="34" charset="0"/>
                <a:cs typeface="Arial" panose="020B0604020202020204" pitchFamily="34" charset="0"/>
              </a:rPr>
              <a:t>1:00 PM</a:t>
            </a:r>
            <a:r>
              <a:rPr lang="en-US">
                <a:solidFill>
                  <a:srgbClr val="76777A"/>
                </a:solidFill>
                <a:latin typeface="Arial" panose="020B0604020202020204" pitchFamily="34" charset="0"/>
                <a:cs typeface="Arial" panose="020B0604020202020204" pitchFamily="34" charset="0"/>
              </a:rPr>
              <a:t>		</a:t>
            </a:r>
            <a:r>
              <a:rPr lang="en-US" err="1">
                <a:solidFill>
                  <a:srgbClr val="76777A"/>
                </a:solidFill>
                <a:latin typeface="Arial" panose="020B0604020202020204" pitchFamily="34" charset="0"/>
                <a:cs typeface="Arial" panose="020B0604020202020204" pitchFamily="34" charset="0"/>
              </a:rPr>
              <a:t>Adipiscing</a:t>
            </a:r>
            <a:r>
              <a:rPr lang="en-US">
                <a:solidFill>
                  <a:srgbClr val="76777A"/>
                </a:solidFill>
                <a:latin typeface="Arial" panose="020B0604020202020204" pitchFamily="34" charset="0"/>
                <a:cs typeface="Arial" panose="020B0604020202020204" pitchFamily="34" charset="0"/>
              </a:rPr>
              <a:t> </a:t>
            </a:r>
            <a:r>
              <a:rPr lang="en-US" err="1">
                <a:solidFill>
                  <a:srgbClr val="76777A"/>
                </a:solidFill>
                <a:latin typeface="Arial" panose="020B0604020202020204" pitchFamily="34" charset="0"/>
                <a:cs typeface="Arial" panose="020B0604020202020204" pitchFamily="34" charset="0"/>
              </a:rPr>
              <a:t>Elit</a:t>
            </a:r>
            <a:r>
              <a:rPr lang="en-US">
                <a:solidFill>
                  <a:srgbClr val="76777A"/>
                </a:solidFill>
                <a:latin typeface="Arial" panose="020B0604020202020204" pitchFamily="34" charset="0"/>
                <a:cs typeface="Arial" panose="020B0604020202020204" pitchFamily="34" charset="0"/>
              </a:rPr>
              <a:t> Sed Diam</a:t>
            </a:r>
          </a:p>
          <a:p>
            <a:pPr defTabSz="487668">
              <a:lnSpc>
                <a:spcPct val="150000"/>
              </a:lnSpc>
            </a:pPr>
            <a:r>
              <a:rPr lang="en-US" b="1">
                <a:solidFill>
                  <a:srgbClr val="76777A"/>
                </a:solidFill>
                <a:latin typeface="Arial" panose="020B0604020202020204" pitchFamily="34" charset="0"/>
                <a:cs typeface="Arial" panose="020B0604020202020204" pitchFamily="34" charset="0"/>
              </a:rPr>
              <a:t>3:00 PM</a:t>
            </a:r>
            <a:r>
              <a:rPr lang="en-US">
                <a:solidFill>
                  <a:srgbClr val="76777A"/>
                </a:solidFill>
                <a:latin typeface="Arial" panose="020B0604020202020204" pitchFamily="34" charset="0"/>
                <a:cs typeface="Arial" panose="020B0604020202020204" pitchFamily="34" charset="0"/>
              </a:rPr>
              <a:t>		</a:t>
            </a:r>
            <a:r>
              <a:rPr lang="en-US" err="1">
                <a:solidFill>
                  <a:srgbClr val="76777A"/>
                </a:solidFill>
                <a:latin typeface="Arial" panose="020B0604020202020204" pitchFamily="34" charset="0"/>
                <a:cs typeface="Arial" panose="020B0604020202020204" pitchFamily="34" charset="0"/>
              </a:rPr>
              <a:t>Lobortis</a:t>
            </a:r>
            <a:r>
              <a:rPr lang="en-US">
                <a:solidFill>
                  <a:srgbClr val="76777A"/>
                </a:solidFill>
                <a:latin typeface="Arial" panose="020B0604020202020204" pitchFamily="34" charset="0"/>
                <a:cs typeface="Arial" panose="020B0604020202020204" pitchFamily="34" charset="0"/>
              </a:rPr>
              <a:t> </a:t>
            </a:r>
            <a:r>
              <a:rPr lang="en-US" err="1">
                <a:solidFill>
                  <a:srgbClr val="76777A"/>
                </a:solidFill>
                <a:latin typeface="Arial" panose="020B0604020202020204" pitchFamily="34" charset="0"/>
                <a:cs typeface="Arial" panose="020B0604020202020204" pitchFamily="34" charset="0"/>
              </a:rPr>
              <a:t>Nisl</a:t>
            </a:r>
            <a:r>
              <a:rPr lang="en-US">
                <a:solidFill>
                  <a:srgbClr val="76777A"/>
                </a:solidFill>
                <a:latin typeface="Arial" panose="020B0604020202020204" pitchFamily="34" charset="0"/>
                <a:cs typeface="Arial" panose="020B0604020202020204" pitchFamily="34" charset="0"/>
              </a:rPr>
              <a:t> Ut</a:t>
            </a:r>
          </a:p>
          <a:p>
            <a:pPr defTabSz="487668">
              <a:lnSpc>
                <a:spcPct val="150000"/>
              </a:lnSpc>
            </a:pPr>
            <a:r>
              <a:rPr lang="en-US" b="1">
                <a:solidFill>
                  <a:srgbClr val="76777A"/>
                </a:solidFill>
                <a:latin typeface="Arial" panose="020B0604020202020204" pitchFamily="34" charset="0"/>
                <a:cs typeface="Arial" panose="020B0604020202020204" pitchFamily="34" charset="0"/>
              </a:rPr>
              <a:t>4:00 PM </a:t>
            </a:r>
            <a:r>
              <a:rPr lang="en-US">
                <a:solidFill>
                  <a:srgbClr val="76777A"/>
                </a:solidFill>
                <a:latin typeface="Arial" panose="020B0604020202020204" pitchFamily="34" charset="0"/>
                <a:cs typeface="Arial" panose="020B0604020202020204" pitchFamily="34" charset="0"/>
              </a:rPr>
              <a:t>		End</a:t>
            </a:r>
          </a:p>
        </p:txBody>
      </p:sp>
      <p:cxnSp>
        <p:nvCxnSpPr>
          <p:cNvPr id="8" name="Straight Connector 7">
            <a:extLst>
              <a:ext uri="{FF2B5EF4-FFF2-40B4-BE49-F238E27FC236}">
                <a16:creationId xmlns:a16="http://schemas.microsoft.com/office/drawing/2014/main" id="{270A3AEF-DDD4-4142-B87F-0C8772ACD2AA}"/>
              </a:ext>
            </a:extLst>
          </p:cNvPr>
          <p:cNvCxnSpPr>
            <a:cxnSpLocks/>
          </p:cNvCxnSpPr>
          <p:nvPr userDrawn="1"/>
        </p:nvCxnSpPr>
        <p:spPr>
          <a:xfrm>
            <a:off x="4465456" y="1903356"/>
            <a:ext cx="0" cy="3087469"/>
          </a:xfrm>
          <a:prstGeom prst="line">
            <a:avLst/>
          </a:prstGeom>
          <a:ln w="3175">
            <a:solidFill>
              <a:srgbClr val="BBBBB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76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030ED7-5DDE-488D-8D43-002768F625BC}" type="datetime1">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reserve="1" userDrawn="1">
  <p:cSld name="Title / bod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04800" y="460531"/>
            <a:ext cx="11582400" cy="609600"/>
          </a:xfrm>
          <a:prstGeom prst="rect">
            <a:avLst/>
          </a:prstGeom>
        </p:spPr>
        <p:txBody>
          <a:bodyPr spcFirstLastPara="1" wrap="square" lIns="0" tIns="91425" rIns="91425" bIns="91425" anchor="ctr" anchorCtr="0"/>
          <a:lstStyle>
            <a:lvl1pPr lvl="0">
              <a:spcBef>
                <a:spcPts val="0"/>
              </a:spcBef>
              <a:spcAft>
                <a:spcPts val="0"/>
              </a:spcAft>
              <a:buSzPts val="2800"/>
              <a:buNone/>
              <a:defRPr sz="2700" b="1" i="0" cap="all" baseline="0">
                <a:solidFill>
                  <a:srgbClr val="BBBCBD"/>
                </a:solidFill>
                <a:latin typeface="Arial" panose="020B0604020202020204" pitchFamily="34" charset="0"/>
                <a:cs typeface="Arial" panose="020B0604020202020204" pitchFamily="34"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cxnSp>
        <p:nvCxnSpPr>
          <p:cNvPr id="3" name="Straight Connector 2">
            <a:extLst>
              <a:ext uri="{FF2B5EF4-FFF2-40B4-BE49-F238E27FC236}">
                <a16:creationId xmlns:a16="http://schemas.microsoft.com/office/drawing/2014/main" id="{0F99B97E-8817-874B-BB70-AA9D7F12AFE8}"/>
              </a:ext>
            </a:extLst>
          </p:cNvPr>
          <p:cNvCxnSpPr/>
          <p:nvPr userDrawn="1"/>
        </p:nvCxnSpPr>
        <p:spPr>
          <a:xfrm>
            <a:off x="304800" y="1067712"/>
            <a:ext cx="11582400" cy="0"/>
          </a:xfrm>
          <a:prstGeom prst="line">
            <a:avLst/>
          </a:prstGeom>
          <a:ln w="3175">
            <a:solidFill>
              <a:srgbClr val="BBBCBD"/>
            </a:solidFill>
          </a:ln>
        </p:spPr>
        <p:style>
          <a:lnRef idx="1">
            <a:schemeClr val="dk1"/>
          </a:lnRef>
          <a:fillRef idx="0">
            <a:schemeClr val="dk1"/>
          </a:fillRef>
          <a:effectRef idx="0">
            <a:schemeClr val="dk1"/>
          </a:effectRef>
          <a:fontRef idx="minor">
            <a:schemeClr val="tx1"/>
          </a:fontRef>
        </p:style>
      </p:cxnSp>
      <p:sp>
        <p:nvSpPr>
          <p:cNvPr id="7" name="Shape 19">
            <a:extLst>
              <a:ext uri="{FF2B5EF4-FFF2-40B4-BE49-F238E27FC236}">
                <a16:creationId xmlns:a16="http://schemas.microsoft.com/office/drawing/2014/main" id="{15DD5214-9D13-5F4D-B828-061CB5C44C76}"/>
              </a:ext>
            </a:extLst>
          </p:cNvPr>
          <p:cNvSpPr txBox="1">
            <a:spLocks noGrp="1"/>
          </p:cNvSpPr>
          <p:nvPr>
            <p:ph type="sldNum" idx="12"/>
          </p:nvPr>
        </p:nvSpPr>
        <p:spPr>
          <a:xfrm>
            <a:off x="11362267" y="6406402"/>
            <a:ext cx="524932" cy="240204"/>
          </a:xfrm>
          <a:prstGeom prst="rect">
            <a:avLst/>
          </a:prstGeom>
        </p:spPr>
        <p:txBody>
          <a:bodyPr spcFirstLastPara="1" wrap="square" lIns="91425" tIns="91425" rIns="91425" bIns="91425" anchor="ctr" anchorCtr="0">
            <a:noAutofit/>
          </a:bodyPr>
          <a:lstStyle>
            <a:lvl1pPr lvl="0">
              <a:spcBef>
                <a:spcPts val="0"/>
              </a:spcBef>
              <a:buNone/>
              <a:defRPr sz="900" b="0" i="0">
                <a:solidFill>
                  <a:srgbClr val="BBBBBD"/>
                </a:solidFill>
                <a:latin typeface="Arial" panose="020B0604020202020204" pitchFamily="34" charset="0"/>
                <a:cs typeface="Arial" panose="020B0604020202020204" pitchFamily="34" charset="0"/>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
        <p:nvSpPr>
          <p:cNvPr id="5" name="Text Placeholder 2">
            <a:extLst>
              <a:ext uri="{FF2B5EF4-FFF2-40B4-BE49-F238E27FC236}">
                <a16:creationId xmlns:a16="http://schemas.microsoft.com/office/drawing/2014/main" id="{1C4C47B3-4419-5740-8872-323BCA2109F0}"/>
              </a:ext>
            </a:extLst>
          </p:cNvPr>
          <p:cNvSpPr>
            <a:spLocks noGrp="1"/>
          </p:cNvSpPr>
          <p:nvPr>
            <p:ph type="body" sz="quarter" idx="10"/>
          </p:nvPr>
        </p:nvSpPr>
        <p:spPr>
          <a:xfrm>
            <a:off x="304801" y="1374020"/>
            <a:ext cx="11582399" cy="4876800"/>
          </a:xfrm>
        </p:spPr>
        <p:txBody>
          <a:bodyPr wrap="square" lIns="0" tIns="0"/>
          <a:lstStyle>
            <a:lvl1pPr marL="0" indent="0">
              <a:lnSpc>
                <a:spcPts val="2400"/>
              </a:lnSpc>
              <a:spcBef>
                <a:spcPts val="400"/>
              </a:spcBef>
              <a:spcAft>
                <a:spcPts val="400"/>
              </a:spcAft>
              <a:buClr>
                <a:srgbClr val="76777A"/>
              </a:buClr>
              <a:buSzPct val="80000"/>
              <a:buFontTx/>
              <a:buNone/>
              <a:defRPr sz="1900">
                <a:solidFill>
                  <a:srgbClr val="76777A"/>
                </a:solidFill>
              </a:defRPr>
            </a:lvl1pPr>
            <a:lvl2pPr marL="304792" indent="0">
              <a:lnSpc>
                <a:spcPts val="2400"/>
              </a:lnSpc>
              <a:spcBef>
                <a:spcPts val="400"/>
              </a:spcBef>
              <a:spcAft>
                <a:spcPts val="400"/>
              </a:spcAft>
              <a:buClr>
                <a:srgbClr val="76777A"/>
              </a:buClr>
              <a:buSzPct val="80000"/>
              <a:buFontTx/>
              <a:buNone/>
              <a:defRPr sz="1900">
                <a:solidFill>
                  <a:srgbClr val="76777A"/>
                </a:solidFill>
              </a:defRPr>
            </a:lvl2pPr>
            <a:lvl3pPr marL="609585" indent="0">
              <a:lnSpc>
                <a:spcPts val="2400"/>
              </a:lnSpc>
              <a:spcBef>
                <a:spcPts val="400"/>
              </a:spcBef>
              <a:spcAft>
                <a:spcPts val="400"/>
              </a:spcAft>
              <a:buClr>
                <a:srgbClr val="76777A"/>
              </a:buClr>
              <a:buSzPct val="80000"/>
              <a:buFontTx/>
              <a:buNone/>
              <a:defRPr sz="1900">
                <a:solidFill>
                  <a:srgbClr val="76777A"/>
                </a:solidFill>
              </a:defRPr>
            </a:lvl3pPr>
            <a:lvl4pPr>
              <a:lnSpc>
                <a:spcPct val="150000"/>
              </a:lnSpc>
              <a:spcBef>
                <a:spcPts val="400"/>
              </a:spcBef>
              <a:spcAft>
                <a:spcPts val="400"/>
              </a:spcAft>
              <a:buClr>
                <a:srgbClr val="76777A"/>
              </a:buClr>
              <a:buSzPct val="80000"/>
              <a:defRPr>
                <a:solidFill>
                  <a:srgbClr val="76777A"/>
                </a:solidFill>
              </a:defRPr>
            </a:lvl4pPr>
            <a:lvl5pPr>
              <a:lnSpc>
                <a:spcPct val="150000"/>
              </a:lnSpc>
              <a:spcBef>
                <a:spcPts val="400"/>
              </a:spcBef>
              <a:spcAft>
                <a:spcPts val="400"/>
              </a:spcAft>
              <a:buClr>
                <a:srgbClr val="76777A"/>
              </a:buClr>
              <a:buSzPct val="80000"/>
              <a:defRPr>
                <a:solidFill>
                  <a:srgbClr val="76777A"/>
                </a:solidFill>
              </a:defRPr>
            </a:lvl5pPr>
          </a:lstStyle>
          <a:p>
            <a:pPr lvl="0"/>
            <a:r>
              <a:rPr lang="en-US"/>
              <a:t>Click to edit Master text styles</a:t>
            </a:r>
          </a:p>
        </p:txBody>
      </p:sp>
      <p:cxnSp>
        <p:nvCxnSpPr>
          <p:cNvPr id="6" name="Straight Connector 5">
            <a:extLst>
              <a:ext uri="{FF2B5EF4-FFF2-40B4-BE49-F238E27FC236}">
                <a16:creationId xmlns:a16="http://schemas.microsoft.com/office/drawing/2014/main" id="{344F048E-6842-554C-BC7D-7420E2D9B5B2}"/>
              </a:ext>
            </a:extLst>
          </p:cNvPr>
          <p:cNvCxnSpPr>
            <a:cxnSpLocks/>
          </p:cNvCxnSpPr>
          <p:nvPr userDrawn="1"/>
        </p:nvCxnSpPr>
        <p:spPr>
          <a:xfrm>
            <a:off x="304800" y="6329451"/>
            <a:ext cx="11582400" cy="0"/>
          </a:xfrm>
          <a:prstGeom prst="line">
            <a:avLst/>
          </a:prstGeom>
          <a:ln w="3175">
            <a:solidFill>
              <a:srgbClr val="BBBCBD"/>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6E7BEE7A-9582-F947-A540-EFC01F3F9A41}"/>
              </a:ext>
            </a:extLst>
          </p:cNvPr>
          <p:cNvSpPr txBox="1"/>
          <p:nvPr userDrawn="1"/>
        </p:nvSpPr>
        <p:spPr>
          <a:xfrm>
            <a:off x="11311266" y="6356926"/>
            <a:ext cx="230908" cy="276999"/>
          </a:xfrm>
          <a:prstGeom prst="rect">
            <a:avLst/>
          </a:prstGeom>
          <a:noFill/>
        </p:spPr>
        <p:txBody>
          <a:bodyPr wrap="square" rtlCol="0">
            <a:spAutoFit/>
          </a:bodyPr>
          <a:lstStyle/>
          <a:p>
            <a:r>
              <a:rPr lang="en-US" sz="1200">
                <a:solidFill>
                  <a:srgbClr val="BBBCBD"/>
                </a:solidFill>
              </a:rPr>
              <a:t>|</a:t>
            </a:r>
            <a:endParaRPr lang="en-US" sz="1100">
              <a:solidFill>
                <a:srgbClr val="BBBCBD"/>
              </a:solidFill>
            </a:endParaRPr>
          </a:p>
        </p:txBody>
      </p:sp>
    </p:spTree>
    <p:extLst>
      <p:ext uri="{BB962C8B-B14F-4D97-AF65-F5344CB8AC3E}">
        <p14:creationId xmlns:p14="http://schemas.microsoft.com/office/powerpoint/2010/main" val="1614333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reserve="1" userDrawn="1">
  <p:cSld name="Just the Title">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04800" y="460531"/>
            <a:ext cx="11582400" cy="609600"/>
          </a:xfrm>
          <a:prstGeom prst="rect">
            <a:avLst/>
          </a:prstGeom>
        </p:spPr>
        <p:txBody>
          <a:bodyPr spcFirstLastPara="1" wrap="square" lIns="0" tIns="91425" rIns="91425" bIns="91425" anchor="ctr" anchorCtr="0"/>
          <a:lstStyle>
            <a:lvl1pPr lvl="0">
              <a:spcBef>
                <a:spcPts val="0"/>
              </a:spcBef>
              <a:spcAft>
                <a:spcPts val="0"/>
              </a:spcAft>
              <a:buSzPts val="2800"/>
              <a:buNone/>
              <a:defRPr sz="2700" b="1" i="0" cap="all" baseline="0">
                <a:solidFill>
                  <a:srgbClr val="BBBCBD"/>
                </a:solidFill>
                <a:latin typeface="Arial" panose="020B0604020202020204" pitchFamily="34" charset="0"/>
                <a:cs typeface="Arial" panose="020B0604020202020204" pitchFamily="34"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cxnSp>
        <p:nvCxnSpPr>
          <p:cNvPr id="3" name="Straight Connector 2">
            <a:extLst>
              <a:ext uri="{FF2B5EF4-FFF2-40B4-BE49-F238E27FC236}">
                <a16:creationId xmlns:a16="http://schemas.microsoft.com/office/drawing/2014/main" id="{0F99B97E-8817-874B-BB70-AA9D7F12AFE8}"/>
              </a:ext>
            </a:extLst>
          </p:cNvPr>
          <p:cNvCxnSpPr/>
          <p:nvPr userDrawn="1"/>
        </p:nvCxnSpPr>
        <p:spPr>
          <a:xfrm>
            <a:off x="304800" y="1067712"/>
            <a:ext cx="11582400" cy="0"/>
          </a:xfrm>
          <a:prstGeom prst="line">
            <a:avLst/>
          </a:prstGeom>
          <a:ln w="3175">
            <a:solidFill>
              <a:srgbClr val="BBBCBD"/>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B887AF6-18AE-C043-AD21-A2CA8EE7E7CB}"/>
              </a:ext>
            </a:extLst>
          </p:cNvPr>
          <p:cNvCxnSpPr>
            <a:cxnSpLocks/>
          </p:cNvCxnSpPr>
          <p:nvPr userDrawn="1"/>
        </p:nvCxnSpPr>
        <p:spPr>
          <a:xfrm>
            <a:off x="304800" y="6329451"/>
            <a:ext cx="11582400" cy="0"/>
          </a:xfrm>
          <a:prstGeom prst="line">
            <a:avLst/>
          </a:prstGeom>
          <a:ln w="3175">
            <a:solidFill>
              <a:srgbClr val="BBBCBD"/>
            </a:solidFill>
          </a:ln>
        </p:spPr>
        <p:style>
          <a:lnRef idx="1">
            <a:schemeClr val="dk1"/>
          </a:lnRef>
          <a:fillRef idx="0">
            <a:schemeClr val="dk1"/>
          </a:fillRef>
          <a:effectRef idx="0">
            <a:schemeClr val="dk1"/>
          </a:effectRef>
          <a:fontRef idx="minor">
            <a:schemeClr val="tx1"/>
          </a:fontRef>
        </p:style>
      </p:cxnSp>
      <p:sp>
        <p:nvSpPr>
          <p:cNvPr id="9" name="Shape 19">
            <a:extLst>
              <a:ext uri="{FF2B5EF4-FFF2-40B4-BE49-F238E27FC236}">
                <a16:creationId xmlns:a16="http://schemas.microsoft.com/office/drawing/2014/main" id="{67E7FBA2-3939-6B41-8D61-911493F67762}"/>
              </a:ext>
            </a:extLst>
          </p:cNvPr>
          <p:cNvSpPr txBox="1">
            <a:spLocks/>
          </p:cNvSpPr>
          <p:nvPr userDrawn="1"/>
        </p:nvSpPr>
        <p:spPr>
          <a:xfrm>
            <a:off x="11362267" y="6406402"/>
            <a:ext cx="524932" cy="240204"/>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700" b="0" i="0" u="none" strike="noStrike" cap="none">
                <a:solidFill>
                  <a:srgbClr val="BBBBBD"/>
                </a:solidFill>
                <a:latin typeface="Arial" panose="020B0604020202020204" pitchFamily="34" charset="0"/>
                <a:ea typeface="Arial"/>
                <a:cs typeface="Arial" panose="020B0604020202020204" pitchFamily="34" charset="0"/>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11" name="TextBox 10">
            <a:extLst>
              <a:ext uri="{FF2B5EF4-FFF2-40B4-BE49-F238E27FC236}">
                <a16:creationId xmlns:a16="http://schemas.microsoft.com/office/drawing/2014/main" id="{C404B163-69D0-9D43-8334-9A1992B796D6}"/>
              </a:ext>
            </a:extLst>
          </p:cNvPr>
          <p:cNvSpPr txBox="1"/>
          <p:nvPr userDrawn="1"/>
        </p:nvSpPr>
        <p:spPr>
          <a:xfrm>
            <a:off x="11311266" y="6356926"/>
            <a:ext cx="230908" cy="276999"/>
          </a:xfrm>
          <a:prstGeom prst="rect">
            <a:avLst/>
          </a:prstGeom>
          <a:noFill/>
        </p:spPr>
        <p:txBody>
          <a:bodyPr wrap="square" rtlCol="0">
            <a:spAutoFit/>
          </a:bodyPr>
          <a:lstStyle/>
          <a:p>
            <a:r>
              <a:rPr lang="en-US" sz="1200">
                <a:solidFill>
                  <a:srgbClr val="BBBCBD"/>
                </a:solidFill>
              </a:rPr>
              <a:t>|</a:t>
            </a:r>
            <a:endParaRPr lang="en-US" sz="1100">
              <a:solidFill>
                <a:srgbClr val="BBBCBD"/>
              </a:solidFill>
            </a:endParaRPr>
          </a:p>
        </p:txBody>
      </p:sp>
    </p:spTree>
    <p:extLst>
      <p:ext uri="{BB962C8B-B14F-4D97-AF65-F5344CB8AC3E}">
        <p14:creationId xmlns:p14="http://schemas.microsoft.com/office/powerpoint/2010/main" val="3227689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userDrawn="1">
  <p:cSld name="Title and bullet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99961" y="451104"/>
            <a:ext cx="11582400" cy="609600"/>
          </a:xfrm>
          <a:prstGeom prst="rect">
            <a:avLst/>
          </a:prstGeom>
        </p:spPr>
        <p:txBody>
          <a:bodyPr spcFirstLastPara="1" wrap="square" lIns="0" tIns="91425" rIns="91425" bIns="91425" anchor="ctr" anchorCtr="0"/>
          <a:lstStyle>
            <a:lvl1pPr lvl="0">
              <a:spcBef>
                <a:spcPts val="0"/>
              </a:spcBef>
              <a:spcAft>
                <a:spcPts val="0"/>
              </a:spcAft>
              <a:buSzPts val="2800"/>
              <a:buNone/>
              <a:defRPr sz="2700" b="1" i="0" cap="all" baseline="0">
                <a:solidFill>
                  <a:srgbClr val="BBBCBD"/>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 name="Text Placeholder 2">
            <a:extLst>
              <a:ext uri="{FF2B5EF4-FFF2-40B4-BE49-F238E27FC236}">
                <a16:creationId xmlns:a16="http://schemas.microsoft.com/office/drawing/2014/main" id="{4119F7C0-5DE6-4B4A-B21C-F75EB4B06CE0}"/>
              </a:ext>
            </a:extLst>
          </p:cNvPr>
          <p:cNvSpPr>
            <a:spLocks noGrp="1"/>
          </p:cNvSpPr>
          <p:nvPr>
            <p:ph type="body" sz="quarter" idx="10"/>
          </p:nvPr>
        </p:nvSpPr>
        <p:spPr>
          <a:xfrm>
            <a:off x="299962" y="1365111"/>
            <a:ext cx="11582399" cy="4887392"/>
          </a:xfrm>
        </p:spPr>
        <p:txBody>
          <a:bodyPr wrap="square" lIns="45720" tIns="0"/>
          <a:lstStyle>
            <a:lvl1pPr marL="0" indent="-243834">
              <a:lnSpc>
                <a:spcPts val="2400"/>
              </a:lnSpc>
              <a:spcBef>
                <a:spcPts val="400"/>
              </a:spcBef>
              <a:spcAft>
                <a:spcPts val="400"/>
              </a:spcAft>
              <a:buClr>
                <a:srgbClr val="76777A"/>
              </a:buClr>
              <a:buSzPct val="80000"/>
              <a:defRPr sz="1900">
                <a:solidFill>
                  <a:srgbClr val="76777A"/>
                </a:solidFill>
              </a:defRPr>
            </a:lvl1pPr>
            <a:lvl2pPr marL="548626" indent="-243834">
              <a:lnSpc>
                <a:spcPts val="2400"/>
              </a:lnSpc>
              <a:spcBef>
                <a:spcPts val="400"/>
              </a:spcBef>
              <a:spcAft>
                <a:spcPts val="400"/>
              </a:spcAft>
              <a:buClr>
                <a:srgbClr val="76777A"/>
              </a:buClr>
              <a:buSzPct val="80000"/>
              <a:buFont typeface="System Font Regular"/>
              <a:buChar char="–"/>
              <a:defRPr sz="1900">
                <a:solidFill>
                  <a:srgbClr val="76777A"/>
                </a:solidFill>
              </a:defRPr>
            </a:lvl2pPr>
            <a:lvl3pPr marL="792460" indent="-243834">
              <a:lnSpc>
                <a:spcPts val="2400"/>
              </a:lnSpc>
              <a:spcBef>
                <a:spcPts val="400"/>
              </a:spcBef>
              <a:spcAft>
                <a:spcPts val="400"/>
              </a:spcAft>
              <a:buClr>
                <a:srgbClr val="76777A"/>
              </a:buClr>
              <a:buSzPct val="80000"/>
              <a:buFont typeface="Courier New" panose="02070309020205020404" pitchFamily="49" charset="0"/>
              <a:buChar char="o"/>
              <a:defRPr sz="1900">
                <a:solidFill>
                  <a:srgbClr val="76777A"/>
                </a:solidFill>
              </a:defRPr>
            </a:lvl3pPr>
            <a:lvl4pPr>
              <a:lnSpc>
                <a:spcPct val="150000"/>
              </a:lnSpc>
              <a:spcBef>
                <a:spcPts val="400"/>
              </a:spcBef>
              <a:spcAft>
                <a:spcPts val="400"/>
              </a:spcAft>
              <a:buClr>
                <a:srgbClr val="76777A"/>
              </a:buClr>
              <a:buSzPct val="80000"/>
              <a:defRPr>
                <a:solidFill>
                  <a:srgbClr val="76777A"/>
                </a:solidFill>
              </a:defRPr>
            </a:lvl4pPr>
            <a:lvl5pPr>
              <a:lnSpc>
                <a:spcPct val="150000"/>
              </a:lnSpc>
              <a:spcBef>
                <a:spcPts val="400"/>
              </a:spcBef>
              <a:spcAft>
                <a:spcPts val="400"/>
              </a:spcAft>
              <a:buClr>
                <a:srgbClr val="76777A"/>
              </a:buClr>
              <a:buSzPct val="80000"/>
              <a:defRPr>
                <a:solidFill>
                  <a:srgbClr val="76777A"/>
                </a:solidFill>
              </a:defRPr>
            </a:lvl5pPr>
          </a:lstStyle>
          <a:p>
            <a:pPr lvl="0"/>
            <a:r>
              <a:rPr lang="en-US"/>
              <a:t>Click to edit Master text styles</a:t>
            </a:r>
          </a:p>
          <a:p>
            <a:pPr lvl="1"/>
            <a:r>
              <a:rPr lang="en-US"/>
              <a:t>Second level</a:t>
            </a:r>
          </a:p>
          <a:p>
            <a:pPr lvl="2"/>
            <a:r>
              <a:rPr lang="en-US"/>
              <a:t>Third level</a:t>
            </a:r>
          </a:p>
          <a:p>
            <a:pPr lvl="0"/>
            <a:r>
              <a:rPr lang="en-US"/>
              <a:t>Click to edit Master text styles</a:t>
            </a:r>
          </a:p>
          <a:p>
            <a:pPr lvl="1"/>
            <a:r>
              <a:rPr lang="en-US"/>
              <a:t>Second level</a:t>
            </a:r>
          </a:p>
          <a:p>
            <a:pPr lvl="2"/>
            <a:r>
              <a:rPr lang="en-US"/>
              <a:t>Third level</a:t>
            </a:r>
          </a:p>
          <a:p>
            <a:pPr lvl="2"/>
            <a:endParaRPr lang="en-US"/>
          </a:p>
        </p:txBody>
      </p:sp>
      <p:cxnSp>
        <p:nvCxnSpPr>
          <p:cNvPr id="7" name="Straight Connector 6">
            <a:extLst>
              <a:ext uri="{FF2B5EF4-FFF2-40B4-BE49-F238E27FC236}">
                <a16:creationId xmlns:a16="http://schemas.microsoft.com/office/drawing/2014/main" id="{BCB2760D-34B2-0F49-AF7E-897F315FFF5A}"/>
              </a:ext>
            </a:extLst>
          </p:cNvPr>
          <p:cNvCxnSpPr>
            <a:cxnSpLocks/>
          </p:cNvCxnSpPr>
          <p:nvPr userDrawn="1"/>
        </p:nvCxnSpPr>
        <p:spPr>
          <a:xfrm>
            <a:off x="299960" y="927672"/>
            <a:ext cx="11582400" cy="0"/>
          </a:xfrm>
          <a:prstGeom prst="line">
            <a:avLst/>
          </a:prstGeom>
          <a:ln w="3175">
            <a:solidFill>
              <a:srgbClr val="BBBCBD"/>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D36FE6B-B035-8241-B042-214A146FB528}"/>
              </a:ext>
            </a:extLst>
          </p:cNvPr>
          <p:cNvCxnSpPr>
            <a:cxnSpLocks/>
          </p:cNvCxnSpPr>
          <p:nvPr userDrawn="1"/>
        </p:nvCxnSpPr>
        <p:spPr>
          <a:xfrm>
            <a:off x="304800" y="6414384"/>
            <a:ext cx="11582400" cy="0"/>
          </a:xfrm>
          <a:prstGeom prst="line">
            <a:avLst/>
          </a:prstGeom>
          <a:ln w="3175">
            <a:solidFill>
              <a:srgbClr val="BBBCBD"/>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7616D61-E6D8-8E4A-8DE6-EC065557D685}"/>
              </a:ext>
            </a:extLst>
          </p:cNvPr>
          <p:cNvSpPr txBox="1"/>
          <p:nvPr userDrawn="1"/>
        </p:nvSpPr>
        <p:spPr>
          <a:xfrm>
            <a:off x="11311266" y="6356926"/>
            <a:ext cx="230908" cy="276999"/>
          </a:xfrm>
          <a:prstGeom prst="rect">
            <a:avLst/>
          </a:prstGeom>
          <a:noFill/>
        </p:spPr>
        <p:txBody>
          <a:bodyPr wrap="square" rtlCol="0">
            <a:spAutoFit/>
          </a:bodyPr>
          <a:lstStyle/>
          <a:p>
            <a:r>
              <a:rPr lang="en-US" sz="1200">
                <a:solidFill>
                  <a:srgbClr val="BBBCBD"/>
                </a:solidFill>
              </a:rPr>
              <a:t>|</a:t>
            </a:r>
            <a:endParaRPr lang="en-US" sz="1100">
              <a:solidFill>
                <a:srgbClr val="BBBCBD"/>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reserve="1" userDrawn="1">
  <p:cSld name="One column bullets / photo righ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04800" y="301501"/>
            <a:ext cx="5294816" cy="609600"/>
          </a:xfrm>
          <a:prstGeom prst="rect">
            <a:avLst/>
          </a:prstGeom>
        </p:spPr>
        <p:txBody>
          <a:bodyPr spcFirstLastPara="1" wrap="square" lIns="0" tIns="91425" rIns="91425" bIns="91425" anchor="ctr" anchorCtr="0"/>
          <a:lstStyle>
            <a:lvl1pPr lvl="0">
              <a:spcBef>
                <a:spcPts val="0"/>
              </a:spcBef>
              <a:spcAft>
                <a:spcPts val="0"/>
              </a:spcAft>
              <a:buSzPts val="2400"/>
              <a:buNone/>
              <a:defRPr sz="2700" b="1" i="0" cap="all" baseline="0">
                <a:solidFill>
                  <a:srgbClr val="BBBCBD"/>
                </a:solidFill>
                <a:latin typeface="Arial" panose="020B0604020202020204" pitchFamily="34" charset="0"/>
                <a:cs typeface="Arial" panose="020B0604020202020204" pitchFamily="34" charset="0"/>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cxnSp>
        <p:nvCxnSpPr>
          <p:cNvPr id="5" name="Straight Connector 4">
            <a:extLst>
              <a:ext uri="{FF2B5EF4-FFF2-40B4-BE49-F238E27FC236}">
                <a16:creationId xmlns:a16="http://schemas.microsoft.com/office/drawing/2014/main" id="{FBD7797E-93E7-DE45-9BED-C7C441E41DEF}"/>
              </a:ext>
            </a:extLst>
          </p:cNvPr>
          <p:cNvCxnSpPr>
            <a:cxnSpLocks/>
          </p:cNvCxnSpPr>
          <p:nvPr userDrawn="1"/>
        </p:nvCxnSpPr>
        <p:spPr>
          <a:xfrm>
            <a:off x="304799" y="919239"/>
            <a:ext cx="11582400" cy="0"/>
          </a:xfrm>
          <a:prstGeom prst="line">
            <a:avLst/>
          </a:prstGeom>
          <a:ln w="3175">
            <a:solidFill>
              <a:srgbClr val="76777A"/>
            </a:solidFill>
          </a:ln>
        </p:spPr>
        <p:style>
          <a:lnRef idx="1">
            <a:schemeClr val="accent1"/>
          </a:lnRef>
          <a:fillRef idx="0">
            <a:schemeClr val="accent1"/>
          </a:fillRef>
          <a:effectRef idx="0">
            <a:schemeClr val="accent1"/>
          </a:effectRef>
          <a:fontRef idx="minor">
            <a:schemeClr val="tx1"/>
          </a:fontRef>
        </p:style>
      </p:cxnSp>
      <p:sp>
        <p:nvSpPr>
          <p:cNvPr id="6" name="Shape 19">
            <a:extLst>
              <a:ext uri="{FF2B5EF4-FFF2-40B4-BE49-F238E27FC236}">
                <a16:creationId xmlns:a16="http://schemas.microsoft.com/office/drawing/2014/main" id="{2F1B5040-8966-0045-8A0A-AD6B7857E05F}"/>
              </a:ext>
            </a:extLst>
          </p:cNvPr>
          <p:cNvSpPr txBox="1">
            <a:spLocks noGrp="1"/>
          </p:cNvSpPr>
          <p:nvPr>
            <p:ph type="sldNum" idx="12"/>
          </p:nvPr>
        </p:nvSpPr>
        <p:spPr>
          <a:xfrm>
            <a:off x="11143488" y="6398535"/>
            <a:ext cx="731600" cy="240204"/>
          </a:xfrm>
          <a:prstGeom prst="rect">
            <a:avLst/>
          </a:prstGeom>
        </p:spPr>
        <p:txBody>
          <a:bodyPr spcFirstLastPara="1" wrap="square" lIns="91425" tIns="91425" rIns="91425" bIns="91425" anchor="ctr" anchorCtr="0">
            <a:noAutofit/>
          </a:bodyPr>
          <a:lstStyle>
            <a:lvl1pPr lvl="0">
              <a:spcBef>
                <a:spcPts val="0"/>
              </a:spcBef>
              <a:buNone/>
              <a:defRPr sz="900" b="0" i="0">
                <a:solidFill>
                  <a:srgbClr val="BBBBBD"/>
                </a:solidFill>
                <a:latin typeface="Arial" panose="020B0604020202020204" pitchFamily="34" charset="0"/>
                <a:cs typeface="Arial" panose="020B0604020202020204" pitchFamily="34" charset="0"/>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
        <p:nvSpPr>
          <p:cNvPr id="7" name="Text Placeholder 2">
            <a:extLst>
              <a:ext uri="{FF2B5EF4-FFF2-40B4-BE49-F238E27FC236}">
                <a16:creationId xmlns:a16="http://schemas.microsoft.com/office/drawing/2014/main" id="{CBFD9416-A177-6F40-BE43-CB80EA70CBD1}"/>
              </a:ext>
            </a:extLst>
          </p:cNvPr>
          <p:cNvSpPr>
            <a:spLocks noGrp="1"/>
          </p:cNvSpPr>
          <p:nvPr>
            <p:ph type="body" sz="quarter" idx="10"/>
          </p:nvPr>
        </p:nvSpPr>
        <p:spPr>
          <a:xfrm>
            <a:off x="304800" y="1219199"/>
            <a:ext cx="5294816" cy="5031619"/>
          </a:xfrm>
        </p:spPr>
        <p:txBody>
          <a:bodyPr wrap="square" lIns="45720" tIns="0"/>
          <a:lstStyle>
            <a:lvl1pPr marL="0" indent="-243834">
              <a:lnSpc>
                <a:spcPts val="2400"/>
              </a:lnSpc>
              <a:spcBef>
                <a:spcPts val="400"/>
              </a:spcBef>
              <a:spcAft>
                <a:spcPts val="400"/>
              </a:spcAft>
              <a:buClr>
                <a:srgbClr val="76777A"/>
              </a:buClr>
              <a:buSzPct val="80000"/>
              <a:defRPr sz="1900">
                <a:solidFill>
                  <a:srgbClr val="76777A"/>
                </a:solidFill>
              </a:defRPr>
            </a:lvl1pPr>
            <a:lvl2pPr marL="609585" indent="-243834">
              <a:lnSpc>
                <a:spcPts val="2400"/>
              </a:lnSpc>
              <a:spcBef>
                <a:spcPts val="400"/>
              </a:spcBef>
              <a:spcAft>
                <a:spcPts val="400"/>
              </a:spcAft>
              <a:buClr>
                <a:srgbClr val="76777A"/>
              </a:buClr>
              <a:buSzPct val="80000"/>
              <a:buFont typeface="System Font Regular"/>
              <a:buChar char="–"/>
              <a:defRPr>
                <a:solidFill>
                  <a:srgbClr val="76777A"/>
                </a:solidFill>
              </a:defRPr>
            </a:lvl2pPr>
            <a:lvl3pPr marL="914377" indent="-243834">
              <a:lnSpc>
                <a:spcPts val="2400"/>
              </a:lnSpc>
              <a:spcBef>
                <a:spcPts val="400"/>
              </a:spcBef>
              <a:spcAft>
                <a:spcPts val="400"/>
              </a:spcAft>
              <a:buClr>
                <a:srgbClr val="76777A"/>
              </a:buClr>
              <a:buSzPct val="80000"/>
              <a:buFont typeface="Courier New" panose="02070309020205020404" pitchFamily="49" charset="0"/>
              <a:buChar char="o"/>
              <a:defRPr>
                <a:solidFill>
                  <a:srgbClr val="76777A"/>
                </a:solidFill>
              </a:defRPr>
            </a:lvl3pPr>
            <a:lvl4pPr>
              <a:lnSpc>
                <a:spcPct val="150000"/>
              </a:lnSpc>
              <a:spcBef>
                <a:spcPts val="400"/>
              </a:spcBef>
              <a:spcAft>
                <a:spcPts val="400"/>
              </a:spcAft>
              <a:buClr>
                <a:srgbClr val="76777A"/>
              </a:buClr>
              <a:buSzPct val="80000"/>
              <a:defRPr>
                <a:solidFill>
                  <a:srgbClr val="76777A"/>
                </a:solidFill>
              </a:defRPr>
            </a:lvl4pPr>
            <a:lvl5pPr>
              <a:lnSpc>
                <a:spcPct val="150000"/>
              </a:lnSpc>
              <a:spcBef>
                <a:spcPts val="400"/>
              </a:spcBef>
              <a:spcAft>
                <a:spcPts val="400"/>
              </a:spcAft>
              <a:buClr>
                <a:srgbClr val="76777A"/>
              </a:buClr>
              <a:buSzPct val="80000"/>
              <a:defRPr>
                <a:solidFill>
                  <a:srgbClr val="76777A"/>
                </a:solidFill>
              </a:defRPr>
            </a:lvl5pPr>
          </a:lstStyle>
          <a:p>
            <a:pPr lvl="0"/>
            <a:r>
              <a:rPr lang="en-US"/>
              <a:t>Click to edit Master text styles</a:t>
            </a:r>
          </a:p>
          <a:p>
            <a:pPr lvl="1"/>
            <a:r>
              <a:rPr lang="en-US"/>
              <a:t>Second level</a:t>
            </a:r>
          </a:p>
          <a:p>
            <a:pPr lvl="2"/>
            <a:r>
              <a:rPr lang="en-US"/>
              <a:t>Third level</a:t>
            </a:r>
          </a:p>
          <a:p>
            <a:pPr lvl="0"/>
            <a:r>
              <a:rPr lang="en-US"/>
              <a:t>Click to edit Master text styles</a:t>
            </a:r>
          </a:p>
          <a:p>
            <a:pPr lvl="1"/>
            <a:r>
              <a:rPr lang="en-US"/>
              <a:t>Second level</a:t>
            </a:r>
          </a:p>
          <a:p>
            <a:pPr lvl="2"/>
            <a:r>
              <a:rPr lang="en-US"/>
              <a:t>Third level</a:t>
            </a:r>
          </a:p>
          <a:p>
            <a:pPr lvl="2"/>
            <a:endParaRPr lang="en-US"/>
          </a:p>
        </p:txBody>
      </p:sp>
      <p:sp>
        <p:nvSpPr>
          <p:cNvPr id="8" name="Picture Placeholder 2">
            <a:extLst>
              <a:ext uri="{FF2B5EF4-FFF2-40B4-BE49-F238E27FC236}">
                <a16:creationId xmlns:a16="http://schemas.microsoft.com/office/drawing/2014/main" id="{653610C3-E96D-624E-9B9C-2A1F45874EFA}"/>
              </a:ext>
            </a:extLst>
          </p:cNvPr>
          <p:cNvSpPr>
            <a:spLocks noGrp="1"/>
          </p:cNvSpPr>
          <p:nvPr>
            <p:ph type="pic" idx="1"/>
          </p:nvPr>
        </p:nvSpPr>
        <p:spPr>
          <a:xfrm>
            <a:off x="6019801" y="1219199"/>
            <a:ext cx="5867399" cy="5031607"/>
          </a:xfrm>
        </p:spPr>
        <p:txBody>
          <a:bodyPr/>
          <a:lstStyle>
            <a:lvl1pPr marL="0" indent="0">
              <a:buNone/>
              <a:defRPr sz="19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en-US"/>
          </a:p>
        </p:txBody>
      </p:sp>
      <p:cxnSp>
        <p:nvCxnSpPr>
          <p:cNvPr id="10" name="Straight Connector 9">
            <a:extLst>
              <a:ext uri="{FF2B5EF4-FFF2-40B4-BE49-F238E27FC236}">
                <a16:creationId xmlns:a16="http://schemas.microsoft.com/office/drawing/2014/main" id="{A584AB62-0D05-0A45-BC77-9F96302F46BD}"/>
              </a:ext>
            </a:extLst>
          </p:cNvPr>
          <p:cNvCxnSpPr>
            <a:cxnSpLocks/>
          </p:cNvCxnSpPr>
          <p:nvPr userDrawn="1"/>
        </p:nvCxnSpPr>
        <p:spPr>
          <a:xfrm>
            <a:off x="304800" y="6329451"/>
            <a:ext cx="11582400" cy="0"/>
          </a:xfrm>
          <a:prstGeom prst="line">
            <a:avLst/>
          </a:prstGeom>
          <a:ln w="3175">
            <a:solidFill>
              <a:srgbClr val="BBBCBD"/>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1783A6E-06CB-5B4E-BCFC-FD20E3D3519E}"/>
              </a:ext>
            </a:extLst>
          </p:cNvPr>
          <p:cNvSpPr txBox="1"/>
          <p:nvPr userDrawn="1"/>
        </p:nvSpPr>
        <p:spPr>
          <a:xfrm>
            <a:off x="11311266" y="6356926"/>
            <a:ext cx="230908" cy="276999"/>
          </a:xfrm>
          <a:prstGeom prst="rect">
            <a:avLst/>
          </a:prstGeom>
          <a:noFill/>
        </p:spPr>
        <p:txBody>
          <a:bodyPr wrap="square" rtlCol="0">
            <a:spAutoFit/>
          </a:bodyPr>
          <a:lstStyle/>
          <a:p>
            <a:r>
              <a:rPr lang="en-US" sz="1200">
                <a:solidFill>
                  <a:srgbClr val="BBBCBD"/>
                </a:solidFill>
              </a:rPr>
              <a:t>|</a:t>
            </a:r>
            <a:endParaRPr lang="en-US" sz="1100">
              <a:solidFill>
                <a:srgbClr val="BBBCBD"/>
              </a:solidFill>
            </a:endParaRPr>
          </a:p>
        </p:txBody>
      </p:sp>
    </p:spTree>
    <p:extLst>
      <p:ext uri="{BB962C8B-B14F-4D97-AF65-F5344CB8AC3E}">
        <p14:creationId xmlns:p14="http://schemas.microsoft.com/office/powerpoint/2010/main" val="42774297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reserve="1" userDrawn="1">
  <p:cSld name="Picture left / Right column bullet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508320" y="304800"/>
            <a:ext cx="5409917" cy="609600"/>
          </a:xfrm>
          <a:prstGeom prst="rect">
            <a:avLst/>
          </a:prstGeom>
        </p:spPr>
        <p:txBody>
          <a:bodyPr spcFirstLastPara="1" wrap="square" lIns="0" tIns="91425" rIns="91425" bIns="91425" anchor="t" anchorCtr="0"/>
          <a:lstStyle>
            <a:lvl1pPr lvl="0">
              <a:spcBef>
                <a:spcPts val="0"/>
              </a:spcBef>
              <a:spcAft>
                <a:spcPts val="0"/>
              </a:spcAft>
              <a:buSzPts val="2400"/>
              <a:buNone/>
              <a:defRPr sz="2700" b="1" cap="all" baseline="0">
                <a:solidFill>
                  <a:srgbClr val="BBBCBD"/>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cxnSp>
        <p:nvCxnSpPr>
          <p:cNvPr id="5" name="Straight Connector 4">
            <a:extLst>
              <a:ext uri="{FF2B5EF4-FFF2-40B4-BE49-F238E27FC236}">
                <a16:creationId xmlns:a16="http://schemas.microsoft.com/office/drawing/2014/main" id="{FBD7797E-93E7-DE45-9BED-C7C441E41DEF}"/>
              </a:ext>
            </a:extLst>
          </p:cNvPr>
          <p:cNvCxnSpPr>
            <a:cxnSpLocks/>
          </p:cNvCxnSpPr>
          <p:nvPr userDrawn="1"/>
        </p:nvCxnSpPr>
        <p:spPr>
          <a:xfrm>
            <a:off x="6508319" y="914400"/>
            <a:ext cx="5409919" cy="0"/>
          </a:xfrm>
          <a:prstGeom prst="line">
            <a:avLst/>
          </a:prstGeom>
          <a:ln w="3175">
            <a:solidFill>
              <a:srgbClr val="76777A"/>
            </a:solidFill>
          </a:ln>
        </p:spPr>
        <p:style>
          <a:lnRef idx="1">
            <a:schemeClr val="accent1"/>
          </a:lnRef>
          <a:fillRef idx="0">
            <a:schemeClr val="accent1"/>
          </a:fillRef>
          <a:effectRef idx="0">
            <a:schemeClr val="accent1"/>
          </a:effectRef>
          <a:fontRef idx="minor">
            <a:schemeClr val="tx1"/>
          </a:fontRef>
        </p:style>
      </p:cxnSp>
      <p:sp>
        <p:nvSpPr>
          <p:cNvPr id="6" name="Shape 19">
            <a:extLst>
              <a:ext uri="{FF2B5EF4-FFF2-40B4-BE49-F238E27FC236}">
                <a16:creationId xmlns:a16="http://schemas.microsoft.com/office/drawing/2014/main" id="{419D13D8-B937-FE4E-9121-2766CD5B7C29}"/>
              </a:ext>
            </a:extLst>
          </p:cNvPr>
          <p:cNvSpPr txBox="1">
            <a:spLocks noGrp="1"/>
          </p:cNvSpPr>
          <p:nvPr>
            <p:ph type="sldNum" idx="12"/>
          </p:nvPr>
        </p:nvSpPr>
        <p:spPr>
          <a:xfrm>
            <a:off x="11143488" y="6406402"/>
            <a:ext cx="731600" cy="240204"/>
          </a:xfrm>
          <a:prstGeom prst="rect">
            <a:avLst/>
          </a:prstGeom>
        </p:spPr>
        <p:txBody>
          <a:bodyPr spcFirstLastPara="1" wrap="square" lIns="91425" tIns="91425" rIns="91425" bIns="91425" anchor="ctr" anchorCtr="0">
            <a:noAutofit/>
          </a:bodyPr>
          <a:lstStyle>
            <a:lvl1pPr lvl="0">
              <a:spcBef>
                <a:spcPts val="0"/>
              </a:spcBef>
              <a:buNone/>
              <a:defRPr sz="900" b="0" i="0">
                <a:solidFill>
                  <a:srgbClr val="BBBBBD"/>
                </a:solidFill>
                <a:latin typeface="Arial" panose="020B0604020202020204" pitchFamily="34" charset="0"/>
                <a:cs typeface="Arial" panose="020B0604020202020204" pitchFamily="34" charset="0"/>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
        <p:nvSpPr>
          <p:cNvPr id="9" name="Text Placeholder 2">
            <a:extLst>
              <a:ext uri="{FF2B5EF4-FFF2-40B4-BE49-F238E27FC236}">
                <a16:creationId xmlns:a16="http://schemas.microsoft.com/office/drawing/2014/main" id="{DF116901-2566-F849-AA61-FB00D03023F1}"/>
              </a:ext>
            </a:extLst>
          </p:cNvPr>
          <p:cNvSpPr>
            <a:spLocks noGrp="1"/>
          </p:cNvSpPr>
          <p:nvPr>
            <p:ph type="body" sz="quarter" idx="10"/>
          </p:nvPr>
        </p:nvSpPr>
        <p:spPr>
          <a:xfrm>
            <a:off x="6508319" y="1219199"/>
            <a:ext cx="5364480" cy="5031615"/>
          </a:xfrm>
        </p:spPr>
        <p:txBody>
          <a:bodyPr wrap="square" lIns="45720" tIns="0"/>
          <a:lstStyle>
            <a:lvl1pPr marL="0" indent="-243834">
              <a:lnSpc>
                <a:spcPts val="2400"/>
              </a:lnSpc>
              <a:spcBef>
                <a:spcPts val="400"/>
              </a:spcBef>
              <a:spcAft>
                <a:spcPts val="400"/>
              </a:spcAft>
              <a:buClr>
                <a:srgbClr val="76777A"/>
              </a:buClr>
              <a:buSzPct val="80000"/>
              <a:defRPr sz="1900">
                <a:solidFill>
                  <a:srgbClr val="76777A"/>
                </a:solidFill>
              </a:defRPr>
            </a:lvl1pPr>
            <a:lvl2pPr marL="609585" indent="-243834">
              <a:lnSpc>
                <a:spcPts val="2400"/>
              </a:lnSpc>
              <a:spcBef>
                <a:spcPts val="400"/>
              </a:spcBef>
              <a:spcAft>
                <a:spcPts val="400"/>
              </a:spcAft>
              <a:buClr>
                <a:srgbClr val="76777A"/>
              </a:buClr>
              <a:buSzPct val="80000"/>
              <a:buFont typeface="System Font Regular"/>
              <a:buChar char="–"/>
              <a:defRPr>
                <a:solidFill>
                  <a:srgbClr val="76777A"/>
                </a:solidFill>
              </a:defRPr>
            </a:lvl2pPr>
            <a:lvl3pPr marL="914377" indent="-243834">
              <a:lnSpc>
                <a:spcPts val="2400"/>
              </a:lnSpc>
              <a:spcBef>
                <a:spcPts val="400"/>
              </a:spcBef>
              <a:spcAft>
                <a:spcPts val="400"/>
              </a:spcAft>
              <a:buClr>
                <a:srgbClr val="76777A"/>
              </a:buClr>
              <a:buSzPct val="80000"/>
              <a:buFont typeface="Courier New" panose="02070309020205020404" pitchFamily="49" charset="0"/>
              <a:buChar char="o"/>
              <a:defRPr>
                <a:solidFill>
                  <a:srgbClr val="76777A"/>
                </a:solidFill>
              </a:defRPr>
            </a:lvl3pPr>
            <a:lvl4pPr>
              <a:lnSpc>
                <a:spcPct val="150000"/>
              </a:lnSpc>
              <a:spcBef>
                <a:spcPts val="400"/>
              </a:spcBef>
              <a:spcAft>
                <a:spcPts val="400"/>
              </a:spcAft>
              <a:buClr>
                <a:srgbClr val="76777A"/>
              </a:buClr>
              <a:buSzPct val="80000"/>
              <a:defRPr>
                <a:solidFill>
                  <a:srgbClr val="76777A"/>
                </a:solidFill>
              </a:defRPr>
            </a:lvl4pPr>
            <a:lvl5pPr>
              <a:lnSpc>
                <a:spcPct val="150000"/>
              </a:lnSpc>
              <a:spcBef>
                <a:spcPts val="400"/>
              </a:spcBef>
              <a:spcAft>
                <a:spcPts val="400"/>
              </a:spcAft>
              <a:buClr>
                <a:srgbClr val="76777A"/>
              </a:buClr>
              <a:buSzPct val="80000"/>
              <a:defRPr>
                <a:solidFill>
                  <a:srgbClr val="76777A"/>
                </a:solidFill>
              </a:defRPr>
            </a:lvl5pPr>
          </a:lstStyle>
          <a:p>
            <a:pPr lvl="0"/>
            <a:r>
              <a:rPr lang="en-US"/>
              <a:t>Click to edit Master text styles</a:t>
            </a:r>
          </a:p>
          <a:p>
            <a:pPr lvl="1"/>
            <a:r>
              <a:rPr lang="en-US"/>
              <a:t>Second level</a:t>
            </a:r>
          </a:p>
          <a:p>
            <a:pPr lvl="2"/>
            <a:r>
              <a:rPr lang="en-US"/>
              <a:t>Third level</a:t>
            </a:r>
          </a:p>
          <a:p>
            <a:pPr lvl="0"/>
            <a:r>
              <a:rPr lang="en-US"/>
              <a:t>Click to edit Master text styles</a:t>
            </a:r>
          </a:p>
          <a:p>
            <a:pPr lvl="1"/>
            <a:r>
              <a:rPr lang="en-US"/>
              <a:t>Second level</a:t>
            </a:r>
          </a:p>
          <a:p>
            <a:pPr lvl="2"/>
            <a:r>
              <a:rPr lang="en-US"/>
              <a:t>Third level</a:t>
            </a:r>
          </a:p>
          <a:p>
            <a:pPr lvl="2"/>
            <a:endParaRPr lang="en-US"/>
          </a:p>
        </p:txBody>
      </p:sp>
      <p:sp>
        <p:nvSpPr>
          <p:cNvPr id="7" name="Picture Placeholder 2">
            <a:extLst>
              <a:ext uri="{FF2B5EF4-FFF2-40B4-BE49-F238E27FC236}">
                <a16:creationId xmlns:a16="http://schemas.microsoft.com/office/drawing/2014/main" id="{96A3E802-9DA6-F641-885B-F610E66FC6B7}"/>
              </a:ext>
            </a:extLst>
          </p:cNvPr>
          <p:cNvSpPr>
            <a:spLocks noGrp="1"/>
          </p:cNvSpPr>
          <p:nvPr>
            <p:ph type="pic" idx="1"/>
          </p:nvPr>
        </p:nvSpPr>
        <p:spPr>
          <a:xfrm>
            <a:off x="-18143" y="0"/>
            <a:ext cx="6172200" cy="6858000"/>
          </a:xfrm>
        </p:spPr>
        <p:txBody>
          <a:bodyPr/>
          <a:lstStyle>
            <a:lvl1pPr marL="0" indent="0">
              <a:buNone/>
              <a:defRPr sz="19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en-US"/>
          </a:p>
        </p:txBody>
      </p:sp>
      <p:sp>
        <p:nvSpPr>
          <p:cNvPr id="11" name="TextBox 10">
            <a:extLst>
              <a:ext uri="{FF2B5EF4-FFF2-40B4-BE49-F238E27FC236}">
                <a16:creationId xmlns:a16="http://schemas.microsoft.com/office/drawing/2014/main" id="{B63397F6-9CD2-8549-BD2D-D1CE1309D531}"/>
              </a:ext>
            </a:extLst>
          </p:cNvPr>
          <p:cNvSpPr txBox="1"/>
          <p:nvPr userDrawn="1"/>
        </p:nvSpPr>
        <p:spPr>
          <a:xfrm>
            <a:off x="11311266" y="6356926"/>
            <a:ext cx="230908" cy="276999"/>
          </a:xfrm>
          <a:prstGeom prst="rect">
            <a:avLst/>
          </a:prstGeom>
          <a:noFill/>
        </p:spPr>
        <p:txBody>
          <a:bodyPr wrap="square" rtlCol="0">
            <a:spAutoFit/>
          </a:bodyPr>
          <a:lstStyle/>
          <a:p>
            <a:r>
              <a:rPr lang="en-US" sz="1200">
                <a:solidFill>
                  <a:srgbClr val="BBBCBD"/>
                </a:solidFill>
              </a:rPr>
              <a:t>|</a:t>
            </a:r>
            <a:endParaRPr lang="en-US" sz="1100">
              <a:solidFill>
                <a:srgbClr val="BBBCBD"/>
              </a:solidFill>
            </a:endParaRPr>
          </a:p>
        </p:txBody>
      </p:sp>
      <p:cxnSp>
        <p:nvCxnSpPr>
          <p:cNvPr id="13" name="Straight Connector 12">
            <a:extLst>
              <a:ext uri="{FF2B5EF4-FFF2-40B4-BE49-F238E27FC236}">
                <a16:creationId xmlns:a16="http://schemas.microsoft.com/office/drawing/2014/main" id="{9BFB928A-D541-274F-B066-17C27C38A94D}"/>
              </a:ext>
            </a:extLst>
          </p:cNvPr>
          <p:cNvCxnSpPr>
            <a:cxnSpLocks/>
          </p:cNvCxnSpPr>
          <p:nvPr userDrawn="1"/>
        </p:nvCxnSpPr>
        <p:spPr>
          <a:xfrm>
            <a:off x="6524364" y="6329451"/>
            <a:ext cx="5364477" cy="0"/>
          </a:xfrm>
          <a:prstGeom prst="line">
            <a:avLst/>
          </a:prstGeom>
          <a:ln w="3175">
            <a:solidFill>
              <a:srgbClr val="BBBCBD"/>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7514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e column text" preserve="1" userDrawn="1">
  <p:cSld name="Picture left / Right column text ">
    <p:spTree>
      <p:nvGrpSpPr>
        <p:cNvPr id="1" name="Shape 28"/>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BD7797E-93E7-DE45-9BED-C7C441E41DEF}"/>
              </a:ext>
            </a:extLst>
          </p:cNvPr>
          <p:cNvCxnSpPr>
            <a:cxnSpLocks/>
          </p:cNvCxnSpPr>
          <p:nvPr userDrawn="1"/>
        </p:nvCxnSpPr>
        <p:spPr>
          <a:xfrm>
            <a:off x="335836" y="914400"/>
            <a:ext cx="11582400" cy="0"/>
          </a:xfrm>
          <a:prstGeom prst="line">
            <a:avLst/>
          </a:prstGeom>
          <a:ln w="3175">
            <a:solidFill>
              <a:srgbClr val="76777A"/>
            </a:solidFill>
          </a:ln>
        </p:spPr>
        <p:style>
          <a:lnRef idx="1">
            <a:schemeClr val="accent1"/>
          </a:lnRef>
          <a:fillRef idx="0">
            <a:schemeClr val="accent1"/>
          </a:fillRef>
          <a:effectRef idx="0">
            <a:schemeClr val="accent1"/>
          </a:effectRef>
          <a:fontRef idx="minor">
            <a:schemeClr val="tx1"/>
          </a:fontRef>
        </p:style>
      </p:cxnSp>
      <p:sp>
        <p:nvSpPr>
          <p:cNvPr id="8" name="Shape 29">
            <a:extLst>
              <a:ext uri="{FF2B5EF4-FFF2-40B4-BE49-F238E27FC236}">
                <a16:creationId xmlns:a16="http://schemas.microsoft.com/office/drawing/2014/main" id="{F9AC1804-7F15-374D-BC3D-A23E9B2458FE}"/>
              </a:ext>
            </a:extLst>
          </p:cNvPr>
          <p:cNvSpPr txBox="1">
            <a:spLocks noGrp="1"/>
          </p:cNvSpPr>
          <p:nvPr>
            <p:ph type="title"/>
          </p:nvPr>
        </p:nvSpPr>
        <p:spPr>
          <a:xfrm>
            <a:off x="335837" y="304800"/>
            <a:ext cx="11582400" cy="609600"/>
          </a:xfrm>
          <a:prstGeom prst="rect">
            <a:avLst/>
          </a:prstGeom>
        </p:spPr>
        <p:txBody>
          <a:bodyPr spcFirstLastPara="1" wrap="square" lIns="0" tIns="91425" rIns="91425" bIns="91425" anchor="t" anchorCtr="0"/>
          <a:lstStyle>
            <a:lvl1pPr lvl="0">
              <a:spcBef>
                <a:spcPts val="0"/>
              </a:spcBef>
              <a:spcAft>
                <a:spcPts val="0"/>
              </a:spcAft>
              <a:buSzPts val="2400"/>
              <a:buNone/>
              <a:defRPr sz="2700" b="1" cap="all" baseline="0">
                <a:solidFill>
                  <a:srgbClr val="BBBCBD"/>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10" name="Text Placeholder 2">
            <a:extLst>
              <a:ext uri="{FF2B5EF4-FFF2-40B4-BE49-F238E27FC236}">
                <a16:creationId xmlns:a16="http://schemas.microsoft.com/office/drawing/2014/main" id="{3BE7BFBA-7779-A649-908C-066966F71F1E}"/>
              </a:ext>
            </a:extLst>
          </p:cNvPr>
          <p:cNvSpPr>
            <a:spLocks noGrp="1"/>
          </p:cNvSpPr>
          <p:nvPr>
            <p:ph type="body" sz="quarter" idx="10"/>
          </p:nvPr>
        </p:nvSpPr>
        <p:spPr>
          <a:xfrm>
            <a:off x="6577983" y="1219200"/>
            <a:ext cx="5294816" cy="5002569"/>
          </a:xfrm>
        </p:spPr>
        <p:txBody>
          <a:bodyPr wrap="square" lIns="45720" tIns="0"/>
          <a:lstStyle>
            <a:lvl1pPr marL="0" indent="-243834">
              <a:lnSpc>
                <a:spcPts val="2400"/>
              </a:lnSpc>
              <a:spcBef>
                <a:spcPts val="400"/>
              </a:spcBef>
              <a:spcAft>
                <a:spcPts val="400"/>
              </a:spcAft>
              <a:buClr>
                <a:srgbClr val="76777A"/>
              </a:buClr>
              <a:buSzPct val="80000"/>
              <a:defRPr sz="1900">
                <a:solidFill>
                  <a:srgbClr val="76777A"/>
                </a:solidFill>
              </a:defRPr>
            </a:lvl1pPr>
            <a:lvl2pPr marL="609585" indent="-243834">
              <a:lnSpc>
                <a:spcPts val="2400"/>
              </a:lnSpc>
              <a:spcBef>
                <a:spcPts val="400"/>
              </a:spcBef>
              <a:spcAft>
                <a:spcPts val="400"/>
              </a:spcAft>
              <a:buClr>
                <a:srgbClr val="76777A"/>
              </a:buClr>
              <a:buSzPct val="80000"/>
              <a:buFont typeface="System Font Regular"/>
              <a:buChar char="–"/>
              <a:defRPr>
                <a:solidFill>
                  <a:srgbClr val="76777A"/>
                </a:solidFill>
              </a:defRPr>
            </a:lvl2pPr>
            <a:lvl3pPr marL="914377" indent="-243834">
              <a:lnSpc>
                <a:spcPts val="2400"/>
              </a:lnSpc>
              <a:spcBef>
                <a:spcPts val="400"/>
              </a:spcBef>
              <a:spcAft>
                <a:spcPts val="400"/>
              </a:spcAft>
              <a:buClr>
                <a:srgbClr val="76777A"/>
              </a:buClr>
              <a:buSzPct val="80000"/>
              <a:buFont typeface="Courier New" panose="02070309020205020404" pitchFamily="49" charset="0"/>
              <a:buChar char="o"/>
              <a:defRPr>
                <a:solidFill>
                  <a:srgbClr val="76777A"/>
                </a:solidFill>
              </a:defRPr>
            </a:lvl3pPr>
            <a:lvl4pPr>
              <a:lnSpc>
                <a:spcPct val="150000"/>
              </a:lnSpc>
              <a:spcBef>
                <a:spcPts val="400"/>
              </a:spcBef>
              <a:spcAft>
                <a:spcPts val="400"/>
              </a:spcAft>
              <a:buClr>
                <a:srgbClr val="76777A"/>
              </a:buClr>
              <a:buSzPct val="80000"/>
              <a:defRPr>
                <a:solidFill>
                  <a:srgbClr val="76777A"/>
                </a:solidFill>
              </a:defRPr>
            </a:lvl4pPr>
            <a:lvl5pPr>
              <a:lnSpc>
                <a:spcPct val="150000"/>
              </a:lnSpc>
              <a:spcBef>
                <a:spcPts val="400"/>
              </a:spcBef>
              <a:spcAft>
                <a:spcPts val="400"/>
              </a:spcAft>
              <a:buClr>
                <a:srgbClr val="76777A"/>
              </a:buClr>
              <a:buSzPct val="80000"/>
              <a:defRPr>
                <a:solidFill>
                  <a:srgbClr val="76777A"/>
                </a:solidFill>
              </a:defRPr>
            </a:lvl5pPr>
          </a:lstStyle>
          <a:p>
            <a:pPr lvl="0"/>
            <a:r>
              <a:rPr lang="en-US"/>
              <a:t>Click to edit Master text styles</a:t>
            </a:r>
          </a:p>
          <a:p>
            <a:pPr lvl="1"/>
            <a:r>
              <a:rPr lang="en-US"/>
              <a:t>Second level</a:t>
            </a:r>
          </a:p>
          <a:p>
            <a:pPr lvl="2"/>
            <a:r>
              <a:rPr lang="en-US"/>
              <a:t>Third level</a:t>
            </a:r>
          </a:p>
          <a:p>
            <a:pPr lvl="0"/>
            <a:r>
              <a:rPr lang="en-US"/>
              <a:t>Click to edit Master text styles</a:t>
            </a:r>
          </a:p>
          <a:p>
            <a:pPr lvl="1"/>
            <a:r>
              <a:rPr lang="en-US"/>
              <a:t>Second level</a:t>
            </a:r>
          </a:p>
          <a:p>
            <a:pPr lvl="2"/>
            <a:r>
              <a:rPr lang="en-US"/>
              <a:t>Third level</a:t>
            </a:r>
          </a:p>
          <a:p>
            <a:pPr lvl="2"/>
            <a:endParaRPr lang="en-US"/>
          </a:p>
        </p:txBody>
      </p:sp>
      <p:sp>
        <p:nvSpPr>
          <p:cNvPr id="11" name="Picture Placeholder 2">
            <a:extLst>
              <a:ext uri="{FF2B5EF4-FFF2-40B4-BE49-F238E27FC236}">
                <a16:creationId xmlns:a16="http://schemas.microsoft.com/office/drawing/2014/main" id="{62E8B517-649A-174B-9A41-C07C4CB8A6E5}"/>
              </a:ext>
            </a:extLst>
          </p:cNvPr>
          <p:cNvSpPr>
            <a:spLocks noGrp="1"/>
          </p:cNvSpPr>
          <p:nvPr>
            <p:ph type="pic" idx="1"/>
          </p:nvPr>
        </p:nvSpPr>
        <p:spPr>
          <a:xfrm>
            <a:off x="337046" y="1219200"/>
            <a:ext cx="6000860" cy="5002589"/>
          </a:xfrm>
        </p:spPr>
        <p:txBody>
          <a:bodyPr/>
          <a:lstStyle>
            <a:lvl1pPr marL="0" indent="0">
              <a:buNone/>
              <a:defRPr sz="19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en-US"/>
          </a:p>
        </p:txBody>
      </p:sp>
      <p:cxnSp>
        <p:nvCxnSpPr>
          <p:cNvPr id="7" name="Straight Connector 6">
            <a:extLst>
              <a:ext uri="{FF2B5EF4-FFF2-40B4-BE49-F238E27FC236}">
                <a16:creationId xmlns:a16="http://schemas.microsoft.com/office/drawing/2014/main" id="{1698AF9D-8096-4043-8926-BEDE5F016BDD}"/>
              </a:ext>
            </a:extLst>
          </p:cNvPr>
          <p:cNvCxnSpPr>
            <a:cxnSpLocks/>
          </p:cNvCxnSpPr>
          <p:nvPr userDrawn="1"/>
        </p:nvCxnSpPr>
        <p:spPr>
          <a:xfrm>
            <a:off x="304800" y="6329451"/>
            <a:ext cx="11582400" cy="0"/>
          </a:xfrm>
          <a:prstGeom prst="line">
            <a:avLst/>
          </a:prstGeom>
          <a:ln w="3175">
            <a:solidFill>
              <a:srgbClr val="BBBCBD"/>
            </a:solidFill>
          </a:ln>
        </p:spPr>
        <p:style>
          <a:lnRef idx="1">
            <a:schemeClr val="dk1"/>
          </a:lnRef>
          <a:fillRef idx="0">
            <a:schemeClr val="dk1"/>
          </a:fillRef>
          <a:effectRef idx="0">
            <a:schemeClr val="dk1"/>
          </a:effectRef>
          <a:fontRef idx="minor">
            <a:schemeClr val="tx1"/>
          </a:fontRef>
        </p:style>
      </p:cxnSp>
      <p:sp>
        <p:nvSpPr>
          <p:cNvPr id="12" name="Shape 19">
            <a:extLst>
              <a:ext uri="{FF2B5EF4-FFF2-40B4-BE49-F238E27FC236}">
                <a16:creationId xmlns:a16="http://schemas.microsoft.com/office/drawing/2014/main" id="{8025902E-93EE-1C42-9281-D7C5845C12C5}"/>
              </a:ext>
            </a:extLst>
          </p:cNvPr>
          <p:cNvSpPr txBox="1">
            <a:spLocks noGrp="1"/>
          </p:cNvSpPr>
          <p:nvPr>
            <p:ph type="sldNum" idx="12"/>
          </p:nvPr>
        </p:nvSpPr>
        <p:spPr>
          <a:xfrm>
            <a:off x="11362267" y="6406402"/>
            <a:ext cx="524932" cy="240204"/>
          </a:xfrm>
          <a:prstGeom prst="rect">
            <a:avLst/>
          </a:prstGeom>
        </p:spPr>
        <p:txBody>
          <a:bodyPr spcFirstLastPara="1" wrap="square" lIns="91425" tIns="91425" rIns="91425" bIns="91425" anchor="ctr" anchorCtr="0">
            <a:noAutofit/>
          </a:bodyPr>
          <a:lstStyle>
            <a:lvl1pPr lvl="0">
              <a:spcBef>
                <a:spcPts val="0"/>
              </a:spcBef>
              <a:buNone/>
              <a:defRPr sz="900" b="0" i="0">
                <a:solidFill>
                  <a:srgbClr val="BBBBBD"/>
                </a:solidFill>
                <a:latin typeface="Arial" panose="020B0604020202020204" pitchFamily="34" charset="0"/>
                <a:cs typeface="Arial" panose="020B0604020202020204" pitchFamily="34" charset="0"/>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pic>
        <p:nvPicPr>
          <p:cNvPr id="13" name="Picture 12">
            <a:extLst>
              <a:ext uri="{FF2B5EF4-FFF2-40B4-BE49-F238E27FC236}">
                <a16:creationId xmlns:a16="http://schemas.microsoft.com/office/drawing/2014/main" id="{60BA9BC0-316D-874D-AF75-E8195D368A90}"/>
              </a:ext>
            </a:extLst>
          </p:cNvPr>
          <p:cNvPicPr>
            <a:picLocks noChangeAspect="1"/>
          </p:cNvPicPr>
          <p:nvPr userDrawn="1"/>
        </p:nvPicPr>
        <p:blipFill>
          <a:blip r:embed="rId2"/>
          <a:stretch>
            <a:fillRect/>
          </a:stretch>
        </p:blipFill>
        <p:spPr>
          <a:xfrm>
            <a:off x="10297603" y="6466217"/>
            <a:ext cx="948491" cy="120571"/>
          </a:xfrm>
          <a:prstGeom prst="rect">
            <a:avLst/>
          </a:prstGeom>
        </p:spPr>
      </p:pic>
      <p:sp>
        <p:nvSpPr>
          <p:cNvPr id="14" name="TextBox 13">
            <a:extLst>
              <a:ext uri="{FF2B5EF4-FFF2-40B4-BE49-F238E27FC236}">
                <a16:creationId xmlns:a16="http://schemas.microsoft.com/office/drawing/2014/main" id="{BE2A0A90-19C8-B34F-9F61-52F321DEE5E4}"/>
              </a:ext>
            </a:extLst>
          </p:cNvPr>
          <p:cNvSpPr txBox="1"/>
          <p:nvPr userDrawn="1"/>
        </p:nvSpPr>
        <p:spPr>
          <a:xfrm>
            <a:off x="11311266" y="6356926"/>
            <a:ext cx="230908" cy="276999"/>
          </a:xfrm>
          <a:prstGeom prst="rect">
            <a:avLst/>
          </a:prstGeom>
          <a:noFill/>
        </p:spPr>
        <p:txBody>
          <a:bodyPr wrap="square" rtlCol="0">
            <a:spAutoFit/>
          </a:bodyPr>
          <a:lstStyle/>
          <a:p>
            <a:r>
              <a:rPr lang="en-US" sz="1200">
                <a:solidFill>
                  <a:srgbClr val="BBBCBD"/>
                </a:solidFill>
              </a:rPr>
              <a:t>|</a:t>
            </a:r>
            <a:endParaRPr lang="en-US" sz="1100">
              <a:solidFill>
                <a:srgbClr val="BBBCBD"/>
              </a:solidFill>
            </a:endParaRPr>
          </a:p>
        </p:txBody>
      </p:sp>
    </p:spTree>
    <p:extLst>
      <p:ext uri="{BB962C8B-B14F-4D97-AF65-F5344CB8AC3E}">
        <p14:creationId xmlns:p14="http://schemas.microsoft.com/office/powerpoint/2010/main" val="34613313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reserve="1" userDrawn="1">
  <p:cSld name="Two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577983" y="305774"/>
            <a:ext cx="5294816" cy="609599"/>
          </a:xfrm>
          <a:prstGeom prst="rect">
            <a:avLst/>
          </a:prstGeom>
        </p:spPr>
        <p:txBody>
          <a:bodyPr spcFirstLastPara="1" wrap="square" lIns="0" tIns="91425" rIns="91425" bIns="91425" anchor="t" anchorCtr="0"/>
          <a:lstStyle>
            <a:lvl1pPr lvl="0">
              <a:spcBef>
                <a:spcPts val="0"/>
              </a:spcBef>
              <a:spcAft>
                <a:spcPts val="0"/>
              </a:spcAft>
              <a:buSzPts val="2400"/>
              <a:buNone/>
              <a:defRPr sz="2700" b="1" i="0" cap="all" baseline="0">
                <a:solidFill>
                  <a:srgbClr val="BBBCBD"/>
                </a:solidFill>
                <a:latin typeface="Arial" panose="020B0604020202020204" pitchFamily="34" charset="0"/>
                <a:cs typeface="Arial" panose="020B0604020202020204" pitchFamily="34" charset="0"/>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Shape 30"/>
          <p:cNvSpPr txBox="1">
            <a:spLocks noGrp="1"/>
          </p:cNvSpPr>
          <p:nvPr>
            <p:ph type="body" idx="1"/>
          </p:nvPr>
        </p:nvSpPr>
        <p:spPr>
          <a:xfrm>
            <a:off x="6583680" y="1219200"/>
            <a:ext cx="5294816" cy="5002585"/>
          </a:xfrm>
          <a:prstGeom prst="rect">
            <a:avLst/>
          </a:prstGeom>
        </p:spPr>
        <p:txBody>
          <a:bodyPr spcFirstLastPara="1" wrap="square" lIns="0" tIns="91425" rIns="91425" bIns="91425" anchor="t" anchorCtr="0"/>
          <a:lstStyle>
            <a:lvl1pPr marL="0" lvl="0" indent="0">
              <a:spcBef>
                <a:spcPts val="0"/>
              </a:spcBef>
              <a:spcAft>
                <a:spcPts val="0"/>
              </a:spcAft>
              <a:buSzPts val="1200"/>
              <a:buNone/>
              <a:defRPr sz="1900">
                <a:solidFill>
                  <a:srgbClr val="76777A"/>
                </a:solidFill>
              </a:defRPr>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cxnSp>
        <p:nvCxnSpPr>
          <p:cNvPr id="5" name="Straight Connector 4">
            <a:extLst>
              <a:ext uri="{FF2B5EF4-FFF2-40B4-BE49-F238E27FC236}">
                <a16:creationId xmlns:a16="http://schemas.microsoft.com/office/drawing/2014/main" id="{FBD7797E-93E7-DE45-9BED-C7C441E41DEF}"/>
              </a:ext>
            </a:extLst>
          </p:cNvPr>
          <p:cNvCxnSpPr>
            <a:cxnSpLocks/>
          </p:cNvCxnSpPr>
          <p:nvPr userDrawn="1"/>
        </p:nvCxnSpPr>
        <p:spPr>
          <a:xfrm>
            <a:off x="304801" y="915372"/>
            <a:ext cx="5301329" cy="0"/>
          </a:xfrm>
          <a:prstGeom prst="line">
            <a:avLst/>
          </a:prstGeom>
          <a:ln w="3175">
            <a:solidFill>
              <a:srgbClr val="76777A"/>
            </a:solidFill>
          </a:ln>
        </p:spPr>
        <p:style>
          <a:lnRef idx="1">
            <a:schemeClr val="accent1"/>
          </a:lnRef>
          <a:fillRef idx="0">
            <a:schemeClr val="accent1"/>
          </a:fillRef>
          <a:effectRef idx="0">
            <a:schemeClr val="accent1"/>
          </a:effectRef>
          <a:fontRef idx="minor">
            <a:schemeClr val="tx1"/>
          </a:fontRef>
        </p:style>
      </p:cxnSp>
      <p:sp>
        <p:nvSpPr>
          <p:cNvPr id="9" name="Shape 30">
            <a:extLst>
              <a:ext uri="{FF2B5EF4-FFF2-40B4-BE49-F238E27FC236}">
                <a16:creationId xmlns:a16="http://schemas.microsoft.com/office/drawing/2014/main" id="{0B0BF37A-7A3B-CD4C-BC85-60BE42959918}"/>
              </a:ext>
            </a:extLst>
          </p:cNvPr>
          <p:cNvSpPr txBox="1">
            <a:spLocks noGrp="1"/>
          </p:cNvSpPr>
          <p:nvPr>
            <p:ph type="body" idx="13"/>
          </p:nvPr>
        </p:nvSpPr>
        <p:spPr>
          <a:xfrm>
            <a:off x="319201" y="1219199"/>
            <a:ext cx="5294816" cy="5002589"/>
          </a:xfrm>
          <a:prstGeom prst="rect">
            <a:avLst/>
          </a:prstGeom>
        </p:spPr>
        <p:txBody>
          <a:bodyPr spcFirstLastPara="1" wrap="square" lIns="0" tIns="91425" rIns="91425" bIns="91425" anchor="t" anchorCtr="0"/>
          <a:lstStyle>
            <a:lvl1pPr marL="0" lvl="0" indent="0">
              <a:spcBef>
                <a:spcPts val="0"/>
              </a:spcBef>
              <a:spcAft>
                <a:spcPts val="0"/>
              </a:spcAft>
              <a:buSzPts val="1200"/>
              <a:buFontTx/>
              <a:buNone/>
              <a:defRPr sz="1900">
                <a:solidFill>
                  <a:srgbClr val="76777A"/>
                </a:solidFill>
              </a:defRPr>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 name="Text Placeholder 2">
            <a:extLst>
              <a:ext uri="{FF2B5EF4-FFF2-40B4-BE49-F238E27FC236}">
                <a16:creationId xmlns:a16="http://schemas.microsoft.com/office/drawing/2014/main" id="{B3751C28-2373-CE45-B680-D34F413C2BB9}"/>
              </a:ext>
            </a:extLst>
          </p:cNvPr>
          <p:cNvSpPr>
            <a:spLocks noGrp="1"/>
          </p:cNvSpPr>
          <p:nvPr>
            <p:ph type="body" sz="quarter" idx="14" hasCustomPrompt="1"/>
          </p:nvPr>
        </p:nvSpPr>
        <p:spPr>
          <a:xfrm>
            <a:off x="318555" y="305772"/>
            <a:ext cx="5287575" cy="609600"/>
          </a:xfrm>
        </p:spPr>
        <p:txBody>
          <a:bodyPr lIns="0"/>
          <a:lstStyle>
            <a:lvl1pPr marL="0" indent="0">
              <a:buFontTx/>
              <a:buNone/>
              <a:defRPr sz="2700" b="1" i="0" cap="all" baseline="0">
                <a:solidFill>
                  <a:srgbClr val="BBBCBD"/>
                </a:solidFill>
                <a:latin typeface="Arial" panose="020B0604020202020204" pitchFamily="34" charset="0"/>
                <a:cs typeface="Arial" panose="020B0604020202020204" pitchFamily="34" charset="0"/>
              </a:defRPr>
            </a:lvl1pPr>
          </a:lstStyle>
          <a:p>
            <a:pPr lvl="0"/>
            <a:r>
              <a:rPr lang="en-US"/>
              <a:t>Click to ADD TITLE</a:t>
            </a:r>
          </a:p>
        </p:txBody>
      </p:sp>
      <p:cxnSp>
        <p:nvCxnSpPr>
          <p:cNvPr id="12" name="Straight Connector 11">
            <a:extLst>
              <a:ext uri="{FF2B5EF4-FFF2-40B4-BE49-F238E27FC236}">
                <a16:creationId xmlns:a16="http://schemas.microsoft.com/office/drawing/2014/main" id="{AD48910B-87E7-0D45-A204-961C17C5D4C8}"/>
              </a:ext>
            </a:extLst>
          </p:cNvPr>
          <p:cNvCxnSpPr>
            <a:cxnSpLocks/>
          </p:cNvCxnSpPr>
          <p:nvPr userDrawn="1"/>
        </p:nvCxnSpPr>
        <p:spPr>
          <a:xfrm>
            <a:off x="6561222" y="915372"/>
            <a:ext cx="5301329" cy="0"/>
          </a:xfrm>
          <a:prstGeom prst="line">
            <a:avLst/>
          </a:prstGeom>
          <a:ln w="3175">
            <a:solidFill>
              <a:srgbClr val="76777A"/>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B0EDEC-9706-414C-9BFD-22CD96568197}"/>
              </a:ext>
            </a:extLst>
          </p:cNvPr>
          <p:cNvCxnSpPr>
            <a:cxnSpLocks/>
          </p:cNvCxnSpPr>
          <p:nvPr userDrawn="1"/>
        </p:nvCxnSpPr>
        <p:spPr>
          <a:xfrm>
            <a:off x="304800" y="6329451"/>
            <a:ext cx="11582400" cy="0"/>
          </a:xfrm>
          <a:prstGeom prst="line">
            <a:avLst/>
          </a:prstGeom>
          <a:ln w="3175">
            <a:solidFill>
              <a:srgbClr val="BBBCBD"/>
            </a:solidFill>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BA2A7B1C-9C24-8F44-92B6-F1A490EEAD80}"/>
              </a:ext>
            </a:extLst>
          </p:cNvPr>
          <p:cNvSpPr txBox="1"/>
          <p:nvPr userDrawn="1"/>
        </p:nvSpPr>
        <p:spPr>
          <a:xfrm>
            <a:off x="11311266" y="6356926"/>
            <a:ext cx="230908" cy="276999"/>
          </a:xfrm>
          <a:prstGeom prst="rect">
            <a:avLst/>
          </a:prstGeom>
          <a:noFill/>
        </p:spPr>
        <p:txBody>
          <a:bodyPr wrap="square" rtlCol="0">
            <a:spAutoFit/>
          </a:bodyPr>
          <a:lstStyle/>
          <a:p>
            <a:r>
              <a:rPr lang="en-US" sz="1200">
                <a:solidFill>
                  <a:srgbClr val="BBBCBD"/>
                </a:solidFill>
              </a:rPr>
              <a:t>|</a:t>
            </a:r>
            <a:endParaRPr lang="en-US" sz="1100">
              <a:solidFill>
                <a:srgbClr val="BBBCBD"/>
              </a:solidFill>
            </a:endParaRPr>
          </a:p>
        </p:txBody>
      </p:sp>
      <p:sp>
        <p:nvSpPr>
          <p:cNvPr id="16" name="Shape 19">
            <a:extLst>
              <a:ext uri="{FF2B5EF4-FFF2-40B4-BE49-F238E27FC236}">
                <a16:creationId xmlns:a16="http://schemas.microsoft.com/office/drawing/2014/main" id="{5C390343-BF5D-6549-B0B3-5A8FBCF8595B}"/>
              </a:ext>
            </a:extLst>
          </p:cNvPr>
          <p:cNvSpPr txBox="1">
            <a:spLocks/>
          </p:cNvSpPr>
          <p:nvPr userDrawn="1"/>
        </p:nvSpPr>
        <p:spPr>
          <a:xfrm>
            <a:off x="11362269" y="6405507"/>
            <a:ext cx="524932" cy="240204"/>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700" b="0" i="0" u="none" strike="noStrike" cap="none">
                <a:solidFill>
                  <a:srgbClr val="BBBBBD"/>
                </a:solidFill>
                <a:latin typeface="Arial" panose="020B0604020202020204" pitchFamily="34" charset="0"/>
                <a:ea typeface="Arial"/>
                <a:cs typeface="Arial" panose="020B0604020202020204" pitchFamily="34" charset="0"/>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741583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reserve="1" userDrawn="1">
  <p:cSld name="Two column bullet lis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577983" y="307606"/>
            <a:ext cx="5294816" cy="608053"/>
          </a:xfrm>
          <a:prstGeom prst="rect">
            <a:avLst/>
          </a:prstGeom>
        </p:spPr>
        <p:txBody>
          <a:bodyPr spcFirstLastPara="1" wrap="square" lIns="0" tIns="91425" rIns="91425" bIns="91425" anchor="t" anchorCtr="0"/>
          <a:lstStyle>
            <a:lvl1pPr lvl="0">
              <a:spcBef>
                <a:spcPts val="0"/>
              </a:spcBef>
              <a:spcAft>
                <a:spcPts val="0"/>
              </a:spcAft>
              <a:buSzPts val="2400"/>
              <a:buNone/>
              <a:defRPr sz="2700" b="1" i="0" cap="all" baseline="0">
                <a:solidFill>
                  <a:srgbClr val="BBBCBD"/>
                </a:solidFill>
                <a:latin typeface="Arial" panose="020B0604020202020204" pitchFamily="34" charset="0"/>
                <a:cs typeface="Arial" panose="020B0604020202020204" pitchFamily="34" charset="0"/>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cxnSp>
        <p:nvCxnSpPr>
          <p:cNvPr id="5" name="Straight Connector 4">
            <a:extLst>
              <a:ext uri="{FF2B5EF4-FFF2-40B4-BE49-F238E27FC236}">
                <a16:creationId xmlns:a16="http://schemas.microsoft.com/office/drawing/2014/main" id="{FBD7797E-93E7-DE45-9BED-C7C441E41DEF}"/>
              </a:ext>
            </a:extLst>
          </p:cNvPr>
          <p:cNvCxnSpPr>
            <a:cxnSpLocks/>
          </p:cNvCxnSpPr>
          <p:nvPr userDrawn="1"/>
        </p:nvCxnSpPr>
        <p:spPr>
          <a:xfrm>
            <a:off x="304801" y="916632"/>
            <a:ext cx="5301329" cy="0"/>
          </a:xfrm>
          <a:prstGeom prst="line">
            <a:avLst/>
          </a:prstGeom>
          <a:ln w="3175">
            <a:solidFill>
              <a:srgbClr val="76777A"/>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B3751C28-2373-CE45-B680-D34F413C2BB9}"/>
              </a:ext>
            </a:extLst>
          </p:cNvPr>
          <p:cNvSpPr>
            <a:spLocks noGrp="1"/>
          </p:cNvSpPr>
          <p:nvPr>
            <p:ph type="body" sz="quarter" idx="14" hasCustomPrompt="1"/>
          </p:nvPr>
        </p:nvSpPr>
        <p:spPr>
          <a:xfrm>
            <a:off x="318555" y="307605"/>
            <a:ext cx="5287575" cy="608059"/>
          </a:xfrm>
        </p:spPr>
        <p:txBody>
          <a:bodyPr lIns="0"/>
          <a:lstStyle>
            <a:lvl1pPr marL="0" indent="0">
              <a:buFontTx/>
              <a:buNone/>
              <a:defRPr sz="2700" b="1" i="0" cap="all" baseline="0">
                <a:solidFill>
                  <a:srgbClr val="BBBCBD"/>
                </a:solidFill>
                <a:latin typeface="Arial" panose="020B0604020202020204" pitchFamily="34" charset="0"/>
                <a:cs typeface="Arial" panose="020B0604020202020204" pitchFamily="34" charset="0"/>
              </a:defRPr>
            </a:lvl1pPr>
          </a:lstStyle>
          <a:p>
            <a:pPr lvl="0"/>
            <a:r>
              <a:rPr lang="en-US"/>
              <a:t>Click to ADD TITLE</a:t>
            </a:r>
          </a:p>
        </p:txBody>
      </p:sp>
      <p:cxnSp>
        <p:nvCxnSpPr>
          <p:cNvPr id="12" name="Straight Connector 11">
            <a:extLst>
              <a:ext uri="{FF2B5EF4-FFF2-40B4-BE49-F238E27FC236}">
                <a16:creationId xmlns:a16="http://schemas.microsoft.com/office/drawing/2014/main" id="{AD48910B-87E7-0D45-A204-961C17C5D4C8}"/>
              </a:ext>
            </a:extLst>
          </p:cNvPr>
          <p:cNvCxnSpPr>
            <a:cxnSpLocks/>
          </p:cNvCxnSpPr>
          <p:nvPr userDrawn="1"/>
        </p:nvCxnSpPr>
        <p:spPr>
          <a:xfrm>
            <a:off x="6561222" y="916632"/>
            <a:ext cx="5301329" cy="0"/>
          </a:xfrm>
          <a:prstGeom prst="line">
            <a:avLst/>
          </a:prstGeom>
          <a:ln w="3175">
            <a:solidFill>
              <a:srgbClr val="76777A"/>
            </a:solidFill>
          </a:ln>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AD5857F7-EEB5-0A4C-B147-254FFB971FD8}"/>
              </a:ext>
            </a:extLst>
          </p:cNvPr>
          <p:cNvSpPr>
            <a:spLocks noGrp="1"/>
          </p:cNvSpPr>
          <p:nvPr>
            <p:ph type="body" sz="quarter" idx="10"/>
          </p:nvPr>
        </p:nvSpPr>
        <p:spPr>
          <a:xfrm>
            <a:off x="313505" y="1219686"/>
            <a:ext cx="5301329" cy="5011759"/>
          </a:xfrm>
        </p:spPr>
        <p:txBody>
          <a:bodyPr wrap="square" lIns="45720" tIns="0"/>
          <a:lstStyle>
            <a:lvl1pPr marL="0" indent="-243834">
              <a:lnSpc>
                <a:spcPts val="2400"/>
              </a:lnSpc>
              <a:spcBef>
                <a:spcPts val="400"/>
              </a:spcBef>
              <a:spcAft>
                <a:spcPts val="400"/>
              </a:spcAft>
              <a:buClr>
                <a:srgbClr val="76777A"/>
              </a:buClr>
              <a:buSzPct val="80000"/>
              <a:defRPr sz="1900">
                <a:solidFill>
                  <a:srgbClr val="76777A"/>
                </a:solidFill>
              </a:defRPr>
            </a:lvl1pPr>
            <a:lvl2pPr marL="609585" indent="-243834">
              <a:lnSpc>
                <a:spcPts val="2400"/>
              </a:lnSpc>
              <a:spcBef>
                <a:spcPts val="400"/>
              </a:spcBef>
              <a:spcAft>
                <a:spcPts val="400"/>
              </a:spcAft>
              <a:buClr>
                <a:srgbClr val="76777A"/>
              </a:buClr>
              <a:buSzPct val="80000"/>
              <a:buFont typeface="System Font Regular"/>
              <a:buChar char="–"/>
              <a:defRPr>
                <a:solidFill>
                  <a:srgbClr val="76777A"/>
                </a:solidFill>
              </a:defRPr>
            </a:lvl2pPr>
            <a:lvl3pPr marL="914377" indent="-243834">
              <a:lnSpc>
                <a:spcPts val="2400"/>
              </a:lnSpc>
              <a:spcBef>
                <a:spcPts val="400"/>
              </a:spcBef>
              <a:spcAft>
                <a:spcPts val="400"/>
              </a:spcAft>
              <a:buClr>
                <a:srgbClr val="76777A"/>
              </a:buClr>
              <a:buSzPct val="80000"/>
              <a:buFont typeface="Courier New" panose="02070309020205020404" pitchFamily="49" charset="0"/>
              <a:buChar char="o"/>
              <a:defRPr>
                <a:solidFill>
                  <a:srgbClr val="76777A"/>
                </a:solidFill>
              </a:defRPr>
            </a:lvl3pPr>
            <a:lvl4pPr>
              <a:lnSpc>
                <a:spcPct val="150000"/>
              </a:lnSpc>
              <a:spcBef>
                <a:spcPts val="400"/>
              </a:spcBef>
              <a:spcAft>
                <a:spcPts val="400"/>
              </a:spcAft>
              <a:buClr>
                <a:srgbClr val="76777A"/>
              </a:buClr>
              <a:buSzPct val="80000"/>
              <a:defRPr>
                <a:solidFill>
                  <a:srgbClr val="76777A"/>
                </a:solidFill>
              </a:defRPr>
            </a:lvl4pPr>
            <a:lvl5pPr>
              <a:lnSpc>
                <a:spcPct val="150000"/>
              </a:lnSpc>
              <a:spcBef>
                <a:spcPts val="400"/>
              </a:spcBef>
              <a:spcAft>
                <a:spcPts val="400"/>
              </a:spcAft>
              <a:buClr>
                <a:srgbClr val="76777A"/>
              </a:buClr>
              <a:buSzPct val="80000"/>
              <a:defRPr>
                <a:solidFill>
                  <a:srgbClr val="76777A"/>
                </a:solidFill>
              </a:defRPr>
            </a:lvl5pPr>
          </a:lstStyle>
          <a:p>
            <a:pPr lvl="0"/>
            <a:r>
              <a:rPr lang="en-US"/>
              <a:t>Click to edit Master text styles</a:t>
            </a:r>
          </a:p>
          <a:p>
            <a:pPr lvl="1"/>
            <a:r>
              <a:rPr lang="en-US"/>
              <a:t>Second level</a:t>
            </a:r>
          </a:p>
          <a:p>
            <a:pPr lvl="2"/>
            <a:r>
              <a:rPr lang="en-US"/>
              <a:t>Third level</a:t>
            </a:r>
          </a:p>
          <a:p>
            <a:pPr lvl="0"/>
            <a:r>
              <a:rPr lang="en-US"/>
              <a:t>Click to edit Master text styles</a:t>
            </a:r>
          </a:p>
          <a:p>
            <a:pPr lvl="1"/>
            <a:r>
              <a:rPr lang="en-US"/>
              <a:t>Second level</a:t>
            </a:r>
          </a:p>
          <a:p>
            <a:pPr lvl="2"/>
            <a:r>
              <a:rPr lang="en-US"/>
              <a:t>Third level</a:t>
            </a:r>
          </a:p>
          <a:p>
            <a:pPr lvl="2"/>
            <a:endParaRPr lang="en-US"/>
          </a:p>
        </p:txBody>
      </p:sp>
      <p:sp>
        <p:nvSpPr>
          <p:cNvPr id="11" name="Text Placeholder 2">
            <a:extLst>
              <a:ext uri="{FF2B5EF4-FFF2-40B4-BE49-F238E27FC236}">
                <a16:creationId xmlns:a16="http://schemas.microsoft.com/office/drawing/2014/main" id="{95E46E91-2FD0-1540-BB24-3DC0061F24C1}"/>
              </a:ext>
            </a:extLst>
          </p:cNvPr>
          <p:cNvSpPr>
            <a:spLocks noGrp="1"/>
          </p:cNvSpPr>
          <p:nvPr>
            <p:ph type="body" sz="quarter" idx="15"/>
          </p:nvPr>
        </p:nvSpPr>
        <p:spPr>
          <a:xfrm>
            <a:off x="6561222" y="1219688"/>
            <a:ext cx="5311577" cy="5011737"/>
          </a:xfrm>
        </p:spPr>
        <p:txBody>
          <a:bodyPr wrap="square" lIns="45720" tIns="0"/>
          <a:lstStyle>
            <a:lvl1pPr marL="0" indent="-243834">
              <a:lnSpc>
                <a:spcPts val="2400"/>
              </a:lnSpc>
              <a:spcBef>
                <a:spcPts val="400"/>
              </a:spcBef>
              <a:spcAft>
                <a:spcPts val="400"/>
              </a:spcAft>
              <a:buClr>
                <a:srgbClr val="76777A"/>
              </a:buClr>
              <a:buSzPct val="80000"/>
              <a:defRPr sz="1900">
                <a:solidFill>
                  <a:srgbClr val="76777A"/>
                </a:solidFill>
              </a:defRPr>
            </a:lvl1pPr>
            <a:lvl2pPr marL="609585" indent="-243834">
              <a:lnSpc>
                <a:spcPts val="2400"/>
              </a:lnSpc>
              <a:spcBef>
                <a:spcPts val="400"/>
              </a:spcBef>
              <a:spcAft>
                <a:spcPts val="400"/>
              </a:spcAft>
              <a:buClr>
                <a:srgbClr val="76777A"/>
              </a:buClr>
              <a:buSzPct val="80000"/>
              <a:buFont typeface="System Font Regular"/>
              <a:buChar char="–"/>
              <a:defRPr>
                <a:solidFill>
                  <a:srgbClr val="76777A"/>
                </a:solidFill>
              </a:defRPr>
            </a:lvl2pPr>
            <a:lvl3pPr marL="914377" indent="-243834">
              <a:lnSpc>
                <a:spcPts val="2400"/>
              </a:lnSpc>
              <a:spcBef>
                <a:spcPts val="400"/>
              </a:spcBef>
              <a:spcAft>
                <a:spcPts val="400"/>
              </a:spcAft>
              <a:buClr>
                <a:srgbClr val="76777A"/>
              </a:buClr>
              <a:buSzPct val="80000"/>
              <a:buFont typeface="Courier New" panose="02070309020205020404" pitchFamily="49" charset="0"/>
              <a:buChar char="o"/>
              <a:defRPr>
                <a:solidFill>
                  <a:srgbClr val="76777A"/>
                </a:solidFill>
              </a:defRPr>
            </a:lvl3pPr>
            <a:lvl4pPr>
              <a:lnSpc>
                <a:spcPct val="150000"/>
              </a:lnSpc>
              <a:spcBef>
                <a:spcPts val="400"/>
              </a:spcBef>
              <a:spcAft>
                <a:spcPts val="400"/>
              </a:spcAft>
              <a:buClr>
                <a:srgbClr val="76777A"/>
              </a:buClr>
              <a:buSzPct val="80000"/>
              <a:defRPr>
                <a:solidFill>
                  <a:srgbClr val="76777A"/>
                </a:solidFill>
              </a:defRPr>
            </a:lvl4pPr>
            <a:lvl5pPr>
              <a:lnSpc>
                <a:spcPct val="150000"/>
              </a:lnSpc>
              <a:spcBef>
                <a:spcPts val="400"/>
              </a:spcBef>
              <a:spcAft>
                <a:spcPts val="400"/>
              </a:spcAft>
              <a:buClr>
                <a:srgbClr val="76777A"/>
              </a:buClr>
              <a:buSzPct val="80000"/>
              <a:defRPr>
                <a:solidFill>
                  <a:srgbClr val="76777A"/>
                </a:solidFill>
              </a:defRPr>
            </a:lvl5pPr>
          </a:lstStyle>
          <a:p>
            <a:pPr lvl="0"/>
            <a:r>
              <a:rPr lang="en-US"/>
              <a:t>Click to edit Master text styles</a:t>
            </a:r>
          </a:p>
          <a:p>
            <a:pPr lvl="1"/>
            <a:r>
              <a:rPr lang="en-US"/>
              <a:t>Second level</a:t>
            </a:r>
          </a:p>
          <a:p>
            <a:pPr lvl="2"/>
            <a:r>
              <a:rPr lang="en-US"/>
              <a:t>Third level</a:t>
            </a:r>
          </a:p>
          <a:p>
            <a:pPr lvl="0"/>
            <a:r>
              <a:rPr lang="en-US"/>
              <a:t>Click to edit Master text styles</a:t>
            </a:r>
          </a:p>
          <a:p>
            <a:pPr lvl="1"/>
            <a:r>
              <a:rPr lang="en-US"/>
              <a:t>Second level</a:t>
            </a:r>
          </a:p>
          <a:p>
            <a:pPr lvl="2"/>
            <a:r>
              <a:rPr lang="en-US"/>
              <a:t>Third level</a:t>
            </a:r>
          </a:p>
          <a:p>
            <a:pPr lvl="2"/>
            <a:endParaRPr lang="en-US"/>
          </a:p>
        </p:txBody>
      </p:sp>
      <p:cxnSp>
        <p:nvCxnSpPr>
          <p:cNvPr id="9" name="Straight Connector 8">
            <a:extLst>
              <a:ext uri="{FF2B5EF4-FFF2-40B4-BE49-F238E27FC236}">
                <a16:creationId xmlns:a16="http://schemas.microsoft.com/office/drawing/2014/main" id="{48A1141D-7FE1-4445-BDBD-ACAD60432E98}"/>
              </a:ext>
            </a:extLst>
          </p:cNvPr>
          <p:cNvCxnSpPr>
            <a:cxnSpLocks/>
          </p:cNvCxnSpPr>
          <p:nvPr userDrawn="1"/>
        </p:nvCxnSpPr>
        <p:spPr>
          <a:xfrm>
            <a:off x="304800" y="6329451"/>
            <a:ext cx="11582400" cy="0"/>
          </a:xfrm>
          <a:prstGeom prst="line">
            <a:avLst/>
          </a:prstGeom>
          <a:ln w="3175">
            <a:solidFill>
              <a:srgbClr val="BBBCBD"/>
            </a:solidFill>
          </a:ln>
        </p:spPr>
        <p:style>
          <a:lnRef idx="1">
            <a:schemeClr val="dk1"/>
          </a:lnRef>
          <a:fillRef idx="0">
            <a:schemeClr val="dk1"/>
          </a:fillRef>
          <a:effectRef idx="0">
            <a:schemeClr val="dk1"/>
          </a:effectRef>
          <a:fontRef idx="minor">
            <a:schemeClr val="tx1"/>
          </a:fontRef>
        </p:style>
      </p:cxnSp>
      <p:sp>
        <p:nvSpPr>
          <p:cNvPr id="14" name="Shape 19">
            <a:extLst>
              <a:ext uri="{FF2B5EF4-FFF2-40B4-BE49-F238E27FC236}">
                <a16:creationId xmlns:a16="http://schemas.microsoft.com/office/drawing/2014/main" id="{CD465349-8CE4-4D43-9C85-EA61B95C2B5A}"/>
              </a:ext>
            </a:extLst>
          </p:cNvPr>
          <p:cNvSpPr txBox="1">
            <a:spLocks noGrp="1"/>
          </p:cNvSpPr>
          <p:nvPr>
            <p:ph type="sldNum" idx="12"/>
          </p:nvPr>
        </p:nvSpPr>
        <p:spPr>
          <a:xfrm>
            <a:off x="11369295" y="6406402"/>
            <a:ext cx="524932" cy="240204"/>
          </a:xfrm>
          <a:prstGeom prst="rect">
            <a:avLst/>
          </a:prstGeom>
        </p:spPr>
        <p:txBody>
          <a:bodyPr spcFirstLastPara="1" wrap="square" lIns="91425" tIns="91425" rIns="91425" bIns="91425" anchor="ctr" anchorCtr="0">
            <a:noAutofit/>
          </a:bodyPr>
          <a:lstStyle>
            <a:lvl1pPr lvl="0">
              <a:spcBef>
                <a:spcPts val="0"/>
              </a:spcBef>
              <a:buNone/>
              <a:defRPr sz="900" b="0" i="0">
                <a:solidFill>
                  <a:srgbClr val="BBBBBD"/>
                </a:solidFill>
                <a:latin typeface="Arial" panose="020B0604020202020204" pitchFamily="34" charset="0"/>
                <a:cs typeface="Arial" panose="020B0604020202020204" pitchFamily="34" charset="0"/>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
        <p:nvSpPr>
          <p:cNvPr id="16" name="TextBox 15">
            <a:extLst>
              <a:ext uri="{FF2B5EF4-FFF2-40B4-BE49-F238E27FC236}">
                <a16:creationId xmlns:a16="http://schemas.microsoft.com/office/drawing/2014/main" id="{5ED6F207-D972-784B-9646-490B16C7621D}"/>
              </a:ext>
            </a:extLst>
          </p:cNvPr>
          <p:cNvSpPr txBox="1"/>
          <p:nvPr userDrawn="1"/>
        </p:nvSpPr>
        <p:spPr>
          <a:xfrm>
            <a:off x="11311266" y="6356926"/>
            <a:ext cx="230908" cy="276999"/>
          </a:xfrm>
          <a:prstGeom prst="rect">
            <a:avLst/>
          </a:prstGeom>
          <a:noFill/>
        </p:spPr>
        <p:txBody>
          <a:bodyPr wrap="square" rtlCol="0">
            <a:spAutoFit/>
          </a:bodyPr>
          <a:lstStyle/>
          <a:p>
            <a:r>
              <a:rPr lang="en-US" sz="1200">
                <a:solidFill>
                  <a:srgbClr val="BBBCBD"/>
                </a:solidFill>
              </a:rPr>
              <a:t>|</a:t>
            </a:r>
            <a:endParaRPr lang="en-US" sz="1100">
              <a:solidFill>
                <a:srgbClr val="BBBCBD"/>
              </a:solidFill>
            </a:endParaRPr>
          </a:p>
        </p:txBody>
      </p:sp>
    </p:spTree>
    <p:extLst>
      <p:ext uri="{BB962C8B-B14F-4D97-AF65-F5344CB8AC3E}">
        <p14:creationId xmlns:p14="http://schemas.microsoft.com/office/powerpoint/2010/main" val="41069329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7A9E-B456-4DF3-B6E9-BDA60BAE76B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1335F5-D26F-470F-AE12-697C52E96B5F}"/>
              </a:ext>
            </a:extLst>
          </p:cNvPr>
          <p:cNvSpPr>
            <a:spLocks noGrp="1"/>
          </p:cNvSpPr>
          <p:nvPr>
            <p:ph type="sldNum" idx="10"/>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val="26530465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preserve="1" userDrawn="1">
  <p:cSld name="Page number">
    <p:spTree>
      <p:nvGrpSpPr>
        <p:cNvPr id="1" name="Shape 25"/>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921C2ADE-317E-514C-B8FA-88C5A7F53042}"/>
              </a:ext>
            </a:extLst>
          </p:cNvPr>
          <p:cNvCxnSpPr>
            <a:cxnSpLocks/>
          </p:cNvCxnSpPr>
          <p:nvPr userDrawn="1"/>
        </p:nvCxnSpPr>
        <p:spPr>
          <a:xfrm>
            <a:off x="304800" y="6329451"/>
            <a:ext cx="11582400" cy="0"/>
          </a:xfrm>
          <a:prstGeom prst="line">
            <a:avLst/>
          </a:prstGeom>
          <a:ln w="3175">
            <a:solidFill>
              <a:srgbClr val="BBBCBD"/>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E8ACD946-45CB-F84F-8E63-7099369797C1}"/>
              </a:ext>
            </a:extLst>
          </p:cNvPr>
          <p:cNvSpPr txBox="1"/>
          <p:nvPr userDrawn="1"/>
        </p:nvSpPr>
        <p:spPr>
          <a:xfrm>
            <a:off x="11311266" y="6356926"/>
            <a:ext cx="230908" cy="276999"/>
          </a:xfrm>
          <a:prstGeom prst="rect">
            <a:avLst/>
          </a:prstGeom>
          <a:noFill/>
        </p:spPr>
        <p:txBody>
          <a:bodyPr wrap="square" rtlCol="0">
            <a:spAutoFit/>
          </a:bodyPr>
          <a:lstStyle/>
          <a:p>
            <a:r>
              <a:rPr lang="en-US" sz="1200">
                <a:solidFill>
                  <a:srgbClr val="BBBCBD"/>
                </a:solidFill>
              </a:rPr>
              <a:t>|</a:t>
            </a:r>
            <a:endParaRPr lang="en-US" sz="1100">
              <a:solidFill>
                <a:srgbClr val="BBBCBD"/>
              </a:solidFill>
            </a:endParaRPr>
          </a:p>
        </p:txBody>
      </p:sp>
      <p:sp>
        <p:nvSpPr>
          <p:cNvPr id="10" name="Shape 19">
            <a:extLst>
              <a:ext uri="{FF2B5EF4-FFF2-40B4-BE49-F238E27FC236}">
                <a16:creationId xmlns:a16="http://schemas.microsoft.com/office/drawing/2014/main" id="{65C38C29-C1C9-C145-B460-334297803BF1}"/>
              </a:ext>
            </a:extLst>
          </p:cNvPr>
          <p:cNvSpPr txBox="1">
            <a:spLocks noGrp="1"/>
          </p:cNvSpPr>
          <p:nvPr>
            <p:ph type="sldNum" idx="12"/>
          </p:nvPr>
        </p:nvSpPr>
        <p:spPr>
          <a:xfrm>
            <a:off x="11362267" y="6406402"/>
            <a:ext cx="524932" cy="240204"/>
          </a:xfrm>
          <a:prstGeom prst="rect">
            <a:avLst/>
          </a:prstGeom>
        </p:spPr>
        <p:txBody>
          <a:bodyPr spcFirstLastPara="1" wrap="square" lIns="91425" tIns="91425" rIns="91425" bIns="91425" anchor="ctr" anchorCtr="0">
            <a:noAutofit/>
          </a:bodyPr>
          <a:lstStyle>
            <a:lvl1pPr lvl="0">
              <a:spcBef>
                <a:spcPts val="0"/>
              </a:spcBef>
              <a:buNone/>
              <a:defRPr sz="900" b="0" i="0">
                <a:solidFill>
                  <a:srgbClr val="BBBBBD"/>
                </a:solidFill>
                <a:latin typeface="Arial" panose="020B0604020202020204" pitchFamily="34" charset="0"/>
                <a:cs typeface="Arial" panose="020B0604020202020204" pitchFamily="34" charset="0"/>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1386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D499F-D0AB-4D38-BFD5-BBEF7869E617}" type="datetime1">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896AA-C937-4AD4-BE97-6A52603F6DD7}"/>
              </a:ext>
            </a:extLst>
          </p:cNvPr>
          <p:cNvSpPr>
            <a:spLocks noGrp="1"/>
          </p:cNvSpPr>
          <p:nvPr>
            <p:ph type="sldNum" idx="10"/>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a:t>
            </a:fld>
            <a:endParaRPr lang="en"/>
          </a:p>
        </p:txBody>
      </p:sp>
    </p:spTree>
    <p:extLst>
      <p:ext uri="{BB962C8B-B14F-4D97-AF65-F5344CB8AC3E}">
        <p14:creationId xmlns:p14="http://schemas.microsoft.com/office/powerpoint/2010/main" val="6541072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HL, Line and logo new">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D2DAAD7-949D-4646-B211-20D9FB92F05B}"/>
              </a:ext>
            </a:extLst>
          </p:cNvPr>
          <p:cNvSpPr>
            <a:spLocks noGrp="1"/>
          </p:cNvSpPr>
          <p:nvPr>
            <p:ph type="dt" sz="half" idx="10"/>
          </p:nvPr>
        </p:nvSpPr>
        <p:spPr/>
        <p:txBody>
          <a:bodyPr/>
          <a:lstStyle/>
          <a:p>
            <a:fld id="{0C8C7797-7274-42C8-81AB-770221AEEE32}" type="datetime1">
              <a:rPr lang="en-US" smtClean="0"/>
              <a:t>2/14/2022</a:t>
            </a:fld>
            <a:endParaRPr lang="en-US"/>
          </a:p>
        </p:txBody>
      </p:sp>
      <p:sp>
        <p:nvSpPr>
          <p:cNvPr id="5" name="Slide Number Placeholder 4">
            <a:extLst>
              <a:ext uri="{FF2B5EF4-FFF2-40B4-BE49-F238E27FC236}">
                <a16:creationId xmlns:a16="http://schemas.microsoft.com/office/drawing/2014/main" id="{77170F81-98AF-6146-BAA9-6BFD4E2F3DB3}"/>
              </a:ext>
            </a:extLst>
          </p:cNvPr>
          <p:cNvSpPr>
            <a:spLocks noGrp="1"/>
          </p:cNvSpPr>
          <p:nvPr>
            <p:ph type="sldNum" sz="quarter" idx="12"/>
          </p:nvPr>
        </p:nvSpPr>
        <p:spPr/>
        <p:txBody>
          <a:bodyPr/>
          <a:lstStyle/>
          <a:p>
            <a:fld id="{DBDFEA59-691A-5840-8C35-88CA9631BCD6}" type="slidenum">
              <a:rPr lang="en-US" smtClean="0"/>
              <a:pPr/>
              <a:t>‹#›</a:t>
            </a:fld>
            <a:endParaRPr lang="en-US"/>
          </a:p>
        </p:txBody>
      </p:sp>
      <p:sp>
        <p:nvSpPr>
          <p:cNvPr id="10" name="Content Placeholder 2">
            <a:extLst>
              <a:ext uri="{FF2B5EF4-FFF2-40B4-BE49-F238E27FC236}">
                <a16:creationId xmlns:a16="http://schemas.microsoft.com/office/drawing/2014/main" id="{30562B5E-4090-4103-8093-D5D8E2B095DC}"/>
              </a:ext>
            </a:extLst>
          </p:cNvPr>
          <p:cNvSpPr>
            <a:spLocks noGrp="1"/>
          </p:cNvSpPr>
          <p:nvPr>
            <p:ph idx="1" hasCustomPrompt="1"/>
          </p:nvPr>
        </p:nvSpPr>
        <p:spPr>
          <a:xfrm>
            <a:off x="370115" y="859438"/>
            <a:ext cx="11375100" cy="5211164"/>
          </a:xfrm>
        </p:spPr>
        <p:txBody>
          <a:bodyPr/>
          <a:lstStyle>
            <a:lvl1pPr>
              <a:lnSpc>
                <a:spcPct val="150000"/>
              </a:lnSpc>
              <a:spcBef>
                <a:spcPts val="0"/>
              </a:spcBef>
              <a:spcAft>
                <a:spcPts val="0"/>
              </a:spcAft>
              <a:buClr>
                <a:schemeClr val="accent4"/>
              </a:buClr>
              <a:defRPr sz="1600">
                <a:solidFill>
                  <a:schemeClr val="tx1"/>
                </a:solidFill>
              </a:defRPr>
            </a:lvl1pPr>
            <a:lvl2pPr marL="341297" indent="-341297">
              <a:lnSpc>
                <a:spcPct val="150000"/>
              </a:lnSpc>
              <a:spcBef>
                <a:spcPts val="0"/>
              </a:spcBef>
              <a:spcAft>
                <a:spcPts val="0"/>
              </a:spcAft>
              <a:buClr>
                <a:schemeClr val="bg2"/>
              </a:buClr>
              <a:buFont typeface="Wingdings" panose="05000000000000000000" pitchFamily="2" charset="2"/>
              <a:buChar char="q"/>
              <a:defRPr sz="1600">
                <a:solidFill>
                  <a:schemeClr val="tx1"/>
                </a:solidFill>
              </a:defRPr>
            </a:lvl2pPr>
            <a:lvl3pPr marL="573060" indent="-231765">
              <a:lnSpc>
                <a:spcPct val="150000"/>
              </a:lnSpc>
              <a:spcBef>
                <a:spcPts val="0"/>
              </a:spcBef>
              <a:spcAft>
                <a:spcPts val="0"/>
              </a:spcAft>
              <a:buClr>
                <a:schemeClr val="bg2"/>
              </a:buClr>
              <a:buFont typeface="Wingdings" panose="05000000000000000000" pitchFamily="2" charset="2"/>
              <a:buChar char="§"/>
              <a:defRPr sz="1400">
                <a:solidFill>
                  <a:schemeClr val="tx1"/>
                </a:solidFill>
              </a:defRPr>
            </a:lvl3pPr>
            <a:lvl4pPr marL="801648" indent="-231765">
              <a:lnSpc>
                <a:spcPct val="150000"/>
              </a:lnSpc>
              <a:spcBef>
                <a:spcPts val="0"/>
              </a:spcBef>
              <a:spcAft>
                <a:spcPts val="0"/>
              </a:spcAft>
              <a:buClr>
                <a:schemeClr val="bg2"/>
              </a:buClr>
              <a:defRPr sz="1200">
                <a:solidFill>
                  <a:schemeClr val="tx1"/>
                </a:solidFill>
              </a:defRPr>
            </a:lvl4pPr>
            <a:lvl5pPr marL="914356" indent="-223826">
              <a:lnSpc>
                <a:spcPct val="150000"/>
              </a:lnSpc>
              <a:spcBef>
                <a:spcPts val="0"/>
              </a:spcBef>
              <a:spcAft>
                <a:spcPts val="0"/>
              </a:spcAft>
              <a:buClr>
                <a:schemeClr val="bg2"/>
              </a:buClr>
              <a:defRPr sz="1100">
                <a:solidFill>
                  <a:schemeClr val="tx1"/>
                </a:solidFill>
              </a:defRPr>
            </a:lvl5pPr>
            <a:lvl6pPr marL="1258825" indent="-231765">
              <a:lnSpc>
                <a:spcPct val="150000"/>
              </a:lnSpc>
              <a:spcBef>
                <a:spcPts val="0"/>
              </a:spcBef>
              <a:spcAft>
                <a:spcPts val="0"/>
              </a:spcAft>
              <a:buClr>
                <a:schemeClr val="bg2"/>
              </a:buClr>
              <a:buFont typeface="Wingdings" panose="05000000000000000000" pitchFamily="2" charset="2"/>
              <a:buChar char="Ø"/>
              <a:tabLst/>
              <a:defRPr sz="1051">
                <a:solidFill>
                  <a:schemeClr val="tx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6" name="Title 1">
            <a:extLst>
              <a:ext uri="{FF2B5EF4-FFF2-40B4-BE49-F238E27FC236}">
                <a16:creationId xmlns:a16="http://schemas.microsoft.com/office/drawing/2014/main" id="{AB4A27A4-292E-4EB4-9935-0A6B5F3C2750}"/>
              </a:ext>
            </a:extLst>
          </p:cNvPr>
          <p:cNvSpPr>
            <a:spLocks noGrp="1"/>
          </p:cNvSpPr>
          <p:nvPr>
            <p:ph type="title"/>
          </p:nvPr>
        </p:nvSpPr>
        <p:spPr>
          <a:xfrm>
            <a:off x="184983" y="87085"/>
            <a:ext cx="10638256" cy="579895"/>
          </a:xfrm>
        </p:spPr>
        <p:txBody>
          <a:bodyPr/>
          <a:lstStyle>
            <a:lvl1pPr>
              <a:defRPr sz="2400">
                <a:solidFill>
                  <a:schemeClr val="tx1"/>
                </a:solidFill>
              </a:defRPr>
            </a:lvl1pPr>
          </a:lstStyle>
          <a:p>
            <a:r>
              <a:rPr lang="en-US"/>
              <a:t>Click to edit Master title style</a:t>
            </a:r>
          </a:p>
        </p:txBody>
      </p:sp>
      <p:pic>
        <p:nvPicPr>
          <p:cNvPr id="7" name="Picture 6">
            <a:extLst>
              <a:ext uri="{FF2B5EF4-FFF2-40B4-BE49-F238E27FC236}">
                <a16:creationId xmlns:a16="http://schemas.microsoft.com/office/drawing/2014/main" id="{3A96C0E0-255C-408D-BEFE-5D2DE3783C2C}"/>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647344" y="6182995"/>
            <a:ext cx="1029208" cy="285891"/>
          </a:xfrm>
          <a:prstGeom prst="rect">
            <a:avLst/>
          </a:prstGeom>
        </p:spPr>
      </p:pic>
      <p:cxnSp>
        <p:nvCxnSpPr>
          <p:cNvPr id="8" name="Straight Connector 7">
            <a:extLst>
              <a:ext uri="{FF2B5EF4-FFF2-40B4-BE49-F238E27FC236}">
                <a16:creationId xmlns:a16="http://schemas.microsoft.com/office/drawing/2014/main" id="{3E866CFC-7D27-4237-A200-A69A9B7F8F9B}"/>
              </a:ext>
            </a:extLst>
          </p:cNvPr>
          <p:cNvCxnSpPr>
            <a:cxnSpLocks/>
          </p:cNvCxnSpPr>
          <p:nvPr userDrawn="1"/>
        </p:nvCxnSpPr>
        <p:spPr>
          <a:xfrm>
            <a:off x="1" y="6337592"/>
            <a:ext cx="10309755" cy="1695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8090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D1491BD-EBBD-4F37-8BAE-FBDFB82F9302}" type="slidenum">
              <a:rPr lang="en-US" smtClean="0"/>
              <a:t>‹#›</a:t>
            </a:fld>
            <a:endParaRPr lang="en-US"/>
          </a:p>
        </p:txBody>
      </p:sp>
      <p:sp>
        <p:nvSpPr>
          <p:cNvPr id="8" name="Text Placeholder 2"/>
          <p:cNvSpPr>
            <a:spLocks noGrp="1"/>
          </p:cNvSpPr>
          <p:nvPr>
            <p:ph type="body" sz="quarter" idx="14" hasCustomPrompt="1"/>
          </p:nvPr>
        </p:nvSpPr>
        <p:spPr>
          <a:xfrm>
            <a:off x="448235" y="830355"/>
            <a:ext cx="11498552" cy="524933"/>
          </a:xfrm>
        </p:spPr>
        <p:txBody>
          <a:bodyPr>
            <a:normAutofit/>
          </a:bodyPr>
          <a:lstStyle>
            <a:lvl1pPr>
              <a:lnSpc>
                <a:spcPct val="80000"/>
              </a:lnSpc>
              <a:spcBef>
                <a:spcPts val="0"/>
              </a:spcBef>
              <a:defRPr sz="1524" b="0" cap="all" spc="0" baseline="0">
                <a:solidFill>
                  <a:srgbClr val="000000"/>
                </a:solidFill>
                <a:latin typeface="+mn-lt"/>
              </a:defRPr>
            </a:lvl1pPr>
          </a:lstStyle>
          <a:p>
            <a:pPr lvl="0"/>
            <a:r>
              <a:rPr lang="en-US"/>
              <a:t>CLICK TO EDIT MASTER TEXT STYLES</a:t>
            </a:r>
          </a:p>
        </p:txBody>
      </p:sp>
      <p:sp>
        <p:nvSpPr>
          <p:cNvPr id="2" name="Title 1">
            <a:extLst>
              <a:ext uri="{FF2B5EF4-FFF2-40B4-BE49-F238E27FC236}">
                <a16:creationId xmlns:a16="http://schemas.microsoft.com/office/drawing/2014/main" id="{693FC7A5-7A15-4580-A5CB-778A8C7DE186}"/>
              </a:ext>
            </a:extLst>
          </p:cNvPr>
          <p:cNvSpPr>
            <a:spLocks noGrp="1"/>
          </p:cNvSpPr>
          <p:nvPr>
            <p:ph type="title"/>
          </p:nvPr>
        </p:nvSpPr>
        <p:spPr>
          <a:xfrm>
            <a:off x="448235" y="182880"/>
            <a:ext cx="11331391" cy="647475"/>
          </a:xfrm>
        </p:spPr>
        <p:txBody>
          <a:bodyPr anchor="b"/>
          <a:lstStyle/>
          <a:p>
            <a:r>
              <a:rPr lang="en-US"/>
              <a:t>Click to edit Master title style</a:t>
            </a:r>
          </a:p>
        </p:txBody>
      </p:sp>
    </p:spTree>
    <p:extLst>
      <p:ext uri="{BB962C8B-B14F-4D97-AF65-F5344CB8AC3E}">
        <p14:creationId xmlns:p14="http://schemas.microsoft.com/office/powerpoint/2010/main" val="7523449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V2 format">
    <p:spTree>
      <p:nvGrpSpPr>
        <p:cNvPr id="1" name=""/>
        <p:cNvGrpSpPr/>
        <p:nvPr/>
      </p:nvGrpSpPr>
      <p:grpSpPr>
        <a:xfrm>
          <a:off x="0" y="0"/>
          <a:ext cx="0" cy="0"/>
          <a:chOff x="0" y="0"/>
          <a:chExt cx="0" cy="0"/>
        </a:xfrm>
      </p:grpSpPr>
      <p:sp>
        <p:nvSpPr>
          <p:cNvPr id="17" name="Slide Number Placeholder 4">
            <a:extLst>
              <a:ext uri="{FF2B5EF4-FFF2-40B4-BE49-F238E27FC236}">
                <a16:creationId xmlns:a16="http://schemas.microsoft.com/office/drawing/2014/main" id="{F1656D3D-E897-454E-9765-FB6121B4F6D7}"/>
              </a:ext>
            </a:extLst>
          </p:cNvPr>
          <p:cNvSpPr txBox="1">
            <a:spLocks/>
          </p:cNvSpPr>
          <p:nvPr userDrawn="1"/>
        </p:nvSpPr>
        <p:spPr>
          <a:xfrm>
            <a:off x="11524299" y="6528260"/>
            <a:ext cx="304799" cy="206375"/>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prstClr val="black">
                    <a:tint val="75000"/>
                  </a:prstClr>
                </a:solidFill>
                <a:effectLst/>
                <a:uLnTx/>
                <a:uFillTx/>
                <a:latin typeface="Graphik "/>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prstClr val="black">
                  <a:tint val="75000"/>
                </a:prstClr>
              </a:solidFill>
              <a:effectLst/>
              <a:uLnTx/>
              <a:uFillTx/>
              <a:latin typeface="Graphik "/>
              <a:ea typeface="+mn-ea"/>
              <a:cs typeface="+mn-cs"/>
            </a:endParaRPr>
          </a:p>
        </p:txBody>
      </p:sp>
      <p:sp>
        <p:nvSpPr>
          <p:cNvPr id="18" name="Footer Placeholder 4">
            <a:extLst>
              <a:ext uri="{FF2B5EF4-FFF2-40B4-BE49-F238E27FC236}">
                <a16:creationId xmlns:a16="http://schemas.microsoft.com/office/drawing/2014/main" id="{6AE158FF-8C67-4057-930C-2E8A75D01BAC}"/>
              </a:ext>
            </a:extLst>
          </p:cNvPr>
          <p:cNvSpPr txBox="1">
            <a:spLocks/>
          </p:cNvSpPr>
          <p:nvPr userDrawn="1"/>
        </p:nvSpPr>
        <p:spPr>
          <a:xfrm>
            <a:off x="391479" y="6521819"/>
            <a:ext cx="5714999" cy="206375"/>
          </a:xfrm>
          <a:prstGeom prst="rect">
            <a:avLst/>
          </a:prstGeom>
        </p:spPr>
        <p:txBody>
          <a:bodyPr vert="horz" lIns="0" tIns="0" rIns="0" bIns="0" rtlCol="0" anchor="b" anchorCtr="0"/>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tint val="75000"/>
                  </a:prstClr>
                </a:solidFill>
                <a:effectLst/>
                <a:uLnTx/>
                <a:uFillTx/>
                <a:latin typeface="Graphik "/>
                <a:ea typeface="+mn-ea"/>
                <a:cs typeface="+mn-cs"/>
              </a:rPr>
              <a:t>Copyright © 2021 Accenture. All rights reserved.</a:t>
            </a:r>
          </a:p>
        </p:txBody>
      </p:sp>
      <p:sp>
        <p:nvSpPr>
          <p:cNvPr id="28" name="Title 27">
            <a:extLst>
              <a:ext uri="{FF2B5EF4-FFF2-40B4-BE49-F238E27FC236}">
                <a16:creationId xmlns:a16="http://schemas.microsoft.com/office/drawing/2014/main" id="{B1424A17-726A-4879-AB0E-3A59D4988099}"/>
              </a:ext>
            </a:extLst>
          </p:cNvPr>
          <p:cNvSpPr>
            <a:spLocks noGrp="1"/>
          </p:cNvSpPr>
          <p:nvPr>
            <p:ph type="title"/>
          </p:nvPr>
        </p:nvSpPr>
        <p:spPr>
          <a:xfrm>
            <a:off x="381000" y="390939"/>
            <a:ext cx="11430000" cy="904461"/>
          </a:xfrm>
        </p:spPr>
        <p:txBody>
          <a:bodyPr/>
          <a:lstStyle>
            <a:lvl1pPr>
              <a:defRPr>
                <a:latin typeface="Graphik Black" panose="020B0A03030202060203" pitchFamily="34" charset="0"/>
              </a:defRPr>
            </a:lvl1pPr>
          </a:lstStyle>
          <a:p>
            <a:r>
              <a:rPr lang="en-US"/>
              <a:t>Click to edit Master title style</a:t>
            </a:r>
          </a:p>
        </p:txBody>
      </p:sp>
      <p:pic>
        <p:nvPicPr>
          <p:cNvPr id="29" name="Picture 28" descr="A picture containing object, clock&#10;&#10;Description automatically generated">
            <a:extLst>
              <a:ext uri="{FF2B5EF4-FFF2-40B4-BE49-F238E27FC236}">
                <a16:creationId xmlns:a16="http://schemas.microsoft.com/office/drawing/2014/main" id="{2A9B37A8-6DCF-422F-9B65-A9FA29CA25A6}"/>
              </a:ext>
            </a:extLst>
          </p:cNvPr>
          <p:cNvPicPr>
            <a:picLocks noChangeAspect="1"/>
          </p:cNvPicPr>
          <p:nvPr userDrawn="1"/>
        </p:nvPicPr>
        <p:blipFill>
          <a:blip r:embed="rId2"/>
          <a:stretch>
            <a:fillRect/>
          </a:stretch>
        </p:blipFill>
        <p:spPr>
          <a:xfrm>
            <a:off x="10271107" y="247695"/>
            <a:ext cx="1557991" cy="338328"/>
          </a:xfrm>
          <a:prstGeom prst="rect">
            <a:avLst/>
          </a:prstGeom>
        </p:spPr>
      </p:pic>
      <p:grpSp>
        <p:nvGrpSpPr>
          <p:cNvPr id="31" name="Group 30">
            <a:extLst>
              <a:ext uri="{FF2B5EF4-FFF2-40B4-BE49-F238E27FC236}">
                <a16:creationId xmlns:a16="http://schemas.microsoft.com/office/drawing/2014/main" id="{D24B8587-AA9F-4A6A-834F-FD9CE7AE2EDC}"/>
              </a:ext>
            </a:extLst>
          </p:cNvPr>
          <p:cNvGrpSpPr/>
          <p:nvPr userDrawn="1"/>
        </p:nvGrpSpPr>
        <p:grpSpPr>
          <a:xfrm>
            <a:off x="11733094" y="0"/>
            <a:ext cx="458906" cy="467139"/>
            <a:chOff x="0" y="0"/>
            <a:chExt cx="451079" cy="458574"/>
          </a:xfrm>
        </p:grpSpPr>
        <p:sp>
          <p:nvSpPr>
            <p:cNvPr id="32" name="Rectangle 31">
              <a:extLst>
                <a:ext uri="{FF2B5EF4-FFF2-40B4-BE49-F238E27FC236}">
                  <a16:creationId xmlns:a16="http://schemas.microsoft.com/office/drawing/2014/main" id="{3EE1F02C-ACB2-4EC1-9378-62595498343B}"/>
                </a:ext>
              </a:extLst>
            </p:cNvPr>
            <p:cNvSpPr/>
            <p:nvPr/>
          </p:nvSpPr>
          <p:spPr>
            <a:xfrm>
              <a:off x="221105" y="0"/>
              <a:ext cx="229974" cy="2299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Graphik" panose="020B0503030202060203" pitchFamily="34" charset="0"/>
              </a:endParaRPr>
            </a:p>
          </p:txBody>
        </p:sp>
        <p:sp>
          <p:nvSpPr>
            <p:cNvPr id="33" name="Rectangle 32">
              <a:extLst>
                <a:ext uri="{FF2B5EF4-FFF2-40B4-BE49-F238E27FC236}">
                  <a16:creationId xmlns:a16="http://schemas.microsoft.com/office/drawing/2014/main" id="{EF86E29E-B8DF-40BF-856E-6581D385A0EC}"/>
                </a:ext>
              </a:extLst>
            </p:cNvPr>
            <p:cNvSpPr/>
            <p:nvPr/>
          </p:nvSpPr>
          <p:spPr>
            <a:xfrm>
              <a:off x="221105" y="228600"/>
              <a:ext cx="229974" cy="2299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Graphik" panose="020B0503030202060203" pitchFamily="34" charset="0"/>
              </a:endParaRPr>
            </a:p>
          </p:txBody>
        </p:sp>
        <p:sp>
          <p:nvSpPr>
            <p:cNvPr id="34" name="Rectangle 33">
              <a:extLst>
                <a:ext uri="{FF2B5EF4-FFF2-40B4-BE49-F238E27FC236}">
                  <a16:creationId xmlns:a16="http://schemas.microsoft.com/office/drawing/2014/main" id="{3CE16EDB-675E-4E2E-8000-787942788EDB}"/>
                </a:ext>
              </a:extLst>
            </p:cNvPr>
            <p:cNvSpPr/>
            <p:nvPr/>
          </p:nvSpPr>
          <p:spPr>
            <a:xfrm>
              <a:off x="0" y="0"/>
              <a:ext cx="229974" cy="2299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latin typeface="Graphik" panose="020B0503030202060203" pitchFamily="34" charset="0"/>
              </a:endParaRPr>
            </a:p>
          </p:txBody>
        </p:sp>
      </p:grpSp>
    </p:spTree>
    <p:extLst>
      <p:ext uri="{BB962C8B-B14F-4D97-AF65-F5344CB8AC3E}">
        <p14:creationId xmlns:p14="http://schemas.microsoft.com/office/powerpoint/2010/main" val="14098241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page whit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19" y="2119"/>
          <a:ext cx="2117" cy="2117"/>
        </p:xfrm>
        <a:graphic>
          <a:graphicData uri="http://schemas.openxmlformats.org/presentationml/2006/ole">
            <mc:AlternateContent xmlns:mc="http://schemas.openxmlformats.org/markup-compatibility/2006">
              <mc:Choice xmlns:v="urn:schemas-microsoft-com:vml" Requires="v">
                <p:oleObj spid="_x0000_s2087" name="think-cell Slide" r:id="rId4" imgW="360" imgH="360" progId="TCLayout.ActiveDocument.1">
                  <p:embed/>
                </p:oleObj>
              </mc:Choice>
              <mc:Fallback>
                <p:oleObj name="think-cell Slide" r:id="rId4" imgW="360" imgH="360" progId="TCLayout.ActiveDocument.1">
                  <p:embed/>
                  <p:pic>
                    <p:nvPicPr>
                      <p:cNvPr id="4" name="Object 3" hidden="1"/>
                      <p:cNvPicPr/>
                      <p:nvPr/>
                    </p:nvPicPr>
                    <p:blipFill>
                      <a:blip r:embed="rId5"/>
                      <a:stretch>
                        <a:fillRect/>
                      </a:stretch>
                    </p:blipFill>
                    <p:spPr>
                      <a:xfrm>
                        <a:off x="2119" y="2119"/>
                        <a:ext cx="2117" cy="2117"/>
                      </a:xfrm>
                      <a:prstGeom prst="rect">
                        <a:avLst/>
                      </a:prstGeom>
                    </p:spPr>
                  </p:pic>
                </p:oleObj>
              </mc:Fallback>
            </mc:AlternateContent>
          </a:graphicData>
        </a:graphic>
      </p:graphicFrame>
      <p:sp>
        <p:nvSpPr>
          <p:cNvPr id="5" name="Rectangle 4"/>
          <p:cNvSpPr/>
          <p:nvPr/>
        </p:nvSpPr>
        <p:spPr>
          <a:xfrm>
            <a:off x="618565" y="519953"/>
            <a:ext cx="10963835" cy="5791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a:p>
        </p:txBody>
      </p:sp>
      <p:pic>
        <p:nvPicPr>
          <p:cNvPr id="7" name="Picture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179697" y="5307107"/>
            <a:ext cx="2259271" cy="820868"/>
          </a:xfrm>
          <a:prstGeom prst="rect">
            <a:avLst/>
          </a:prstGeom>
          <a:noFill/>
          <a:ln w="9525">
            <a:noFill/>
            <a:prstDash val="solid"/>
          </a:ln>
          <a:extLst>
            <a:ext uri="{909E8E84-426E-40DD-AFC4-6F175D3DCCD1}">
              <a14:hiddenFill xmlns:a14="http://schemas.microsoft.com/office/drawing/2010/main">
                <a:pattFill>
                  <a:fgClr>
                    <a:srgbClr val="FFFFFF"/>
                  </a:fgClr>
                  <a:bgClr>
                    <a:srgbClr val="FFFFFF"/>
                  </a:bgClr>
                </a:pattFill>
              </a14:hiddenFill>
            </a:ext>
            <a:ext uri="{91240B29-F687-4F45-9708-019B960494DF}">
              <a14:hiddenLine xmlns:a14="http://schemas.microsoft.com/office/drawing/2010/main" w="9525">
                <a:solidFill>
                  <a:srgbClr val="FFFFFF"/>
                </a:solidFill>
                <a:prstDash val="solid"/>
              </a14:hiddenLine>
            </a:ext>
          </a:extLst>
        </p:spPr>
      </p:pic>
      <p:sp>
        <p:nvSpPr>
          <p:cNvPr id="9" name="Text Placeholder 8"/>
          <p:cNvSpPr>
            <a:spLocks noGrp="1"/>
          </p:cNvSpPr>
          <p:nvPr>
            <p:ph type="body" sz="quarter" idx="10" hasCustomPrompt="1"/>
          </p:nvPr>
        </p:nvSpPr>
        <p:spPr>
          <a:xfrm>
            <a:off x="1083733" y="3369735"/>
            <a:ext cx="10193867" cy="978151"/>
          </a:xfrm>
        </p:spPr>
        <p:txBody>
          <a:bodyPr anchor="b">
            <a:normAutofit/>
          </a:bodyPr>
          <a:lstStyle>
            <a:lvl1pPr>
              <a:defRPr sz="4572">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insert Title</a:t>
            </a:r>
          </a:p>
        </p:txBody>
      </p:sp>
      <p:sp>
        <p:nvSpPr>
          <p:cNvPr id="10" name="Text Placeholder 8"/>
          <p:cNvSpPr>
            <a:spLocks noGrp="1"/>
          </p:cNvSpPr>
          <p:nvPr>
            <p:ph type="body" sz="quarter" idx="11" hasCustomPrompt="1"/>
          </p:nvPr>
        </p:nvSpPr>
        <p:spPr>
          <a:xfrm>
            <a:off x="1083733" y="4347885"/>
            <a:ext cx="10193867" cy="978151"/>
          </a:xfrm>
        </p:spPr>
        <p:txBody>
          <a:bodyPr anchor="t">
            <a:normAutofit/>
          </a:bodyPr>
          <a:lstStyle>
            <a:lvl1pPr>
              <a:defRPr sz="3048" b="0" spc="27" baseline="0">
                <a:solidFill>
                  <a:srgbClr val="0082C9"/>
                </a:solidFill>
                <a:latin typeface="ITC Franklin Gothic Std Med" panose="020B0704030503020204"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insert date or subtitle</a:t>
            </a:r>
          </a:p>
        </p:txBody>
      </p:sp>
    </p:spTree>
    <p:extLst>
      <p:ext uri="{BB962C8B-B14F-4D97-AF65-F5344CB8AC3E}">
        <p14:creationId xmlns:p14="http://schemas.microsoft.com/office/powerpoint/2010/main" val="23191489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31EBF5CC-BE0E-408E-89FD-0D2DDEF8D797}"/>
              </a:ext>
            </a:extLst>
          </p:cNvPr>
          <p:cNvSpPr>
            <a:spLocks noGrp="1"/>
          </p:cNvSpPr>
          <p:nvPr>
            <p:ph type="sldNum" sz="quarter" idx="12"/>
          </p:nvPr>
        </p:nvSpPr>
        <p:spPr>
          <a:xfrm>
            <a:off x="8610603" y="6384625"/>
            <a:ext cx="3169024" cy="366183"/>
          </a:xfrm>
        </p:spPr>
        <p:txBody>
          <a:bodyPr/>
          <a:lstStyle/>
          <a:p>
            <a:fld id="{07A4F7D1-8067-4A00-B48D-624138DA4C3C}" type="slidenum">
              <a:rPr lang="en-US" smtClean="0"/>
              <a:pPr/>
              <a:t>‹#›</a:t>
            </a:fld>
            <a:endParaRPr lang="en-US"/>
          </a:p>
        </p:txBody>
      </p:sp>
    </p:spTree>
    <p:extLst>
      <p:ext uri="{BB962C8B-B14F-4D97-AF65-F5344CB8AC3E}">
        <p14:creationId xmlns:p14="http://schemas.microsoft.com/office/powerpoint/2010/main" val="4997205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831783" y="6342833"/>
            <a:ext cx="3169024" cy="366183"/>
          </a:xfrm>
        </p:spPr>
        <p:txBody>
          <a:bodyPr/>
          <a:lstStyle>
            <a:lvl1pPr algn="r">
              <a:defRPr/>
            </a:lvl1pPr>
          </a:lstStyle>
          <a:p>
            <a:fld id="{07A4F7D1-8067-4A00-B48D-624138DA4C3C}" type="slidenum">
              <a:rPr lang="en-US" smtClean="0"/>
              <a:pPr/>
              <a:t>‹#›</a:t>
            </a:fld>
            <a:endParaRPr lang="en-US"/>
          </a:p>
        </p:txBody>
      </p:sp>
      <p:pic>
        <p:nvPicPr>
          <p:cNvPr id="2" name="Picture 1">
            <a:extLst>
              <a:ext uri="{FF2B5EF4-FFF2-40B4-BE49-F238E27FC236}">
                <a16:creationId xmlns:a16="http://schemas.microsoft.com/office/drawing/2014/main" id="{30F58EB7-A6D6-4BD5-951C-C42367F1D2AB}"/>
              </a:ext>
            </a:extLst>
          </p:cNvPr>
          <p:cNvPicPr>
            <a:picLocks noChangeAspect="1"/>
          </p:cNvPicPr>
          <p:nvPr userDrawn="1"/>
        </p:nvPicPr>
        <p:blipFill>
          <a:blip r:embed="rId2"/>
          <a:stretch>
            <a:fillRect/>
          </a:stretch>
        </p:blipFill>
        <p:spPr>
          <a:xfrm>
            <a:off x="6400780" y="395289"/>
            <a:ext cx="4419600" cy="6067425"/>
          </a:xfrm>
          <a:prstGeom prst="rect">
            <a:avLst/>
          </a:prstGeom>
        </p:spPr>
      </p:pic>
      <p:sp>
        <p:nvSpPr>
          <p:cNvPr id="3" name="Rectangle 2">
            <a:extLst>
              <a:ext uri="{FF2B5EF4-FFF2-40B4-BE49-F238E27FC236}">
                <a16:creationId xmlns:a16="http://schemas.microsoft.com/office/drawing/2014/main" id="{71B32CE0-B446-4C5B-BF0F-0FA1B9BE9027}"/>
              </a:ext>
            </a:extLst>
          </p:cNvPr>
          <p:cNvSpPr/>
          <p:nvPr userDrawn="1"/>
        </p:nvSpPr>
        <p:spPr>
          <a:xfrm>
            <a:off x="680661" y="1047566"/>
            <a:ext cx="452761" cy="648071"/>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595959"/>
              </a:solidFill>
              <a:latin typeface="ITC Franklin Gothic Std Book" panose="020B0504030503020204" pitchFamily="34" charset="0"/>
            </a:endParaRPr>
          </a:p>
        </p:txBody>
      </p:sp>
      <p:sp>
        <p:nvSpPr>
          <p:cNvPr id="7" name="Rectangle 6">
            <a:extLst>
              <a:ext uri="{FF2B5EF4-FFF2-40B4-BE49-F238E27FC236}">
                <a16:creationId xmlns:a16="http://schemas.microsoft.com/office/drawing/2014/main" id="{949B452D-EA71-4334-A63C-CDB32DF246B0}"/>
              </a:ext>
            </a:extLst>
          </p:cNvPr>
          <p:cNvSpPr/>
          <p:nvPr userDrawn="1"/>
        </p:nvSpPr>
        <p:spPr>
          <a:xfrm>
            <a:off x="1779616" y="1047566"/>
            <a:ext cx="452761" cy="648071"/>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595959"/>
              </a:solidFill>
              <a:latin typeface="ITC Franklin Gothic Std Book" panose="020B0504030503020204" pitchFamily="34" charset="0"/>
            </a:endParaRPr>
          </a:p>
        </p:txBody>
      </p:sp>
      <p:sp>
        <p:nvSpPr>
          <p:cNvPr id="9" name="Rectangle 8">
            <a:extLst>
              <a:ext uri="{FF2B5EF4-FFF2-40B4-BE49-F238E27FC236}">
                <a16:creationId xmlns:a16="http://schemas.microsoft.com/office/drawing/2014/main" id="{777880B0-0B9D-4A67-927A-C656FEAC9540}"/>
              </a:ext>
            </a:extLst>
          </p:cNvPr>
          <p:cNvSpPr/>
          <p:nvPr userDrawn="1"/>
        </p:nvSpPr>
        <p:spPr>
          <a:xfrm>
            <a:off x="2873989" y="1047566"/>
            <a:ext cx="452761" cy="648071"/>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595959"/>
              </a:solidFill>
              <a:latin typeface="ITC Franklin Gothic Std Book" panose="020B0504030503020204" pitchFamily="34" charset="0"/>
            </a:endParaRPr>
          </a:p>
        </p:txBody>
      </p:sp>
      <p:sp>
        <p:nvSpPr>
          <p:cNvPr id="10" name="Rectangle 9">
            <a:extLst>
              <a:ext uri="{FF2B5EF4-FFF2-40B4-BE49-F238E27FC236}">
                <a16:creationId xmlns:a16="http://schemas.microsoft.com/office/drawing/2014/main" id="{83EB8E7A-491C-4E9E-A48B-F9D0E05EC7DE}"/>
              </a:ext>
            </a:extLst>
          </p:cNvPr>
          <p:cNvSpPr/>
          <p:nvPr userDrawn="1"/>
        </p:nvSpPr>
        <p:spPr>
          <a:xfrm>
            <a:off x="2306509" y="1047566"/>
            <a:ext cx="452761" cy="648071"/>
          </a:xfrm>
          <a:prstGeom prst="rect">
            <a:avLst/>
          </a:prstGeom>
          <a:solidFill>
            <a:srgbClr val="1E689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595959"/>
              </a:solidFill>
              <a:latin typeface="ITC Franklin Gothic Std Book" panose="020B0504030503020204" pitchFamily="34" charset="0"/>
            </a:endParaRPr>
          </a:p>
        </p:txBody>
      </p:sp>
      <p:sp>
        <p:nvSpPr>
          <p:cNvPr id="11" name="Rectangle 10">
            <a:extLst>
              <a:ext uri="{FF2B5EF4-FFF2-40B4-BE49-F238E27FC236}">
                <a16:creationId xmlns:a16="http://schemas.microsoft.com/office/drawing/2014/main" id="{95024311-2F54-4625-8B51-69AB87598560}"/>
              </a:ext>
            </a:extLst>
          </p:cNvPr>
          <p:cNvSpPr/>
          <p:nvPr userDrawn="1"/>
        </p:nvSpPr>
        <p:spPr>
          <a:xfrm>
            <a:off x="3433441" y="1047566"/>
            <a:ext cx="452761" cy="648071"/>
          </a:xfrm>
          <a:prstGeom prst="rect">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595959"/>
              </a:solidFill>
              <a:latin typeface="ITC Franklin Gothic Std Book" panose="020B0504030503020204" pitchFamily="34" charset="0"/>
            </a:endParaRPr>
          </a:p>
        </p:txBody>
      </p:sp>
      <p:sp>
        <p:nvSpPr>
          <p:cNvPr id="12" name="Rectangle 11">
            <a:extLst>
              <a:ext uri="{FF2B5EF4-FFF2-40B4-BE49-F238E27FC236}">
                <a16:creationId xmlns:a16="http://schemas.microsoft.com/office/drawing/2014/main" id="{DCAB8394-048E-4650-8BDC-5C29A530E35E}"/>
              </a:ext>
            </a:extLst>
          </p:cNvPr>
          <p:cNvSpPr/>
          <p:nvPr userDrawn="1"/>
        </p:nvSpPr>
        <p:spPr>
          <a:xfrm>
            <a:off x="1234765" y="1047566"/>
            <a:ext cx="452761" cy="648071"/>
          </a:xfrm>
          <a:prstGeom prst="rect">
            <a:avLst/>
          </a:prstGeom>
          <a:solidFill>
            <a:srgbClr val="DD0C3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595959"/>
              </a:solidFill>
              <a:latin typeface="ITC Franklin Gothic Std Book" panose="020B0504030503020204" pitchFamily="34" charset="0"/>
            </a:endParaRPr>
          </a:p>
        </p:txBody>
      </p:sp>
      <p:sp>
        <p:nvSpPr>
          <p:cNvPr id="13" name="Rectangle 12">
            <a:extLst>
              <a:ext uri="{FF2B5EF4-FFF2-40B4-BE49-F238E27FC236}">
                <a16:creationId xmlns:a16="http://schemas.microsoft.com/office/drawing/2014/main" id="{ED17E80A-E27F-4938-9098-FC07AF46EC8E}"/>
              </a:ext>
            </a:extLst>
          </p:cNvPr>
          <p:cNvSpPr/>
          <p:nvPr userDrawn="1"/>
        </p:nvSpPr>
        <p:spPr>
          <a:xfrm>
            <a:off x="3973106" y="1047566"/>
            <a:ext cx="452761" cy="648071"/>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595959"/>
              </a:solidFill>
              <a:latin typeface="ITC Franklin Gothic Std Book" panose="020B0504030503020204" pitchFamily="34" charset="0"/>
            </a:endParaRPr>
          </a:p>
        </p:txBody>
      </p:sp>
      <p:sp>
        <p:nvSpPr>
          <p:cNvPr id="14" name="Rectangle 13">
            <a:extLst>
              <a:ext uri="{FF2B5EF4-FFF2-40B4-BE49-F238E27FC236}">
                <a16:creationId xmlns:a16="http://schemas.microsoft.com/office/drawing/2014/main" id="{AEF53651-8ABB-4B9F-A65A-4338BBC68911}"/>
              </a:ext>
            </a:extLst>
          </p:cNvPr>
          <p:cNvSpPr/>
          <p:nvPr userDrawn="1"/>
        </p:nvSpPr>
        <p:spPr>
          <a:xfrm>
            <a:off x="4530212" y="1047566"/>
            <a:ext cx="452761" cy="648071"/>
          </a:xfrm>
          <a:prstGeom prst="rect">
            <a:avLst/>
          </a:prstGeom>
          <a:solidFill>
            <a:srgbClr val="EEFF4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595959"/>
              </a:solidFill>
              <a:latin typeface="ITC Franklin Gothic Std Book" panose="020B0504030503020204" pitchFamily="34" charset="0"/>
            </a:endParaRPr>
          </a:p>
        </p:txBody>
      </p:sp>
      <p:pic>
        <p:nvPicPr>
          <p:cNvPr id="17" name="Picture 16">
            <a:extLst>
              <a:ext uri="{FF2B5EF4-FFF2-40B4-BE49-F238E27FC236}">
                <a16:creationId xmlns:a16="http://schemas.microsoft.com/office/drawing/2014/main" id="{656CA82E-BBC4-48F0-BDEB-00E2B83482F7}"/>
              </a:ext>
            </a:extLst>
          </p:cNvPr>
          <p:cNvPicPr>
            <a:picLocks noChangeAspect="1"/>
          </p:cNvPicPr>
          <p:nvPr userDrawn="1"/>
        </p:nvPicPr>
        <p:blipFill>
          <a:blip r:embed="rId3"/>
          <a:stretch>
            <a:fillRect/>
          </a:stretch>
        </p:blipFill>
        <p:spPr>
          <a:xfrm>
            <a:off x="3886201" y="2633661"/>
            <a:ext cx="2324100" cy="1590675"/>
          </a:xfrm>
          <a:prstGeom prst="rect">
            <a:avLst/>
          </a:prstGeom>
        </p:spPr>
      </p:pic>
      <p:sp>
        <p:nvSpPr>
          <p:cNvPr id="15" name="Rectangle 14">
            <a:extLst>
              <a:ext uri="{FF2B5EF4-FFF2-40B4-BE49-F238E27FC236}">
                <a16:creationId xmlns:a16="http://schemas.microsoft.com/office/drawing/2014/main" id="{EA33322D-CFF5-4CBC-9F90-57D81170EA3D}"/>
              </a:ext>
            </a:extLst>
          </p:cNvPr>
          <p:cNvSpPr/>
          <p:nvPr userDrawn="1"/>
        </p:nvSpPr>
        <p:spPr>
          <a:xfrm>
            <a:off x="2873989" y="1840046"/>
            <a:ext cx="452761" cy="648071"/>
          </a:xfrm>
          <a:prstGeom prst="rect">
            <a:avLst/>
          </a:prstGeom>
          <a:solidFill>
            <a:srgbClr val="057583">
              <a:alpha val="2509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595959"/>
              </a:solidFill>
              <a:latin typeface="ITC Franklin Gothic Std Book" panose="020B0504030503020204" pitchFamily="34" charset="0"/>
            </a:endParaRPr>
          </a:p>
        </p:txBody>
      </p:sp>
      <p:sp>
        <p:nvSpPr>
          <p:cNvPr id="16" name="Rectangle 15">
            <a:extLst>
              <a:ext uri="{FF2B5EF4-FFF2-40B4-BE49-F238E27FC236}">
                <a16:creationId xmlns:a16="http://schemas.microsoft.com/office/drawing/2014/main" id="{8461DABC-DB38-478F-B06B-10D09199E906}"/>
              </a:ext>
            </a:extLst>
          </p:cNvPr>
          <p:cNvSpPr/>
          <p:nvPr userDrawn="1"/>
        </p:nvSpPr>
        <p:spPr>
          <a:xfrm>
            <a:off x="2873989" y="2632526"/>
            <a:ext cx="452761" cy="648071"/>
          </a:xfrm>
          <a:prstGeom prst="rect">
            <a:avLst/>
          </a:prstGeom>
          <a:solidFill>
            <a:srgbClr val="057583">
              <a:alpha val="50196"/>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595959"/>
              </a:solidFill>
              <a:latin typeface="ITC Franklin Gothic Std Book" panose="020B0504030503020204" pitchFamily="34" charset="0"/>
            </a:endParaRPr>
          </a:p>
        </p:txBody>
      </p:sp>
      <p:sp>
        <p:nvSpPr>
          <p:cNvPr id="18" name="Rectangle 17">
            <a:extLst>
              <a:ext uri="{FF2B5EF4-FFF2-40B4-BE49-F238E27FC236}">
                <a16:creationId xmlns:a16="http://schemas.microsoft.com/office/drawing/2014/main" id="{8EBB8A12-10B3-496E-A0EC-8126263D5524}"/>
              </a:ext>
            </a:extLst>
          </p:cNvPr>
          <p:cNvSpPr/>
          <p:nvPr userDrawn="1"/>
        </p:nvSpPr>
        <p:spPr>
          <a:xfrm>
            <a:off x="2873989" y="3425006"/>
            <a:ext cx="452761" cy="648071"/>
          </a:xfrm>
          <a:prstGeom prst="rect">
            <a:avLst/>
          </a:prstGeom>
          <a:solidFill>
            <a:srgbClr val="057583">
              <a:alpha val="74902"/>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595959"/>
              </a:solidFill>
              <a:latin typeface="ITC Franklin Gothic Std Book" panose="020B0504030503020204" pitchFamily="34" charset="0"/>
            </a:endParaRPr>
          </a:p>
        </p:txBody>
      </p:sp>
    </p:spTree>
    <p:extLst>
      <p:ext uri="{BB962C8B-B14F-4D97-AF65-F5344CB8AC3E}">
        <p14:creationId xmlns:p14="http://schemas.microsoft.com/office/powerpoint/2010/main" val="198179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DA70CB-F888-42EA-9D12-459F55564BB7}" type="datetime1">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5FF9DB-63C2-4815-91C9-A7614ACA81C0}" type="datetime1">
              <a:rPr lang="en-US" smtClean="0"/>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50D33E-4CAA-4FC7-BC6E-5D3FB5B2E3DC}" type="datetime1">
              <a:rPr lang="en-US" smtClean="0"/>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3081B-B1A7-43BE-B496-742E0AE0F7EB}" type="datetime1">
              <a:rPr lang="en-US" smtClean="0"/>
              <a:t>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507EA1-67E0-4186-A59B-FDF69064C710}" type="datetime1">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0EC29A-4140-4D49-8B8D-2B5415CB36EF}" type="datetime1">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6.xml"/><Relationship Id="rId7" Type="http://schemas.openxmlformats.org/officeDocument/2006/relationships/tags" Target="../tags/tag2.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3.xml"/><Relationship Id="rId9"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8E717-F976-4EF8-AAF6-1236AAB9E652}" type="datetime1">
              <a:rPr lang="en-US" smtClean="0"/>
              <a:t>2/14/2022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709" r:id="rId1"/>
    <p:sldLayoutId id="2147483708" r:id="rId2"/>
    <p:sldLayoutId id="2147483706" r:id="rId3"/>
    <p:sldLayoutId id="2147483664" r:id="rId4"/>
    <p:sldLayoutId id="2147483665" r:id="rId5"/>
    <p:sldLayoutId id="2147483666" r:id="rId6"/>
    <p:sldLayoutId id="2147483667" r:id="rId7"/>
    <p:sldLayoutId id="2147483668" r:id="rId8"/>
    <p:sldLayoutId id="2147483669" r:id="rId9"/>
    <p:sldLayoutId id="2147483670" r:id="rId10"/>
    <p:sldLayoutId id="2147483710" r:id="rId11"/>
    <p:sldLayoutId id="214748378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Ref idx="1001">
        <a:schemeClr val="bg1"/>
      </p:bgRef>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11049296" y="6217623"/>
            <a:ext cx="731600" cy="524800"/>
          </a:xfrm>
          <a:prstGeom prst="rect">
            <a:avLst/>
          </a:prstGeom>
          <a:noFill/>
          <a:ln>
            <a:noFill/>
          </a:ln>
        </p:spPr>
        <p:txBody>
          <a:bodyPr spcFirstLastPara="1" wrap="square" lIns="91425" tIns="91425" rIns="91425" bIns="91425" anchor="ctr" anchorCtr="0">
            <a:noAutofit/>
          </a:bodyPr>
          <a:lstStyle>
            <a:lvl1pPr lvl="0" algn="r">
              <a:spcBef>
                <a:spcPts val="0"/>
              </a:spcBef>
              <a:buNone/>
              <a:defRPr sz="1300">
                <a:solidFill>
                  <a:schemeClr val="dk2"/>
                </a:solidFill>
              </a:defRPr>
            </a:lvl1pPr>
            <a:lvl2pPr lvl="1" algn="r">
              <a:spcBef>
                <a:spcPts val="0"/>
              </a:spcBef>
              <a:buNone/>
              <a:defRPr sz="1300">
                <a:solidFill>
                  <a:schemeClr val="dk2"/>
                </a:solidFill>
              </a:defRPr>
            </a:lvl2pPr>
            <a:lvl3pPr lvl="2" algn="r">
              <a:spcBef>
                <a:spcPts val="0"/>
              </a:spcBef>
              <a:buNone/>
              <a:defRPr sz="1300">
                <a:solidFill>
                  <a:schemeClr val="dk2"/>
                </a:solidFill>
              </a:defRPr>
            </a:lvl3pPr>
            <a:lvl4pPr lvl="3" algn="r">
              <a:spcBef>
                <a:spcPts val="0"/>
              </a:spcBef>
              <a:buNone/>
              <a:defRPr sz="1300">
                <a:solidFill>
                  <a:schemeClr val="dk2"/>
                </a:solidFill>
              </a:defRPr>
            </a:lvl4pPr>
            <a:lvl5pPr lvl="4" algn="r">
              <a:spcBef>
                <a:spcPts val="0"/>
              </a:spcBef>
              <a:buNone/>
              <a:defRPr sz="1300">
                <a:solidFill>
                  <a:schemeClr val="dk2"/>
                </a:solidFill>
              </a:defRPr>
            </a:lvl5pPr>
            <a:lvl6pPr lvl="5" algn="r">
              <a:spcBef>
                <a:spcPts val="0"/>
              </a:spcBef>
              <a:buNone/>
              <a:defRPr sz="1300">
                <a:solidFill>
                  <a:schemeClr val="dk2"/>
                </a:solidFill>
              </a:defRPr>
            </a:lvl6pPr>
            <a:lvl7pPr lvl="6" algn="r">
              <a:spcBef>
                <a:spcPts val="0"/>
              </a:spcBef>
              <a:buNone/>
              <a:defRPr sz="1300">
                <a:solidFill>
                  <a:schemeClr val="dk2"/>
                </a:solidFill>
              </a:defRPr>
            </a:lvl7pPr>
            <a:lvl8pPr lvl="7" algn="r">
              <a:spcBef>
                <a:spcPts val="0"/>
              </a:spcBef>
              <a:buNone/>
              <a:defRPr sz="1300">
                <a:solidFill>
                  <a:schemeClr val="dk2"/>
                </a:solidFill>
              </a:defRPr>
            </a:lvl8pPr>
            <a:lvl9pPr lvl="8" algn="r">
              <a:spcBef>
                <a:spcPts val="0"/>
              </a:spcBef>
              <a:buNone/>
              <a:defRPr sz="1300">
                <a:solidFill>
                  <a:schemeClr val="dk2"/>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lt2" tx2="dk2" accent1="accent1" accent2="accent2" accent3="accent3" accent4="accent4" accent5="accent5" accent6="accent6" hlink="hlink" folHlink="folHlink"/>
  <p:sldLayoutIdLst>
    <p:sldLayoutId id="2147483648" r:id="rId1"/>
    <p:sldLayoutId id="2147483663" r:id="rId2"/>
    <p:sldLayoutId id="2147483660" r:id="rId3"/>
    <p:sldLayoutId id="2147483676" r:id="rId4"/>
    <p:sldLayoutId id="2147483680" r:id="rId5"/>
    <p:sldLayoutId id="2147483685" r:id="rId6"/>
    <p:sldLayoutId id="2147483677" r:id="rId7"/>
    <p:sldLayoutId id="2147483684" r:id="rId8"/>
    <p:sldLayoutId id="2147483686" r:id="rId9"/>
    <p:sldLayoutId id="2147483650" r:id="rId10"/>
    <p:sldLayoutId id="2147483678" r:id="rId11"/>
    <p:sldLayoutId id="2147483662" r:id="rId12"/>
    <p:sldLayoutId id="2147483679" r:id="rId13"/>
    <p:sldLayoutId id="2147483681" r:id="rId14"/>
    <p:sldLayoutId id="2147483682" r:id="rId15"/>
    <p:sldLayoutId id="2147483705" r:id="rId16"/>
    <p:sldLayoutId id="2147483661" r:id="rId17"/>
    <p:sldLayoutId id="2147483671" r:id="rId18"/>
    <p:sldLayoutId id="2147483755" r:id="rId19"/>
    <p:sldLayoutId id="2147483756" r:id="rId20"/>
    <p:sldLayoutId id="2147483782"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700" b="0" i="0" u="none" strike="noStrike" cap="none">
          <a:solidFill>
            <a:srgbClr val="BBBCBD"/>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ct val="80000"/>
        <a:buFont typeface="Arial"/>
        <a:defRPr sz="1900" b="0" i="0" u="none" strike="noStrike" cap="none">
          <a:solidFill>
            <a:srgbClr val="76777A"/>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8235" y="182881"/>
            <a:ext cx="11331391" cy="647473"/>
          </a:xfrm>
          <a:prstGeom prst="rect">
            <a:avLst/>
          </a:prstGeom>
        </p:spPr>
        <p:txBody>
          <a:bodyPr vert="horz" lIns="91440" tIns="45720" rIns="91440" bIns="45720" rtlCol="0" anchor="b">
            <a:noAutofit/>
          </a:bodyPr>
          <a:lstStyle/>
          <a:p>
            <a:r>
              <a:rPr lang="en-US"/>
              <a:t>Click to edit Master title style</a:t>
            </a:r>
          </a:p>
        </p:txBody>
      </p:sp>
      <p:graphicFrame>
        <p:nvGraphicFramePr>
          <p:cNvPr id="5" name="Object 4" hidden="1"/>
          <p:cNvGraphicFramePr>
            <a:graphicFrameLocks noChangeAspect="1"/>
          </p:cNvGraphicFramePr>
          <p:nvPr>
            <p:custDataLst>
              <p:tags r:id="rId6"/>
            </p:custDataLst>
          </p:nvPr>
        </p:nvGraphicFramePr>
        <p:xfrm>
          <a:off x="2119" y="2119"/>
          <a:ext cx="2117" cy="2117"/>
        </p:xfrm>
        <a:graphic>
          <a:graphicData uri="http://schemas.openxmlformats.org/presentationml/2006/ole">
            <mc:AlternateContent xmlns:mc="http://schemas.openxmlformats.org/markup-compatibility/2006">
              <mc:Choice xmlns:v="urn:schemas-microsoft-com:vml" Requires="v">
                <p:oleObj spid="_x0000_s1063" name="think-cell Slide" r:id="rId8" imgW="360" imgH="360" progId="TCLayout.ActiveDocument.1">
                  <p:embed/>
                </p:oleObj>
              </mc:Choice>
              <mc:Fallback>
                <p:oleObj name="think-cell Slide" r:id="rId8" imgW="360" imgH="360" progId="TCLayout.ActiveDocument.1">
                  <p:embed/>
                  <p:pic>
                    <p:nvPicPr>
                      <p:cNvPr id="5" name="Object 4" hidden="1"/>
                      <p:cNvPicPr/>
                      <p:nvPr/>
                    </p:nvPicPr>
                    <p:blipFill>
                      <a:blip r:embed="rId9"/>
                      <a:stretch>
                        <a:fillRect/>
                      </a:stretch>
                    </p:blipFill>
                    <p:spPr>
                      <a:xfrm>
                        <a:off x="2119" y="2119"/>
                        <a:ext cx="2117" cy="2117"/>
                      </a:xfrm>
                      <a:prstGeom prst="rect">
                        <a:avLst/>
                      </a:prstGeom>
                    </p:spPr>
                  </p:pic>
                </p:oleObj>
              </mc:Fallback>
            </mc:AlternateContent>
          </a:graphicData>
        </a:graphic>
      </p:graphicFrame>
      <p:sp>
        <p:nvSpPr>
          <p:cNvPr id="4" name="Rectangle 3" hidden="1"/>
          <p:cNvSpPr/>
          <p:nvPr>
            <p:custDataLst>
              <p:tags r:id="rId7"/>
            </p:custDataLst>
          </p:nvPr>
        </p:nvSpPr>
        <p:spPr>
          <a:xfrm>
            <a:off x="1" y="1"/>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3429" b="0" i="0" baseline="0">
              <a:latin typeface="Eames Century ModON Bold" panose="02000803070705020203" pitchFamily="50" charset="0"/>
              <a:sym typeface="Eames Century ModON Bold" panose="02000803070705020203" pitchFamily="50" charset="0"/>
            </a:endParaRPr>
          </a:p>
        </p:txBody>
      </p:sp>
      <p:sp>
        <p:nvSpPr>
          <p:cNvPr id="7" name="Text Placeholder 6"/>
          <p:cNvSpPr>
            <a:spLocks noGrp="1"/>
          </p:cNvSpPr>
          <p:nvPr>
            <p:ph type="body" idx="1"/>
          </p:nvPr>
        </p:nvSpPr>
        <p:spPr>
          <a:xfrm>
            <a:off x="448235" y="1658472"/>
            <a:ext cx="11331391" cy="4517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4"/>
          </p:nvPr>
        </p:nvSpPr>
        <p:spPr>
          <a:xfrm>
            <a:off x="8865957" y="6308938"/>
            <a:ext cx="3169024" cy="366183"/>
          </a:xfrm>
          <a:prstGeom prst="rect">
            <a:avLst/>
          </a:prstGeom>
        </p:spPr>
        <p:txBody>
          <a:bodyPr vert="horz" lIns="91440" tIns="45720" rIns="91440" bIns="45720" rtlCol="0" anchor="ctr"/>
          <a:lstStyle>
            <a:lvl1pPr algn="r">
              <a:defRPr sz="1333">
                <a:solidFill>
                  <a:schemeClr val="tx1">
                    <a:tint val="75000"/>
                  </a:schemeClr>
                </a:solidFill>
              </a:defRPr>
            </a:lvl1pPr>
          </a:lstStyle>
          <a:p>
            <a:fld id="{07A4F7D1-8067-4A00-B48D-624138DA4C3C}" type="slidenum">
              <a:rPr lang="en-US" smtClean="0"/>
              <a:pPr/>
              <a:t>‹#›</a:t>
            </a:fld>
            <a:endParaRPr lang="en-US"/>
          </a:p>
        </p:txBody>
      </p:sp>
    </p:spTree>
    <p:extLst>
      <p:ext uri="{BB962C8B-B14F-4D97-AF65-F5344CB8AC3E}">
        <p14:creationId xmlns:p14="http://schemas.microsoft.com/office/powerpoint/2010/main" val="1598149506"/>
      </p:ext>
    </p:extLst>
  </p:cSld>
  <p:clrMap bg1="lt1" tx1="dk1" bg2="lt2" tx2="dk2" accent1="accent1" accent2="accent2" accent3="accent3" accent4="accent4" accent5="accent5" accent6="accent6" hlink="hlink" folHlink="folHlink"/>
  <p:sldLayoutIdLst>
    <p:sldLayoutId id="2147483758" r:id="rId1"/>
    <p:sldLayoutId id="2147483761" r:id="rId2"/>
    <p:sldLayoutId id="2147483762" r:id="rId3"/>
  </p:sldLayoutIdLst>
  <p:hf hdr="0" ftr="0" dt="0"/>
  <p:txStyles>
    <p:titleStyle>
      <a:lvl1pPr algn="l" defTabSz="914396" rtl="0" eaLnBrk="1" latinLnBrk="0" hangingPunct="1">
        <a:lnSpc>
          <a:spcPct val="90000"/>
        </a:lnSpc>
        <a:spcBef>
          <a:spcPct val="0"/>
        </a:spcBef>
        <a:buNone/>
        <a:defRPr sz="2800" b="0" i="0" kern="1200" cap="none" baseline="0">
          <a:solidFill>
            <a:schemeClr val="tx1"/>
          </a:solidFill>
          <a:latin typeface="Eames Century ModON Bold" panose="02000803070705020203" pitchFamily="50" charset="0"/>
          <a:ea typeface="Eames Century ModON Bold" panose="02000803070705020203" pitchFamily="50" charset="0"/>
          <a:cs typeface="Eames Century ModON Bold" panose="02000803070705020203" pitchFamily="50" charset="0"/>
        </a:defRPr>
      </a:lvl1pPr>
    </p:titleStyle>
    <p:bodyStyle>
      <a:lvl1pPr marL="0" indent="0" algn="l" defTabSz="914396" rtl="0" eaLnBrk="1" latinLnBrk="0" hangingPunct="1">
        <a:lnSpc>
          <a:spcPct val="100000"/>
        </a:lnSpc>
        <a:spcBef>
          <a:spcPts val="0"/>
        </a:spcBef>
        <a:buFont typeface="Arial" panose="020B0604020202020204" pitchFamily="34" charset="0"/>
        <a:buNone/>
        <a:defRPr sz="1715" b="1" i="0" kern="1200" spc="27" baseline="0">
          <a:solidFill>
            <a:schemeClr val="tx1"/>
          </a:solidFill>
          <a:latin typeface="ITC Franklin Gothic Std Med" panose="020B0704030503020204" pitchFamily="34" charset="0"/>
          <a:ea typeface="ITC Franklin Gothic Std Med" panose="020B0704030503020204" pitchFamily="34" charset="0"/>
          <a:cs typeface="ITC Franklin Gothic Std Med" panose="020B0704030503020204" pitchFamily="34" charset="0"/>
        </a:defRPr>
      </a:lvl1pPr>
      <a:lvl2pPr marL="232833" indent="-232833" algn="l" defTabSz="914396" rtl="0" eaLnBrk="1" latinLnBrk="0" hangingPunct="1">
        <a:lnSpc>
          <a:spcPct val="100000"/>
        </a:lnSpc>
        <a:spcBef>
          <a:spcPts val="0"/>
        </a:spcBef>
        <a:spcAft>
          <a:spcPts val="267"/>
        </a:spcAft>
        <a:buSzPct val="80000"/>
        <a:buFont typeface="Arial" panose="020B0604020202020204" pitchFamily="34" charset="0"/>
        <a:buChar char="•"/>
        <a:defRPr sz="1715" b="0" i="0" kern="1200" cap="none" baseline="0">
          <a:solidFill>
            <a:schemeClr val="tx1"/>
          </a:solidFill>
          <a:latin typeface="ITC Franklin Gothic Std Med" panose="020B0704030503020204" pitchFamily="34" charset="0"/>
          <a:ea typeface="ITC Franklin Gothic Std Med" panose="020B0704030503020204" pitchFamily="34" charset="0"/>
          <a:cs typeface="ITC Franklin Gothic Std Med" panose="020B0704030503020204" pitchFamily="34" charset="0"/>
        </a:defRPr>
      </a:lvl2pPr>
      <a:lvl3pPr marL="457198" indent="-224365" algn="l" defTabSz="914396" rtl="0" eaLnBrk="1" latinLnBrk="0" hangingPunct="1">
        <a:lnSpc>
          <a:spcPct val="100000"/>
        </a:lnSpc>
        <a:spcBef>
          <a:spcPts val="0"/>
        </a:spcBef>
        <a:spcAft>
          <a:spcPts val="267"/>
        </a:spcAft>
        <a:buClr>
          <a:schemeClr val="tx1"/>
        </a:buClr>
        <a:buSzPct val="80000"/>
        <a:buFont typeface="Arial" panose="020B0604020202020204" pitchFamily="34" charset="0"/>
        <a:buChar char="–"/>
        <a:defRPr sz="1715" b="0" i="0" kern="1200" cap="none" baseline="0">
          <a:solidFill>
            <a:schemeClr val="tx1"/>
          </a:solidFill>
          <a:latin typeface="ITC Franklin Gothic Std Med" panose="020B0704030503020204" pitchFamily="34" charset="0"/>
          <a:ea typeface="ITC Franklin Gothic Std Med" panose="020B0704030503020204" pitchFamily="34" charset="0"/>
          <a:cs typeface="ITC Franklin Gothic Std Med" panose="020B0704030503020204" pitchFamily="34" charset="0"/>
        </a:defRPr>
      </a:lvl3pPr>
      <a:lvl4pPr marL="690029" indent="-232833" algn="l" defTabSz="914396" rtl="0" eaLnBrk="1" latinLnBrk="0" hangingPunct="1">
        <a:lnSpc>
          <a:spcPct val="100000"/>
        </a:lnSpc>
        <a:spcBef>
          <a:spcPts val="0"/>
        </a:spcBef>
        <a:spcAft>
          <a:spcPts val="267"/>
        </a:spcAft>
        <a:buClr>
          <a:schemeClr val="tx1"/>
        </a:buClr>
        <a:buSzPct val="80000"/>
        <a:buFont typeface="Arial" panose="020B0604020202020204" pitchFamily="34" charset="0"/>
        <a:buChar char="•"/>
        <a:defRPr sz="1715" b="0" i="0" kern="1200">
          <a:solidFill>
            <a:schemeClr val="tx1"/>
          </a:solidFill>
          <a:latin typeface="ITC Franklin Gothic Std Med" panose="020B0704030503020204" pitchFamily="34" charset="0"/>
          <a:ea typeface="ITC Franklin Gothic Std Med" panose="020B0704030503020204" pitchFamily="34" charset="0"/>
          <a:cs typeface="ITC Franklin Gothic Std Med" panose="020B0704030503020204" pitchFamily="34" charset="0"/>
        </a:defRPr>
      </a:lvl4pPr>
      <a:lvl5pPr marL="914396" indent="-224365" algn="l" defTabSz="914396" rtl="0" eaLnBrk="1" latinLnBrk="0" hangingPunct="1">
        <a:lnSpc>
          <a:spcPct val="100000"/>
        </a:lnSpc>
        <a:spcBef>
          <a:spcPts val="0"/>
        </a:spcBef>
        <a:spcAft>
          <a:spcPts val="267"/>
        </a:spcAft>
        <a:buClr>
          <a:schemeClr val="tx1"/>
        </a:buClr>
        <a:buSzPct val="80000"/>
        <a:buFont typeface="Arial" panose="020B0604020202020204" pitchFamily="34" charset="0"/>
        <a:buChar char="–"/>
        <a:defRPr sz="1715" b="0" i="0" kern="1200">
          <a:solidFill>
            <a:schemeClr val="tx1"/>
          </a:solidFill>
          <a:latin typeface="ITC Franklin Gothic Std Med" panose="020B0704030503020204" pitchFamily="34" charset="0"/>
          <a:ea typeface="ITC Franklin Gothic Std Med" panose="020B0704030503020204" pitchFamily="34" charset="0"/>
          <a:cs typeface="ITC Franklin Gothic Std Med" panose="020B0704030503020204" pitchFamily="34" charset="0"/>
        </a:defRPr>
      </a:lvl5pPr>
      <a:lvl6pPr marL="0" indent="0" algn="l" defTabSz="914396" rtl="0" eaLnBrk="1" latinLnBrk="0" hangingPunct="1">
        <a:lnSpc>
          <a:spcPct val="90000"/>
        </a:lnSpc>
        <a:spcBef>
          <a:spcPts val="500"/>
        </a:spcBef>
        <a:buClr>
          <a:schemeClr val="tx2"/>
        </a:buClr>
        <a:buSzPct val="80000"/>
        <a:buFont typeface="Arial"/>
        <a:buNone/>
        <a:defRPr sz="2400" b="0" i="0" kern="1200" baseline="0">
          <a:solidFill>
            <a:schemeClr val="tx1"/>
          </a:solidFill>
          <a:latin typeface="ITC Franklin Gothic Std Book" charset="0"/>
          <a:ea typeface="ITC Franklin Gothic Std Book" charset="0"/>
          <a:cs typeface="ITC Franklin Gothic Std Book" charset="0"/>
        </a:defRPr>
      </a:lvl6pPr>
      <a:lvl7pPr marL="228600" indent="-228600" algn="l" defTabSz="914396" rtl="0" eaLnBrk="1" latinLnBrk="0" hangingPunct="1">
        <a:lnSpc>
          <a:spcPct val="90000"/>
        </a:lnSpc>
        <a:spcBef>
          <a:spcPts val="500"/>
        </a:spcBef>
        <a:buClr>
          <a:schemeClr val="tx2"/>
        </a:buClr>
        <a:buSzPct val="80000"/>
        <a:buFont typeface="Arial"/>
        <a:buChar char="•"/>
        <a:defRPr sz="2000" b="0" i="0" kern="1200">
          <a:solidFill>
            <a:schemeClr val="tx1"/>
          </a:solidFill>
          <a:latin typeface="ITC Franklin Gothic Std Book" charset="0"/>
          <a:ea typeface="ITC Franklin Gothic Std Book" charset="0"/>
          <a:cs typeface="ITC Franklin Gothic Std Book" charset="0"/>
        </a:defRPr>
      </a:lvl7pPr>
      <a:lvl8pPr marL="3428984" indent="-228600" algn="l" defTabSz="914396"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82" indent="-228600" algn="l" defTabSz="914396"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96" rtl="0" eaLnBrk="1" latinLnBrk="0" hangingPunct="1">
        <a:defRPr sz="1800" kern="1200">
          <a:solidFill>
            <a:schemeClr val="tx1"/>
          </a:solidFill>
          <a:latin typeface="+mn-lt"/>
          <a:ea typeface="+mn-ea"/>
          <a:cs typeface="+mn-cs"/>
        </a:defRPr>
      </a:lvl1pPr>
      <a:lvl2pPr marL="457198" algn="l" defTabSz="914396" rtl="0" eaLnBrk="1" latinLnBrk="0" hangingPunct="1">
        <a:defRPr sz="1800" kern="1200">
          <a:solidFill>
            <a:schemeClr val="tx1"/>
          </a:solidFill>
          <a:latin typeface="+mn-lt"/>
          <a:ea typeface="+mn-ea"/>
          <a:cs typeface="+mn-cs"/>
        </a:defRPr>
      </a:lvl2pPr>
      <a:lvl3pPr marL="914396" algn="l" defTabSz="914396" rtl="0" eaLnBrk="1" latinLnBrk="0" hangingPunct="1">
        <a:defRPr sz="1800" kern="1200">
          <a:solidFill>
            <a:schemeClr val="tx1"/>
          </a:solidFill>
          <a:latin typeface="+mn-lt"/>
          <a:ea typeface="+mn-ea"/>
          <a:cs typeface="+mn-cs"/>
        </a:defRPr>
      </a:lvl3pPr>
      <a:lvl4pPr marL="1371592" algn="l" defTabSz="914396" rtl="0" eaLnBrk="1" latinLnBrk="0" hangingPunct="1">
        <a:defRPr sz="1800" kern="1200">
          <a:solidFill>
            <a:schemeClr val="tx1"/>
          </a:solidFill>
          <a:latin typeface="+mn-lt"/>
          <a:ea typeface="+mn-ea"/>
          <a:cs typeface="+mn-cs"/>
        </a:defRPr>
      </a:lvl4pPr>
      <a:lvl5pPr marL="1828792" algn="l" defTabSz="914396" rtl="0" eaLnBrk="1" latinLnBrk="0" hangingPunct="1">
        <a:defRPr sz="1800" kern="1200">
          <a:solidFill>
            <a:schemeClr val="tx1"/>
          </a:solidFill>
          <a:latin typeface="+mn-lt"/>
          <a:ea typeface="+mn-ea"/>
          <a:cs typeface="+mn-cs"/>
        </a:defRPr>
      </a:lvl5pPr>
      <a:lvl6pPr marL="2285990" algn="l" defTabSz="914396" rtl="0" eaLnBrk="1" latinLnBrk="0" hangingPunct="1">
        <a:defRPr sz="1800" kern="1200">
          <a:solidFill>
            <a:schemeClr val="tx1"/>
          </a:solidFill>
          <a:latin typeface="+mn-lt"/>
          <a:ea typeface="+mn-ea"/>
          <a:cs typeface="+mn-cs"/>
        </a:defRPr>
      </a:lvl6pPr>
      <a:lvl7pPr marL="2743186" algn="l" defTabSz="914396" rtl="0" eaLnBrk="1" latinLnBrk="0" hangingPunct="1">
        <a:defRPr sz="1800" kern="1200">
          <a:solidFill>
            <a:schemeClr val="tx1"/>
          </a:solidFill>
          <a:latin typeface="+mn-lt"/>
          <a:ea typeface="+mn-ea"/>
          <a:cs typeface="+mn-cs"/>
        </a:defRPr>
      </a:lvl7pPr>
      <a:lvl8pPr marL="3200384" algn="l" defTabSz="914396" rtl="0" eaLnBrk="1" latinLnBrk="0" hangingPunct="1">
        <a:defRPr sz="1800" kern="1200">
          <a:solidFill>
            <a:schemeClr val="tx1"/>
          </a:solidFill>
          <a:latin typeface="+mn-lt"/>
          <a:ea typeface="+mn-ea"/>
          <a:cs typeface="+mn-cs"/>
        </a:defRPr>
      </a:lvl8pPr>
      <a:lvl9pPr marL="3657582" algn="l" defTabSz="9143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B655-62C2-4118-BC61-B98F4A4BC56B}"/>
              </a:ext>
            </a:extLst>
          </p:cNvPr>
          <p:cNvSpPr>
            <a:spLocks noGrp="1"/>
          </p:cNvSpPr>
          <p:nvPr>
            <p:ph type="ctrTitle"/>
          </p:nvPr>
        </p:nvSpPr>
        <p:spPr/>
        <p:txBody>
          <a:bodyPr/>
          <a:lstStyle/>
          <a:p>
            <a:r>
              <a:rPr lang="en-US" dirty="0">
                <a:solidFill>
                  <a:schemeClr val="bg2">
                    <a:lumMod val="50000"/>
                  </a:schemeClr>
                </a:solidFill>
                <a:latin typeface="Avenir Next LT Pro" panose="020B0504020202020204" pitchFamily="34" charset="0"/>
              </a:rPr>
              <a:t>GAP DATA PLATFORM</a:t>
            </a:r>
          </a:p>
        </p:txBody>
      </p:sp>
      <p:sp>
        <p:nvSpPr>
          <p:cNvPr id="3" name="Subtitle 2">
            <a:extLst>
              <a:ext uri="{FF2B5EF4-FFF2-40B4-BE49-F238E27FC236}">
                <a16:creationId xmlns:a16="http://schemas.microsoft.com/office/drawing/2014/main" id="{4C19BE5E-8529-4778-8174-8876C483CE0D}"/>
              </a:ext>
            </a:extLst>
          </p:cNvPr>
          <p:cNvSpPr>
            <a:spLocks noGrp="1"/>
          </p:cNvSpPr>
          <p:nvPr>
            <p:ph type="subTitle" idx="1"/>
          </p:nvPr>
        </p:nvSpPr>
        <p:spPr/>
        <p:txBody>
          <a:bodyPr>
            <a:normAutofit/>
          </a:bodyPr>
          <a:lstStyle/>
          <a:p>
            <a:r>
              <a:rPr lang="en-US" sz="6000" dirty="0">
                <a:solidFill>
                  <a:schemeClr val="bg2">
                    <a:lumMod val="75000"/>
                  </a:schemeClr>
                </a:solidFill>
                <a:latin typeface="Avenir Next LT Pro" panose="020B0504020202020204" pitchFamily="34" charset="0"/>
              </a:rPr>
              <a:t>Data Quality</a:t>
            </a:r>
          </a:p>
        </p:txBody>
      </p:sp>
      <p:sp>
        <p:nvSpPr>
          <p:cNvPr id="4" name="Slide Number Placeholder 3">
            <a:extLst>
              <a:ext uri="{FF2B5EF4-FFF2-40B4-BE49-F238E27FC236}">
                <a16:creationId xmlns:a16="http://schemas.microsoft.com/office/drawing/2014/main" id="{9C109F91-FF50-4C66-83E3-C8E0AFF640DC}"/>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412960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154" name="Picture 153">
            <a:extLst>
              <a:ext uri="{FF2B5EF4-FFF2-40B4-BE49-F238E27FC236}">
                <a16:creationId xmlns:a16="http://schemas.microsoft.com/office/drawing/2014/main" id="{57474DA6-403E-4159-B511-E10B8BF44EAA}"/>
              </a:ext>
            </a:extLst>
          </p:cNvPr>
          <p:cNvPicPr>
            <a:picLocks noChangeAspect="1"/>
          </p:cNvPicPr>
          <p:nvPr/>
        </p:nvPicPr>
        <p:blipFill>
          <a:blip r:embed="rId3"/>
          <a:stretch>
            <a:fillRect/>
          </a:stretch>
        </p:blipFill>
        <p:spPr>
          <a:xfrm>
            <a:off x="20755" y="0"/>
            <a:ext cx="12150490" cy="6858000"/>
          </a:xfrm>
          <a:prstGeom prst="rect">
            <a:avLst/>
          </a:prstGeom>
        </p:spPr>
      </p:pic>
    </p:spTree>
    <p:extLst>
      <p:ext uri="{BB962C8B-B14F-4D97-AF65-F5344CB8AC3E}">
        <p14:creationId xmlns:p14="http://schemas.microsoft.com/office/powerpoint/2010/main" val="292951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4" name="Shape 87">
            <a:extLst>
              <a:ext uri="{FF2B5EF4-FFF2-40B4-BE49-F238E27FC236}">
                <a16:creationId xmlns:a16="http://schemas.microsoft.com/office/drawing/2014/main" id="{775979AA-AD0F-7C42-9149-7B2A38B17FBB}"/>
              </a:ext>
            </a:extLst>
          </p:cNvPr>
          <p:cNvSpPr txBox="1"/>
          <p:nvPr/>
        </p:nvSpPr>
        <p:spPr>
          <a:xfrm>
            <a:off x="1246207" y="289033"/>
            <a:ext cx="9014921" cy="691252"/>
          </a:xfrm>
          <a:prstGeom prst="rect">
            <a:avLst/>
          </a:prstGeom>
          <a:noFill/>
          <a:ln>
            <a:noFill/>
          </a:ln>
        </p:spPr>
        <p:txBody>
          <a:bodyPr wrap="square" lIns="121920" tIns="121900" rIns="121920" bIns="121900" anchor="ctr" anchorCtr="0">
            <a:noAutofit/>
          </a:bodyPr>
          <a:lstStyle/>
          <a:p>
            <a:pPr indent="-93131" algn="ctr">
              <a:buSzPts val="1100"/>
              <a:defRPr/>
            </a:pPr>
            <a:r>
              <a:rPr lang="en-US" sz="2667" b="1" cap="all" dirty="0">
                <a:solidFill>
                  <a:schemeClr val="bg2">
                    <a:lumMod val="50000"/>
                  </a:schemeClr>
                </a:solidFill>
                <a:ea typeface="Muli Light"/>
                <a:cs typeface="Muli Light"/>
                <a:sym typeface="Muli Light"/>
              </a:rPr>
              <a:t>GDP DQ key Parameters</a:t>
            </a:r>
            <a:endParaRPr lang="en-US" sz="2667" b="1" dirty="0">
              <a:solidFill>
                <a:schemeClr val="bg2">
                  <a:lumMod val="50000"/>
                </a:schemeClr>
              </a:solidFill>
              <a:ea typeface="Muli Light"/>
              <a:cs typeface="Muli Light"/>
              <a:sym typeface="Muli Light"/>
            </a:endParaRPr>
          </a:p>
        </p:txBody>
      </p:sp>
      <p:sp>
        <p:nvSpPr>
          <p:cNvPr id="9" name="TextBox 8">
            <a:extLst>
              <a:ext uri="{FF2B5EF4-FFF2-40B4-BE49-F238E27FC236}">
                <a16:creationId xmlns:a16="http://schemas.microsoft.com/office/drawing/2014/main" id="{C12FD121-72C8-9D44-9277-B07C26A9C228}"/>
              </a:ext>
            </a:extLst>
          </p:cNvPr>
          <p:cNvSpPr txBox="1"/>
          <p:nvPr/>
        </p:nvSpPr>
        <p:spPr>
          <a:xfrm>
            <a:off x="677976" y="1480709"/>
            <a:ext cx="3147795" cy="3353931"/>
          </a:xfrm>
          <a:prstGeom prst="rect">
            <a:avLst/>
          </a:prstGeom>
          <a:noFill/>
        </p:spPr>
        <p:txBody>
          <a:bodyPr wrap="square" lIns="91440" tIns="45720" rIns="91440" bIns="45720" rtlCol="0" anchor="ctr" anchorCtr="0">
            <a:spAutoFit/>
          </a:bodyPr>
          <a:lstStyle/>
          <a:p>
            <a:pPr marL="380365" lvl="6" indent="-380365" algn="just">
              <a:lnSpc>
                <a:spcPct val="150000"/>
              </a:lnSpc>
              <a:buFont typeface="Arial" panose="020B0604020202020204" pitchFamily="34" charset="0"/>
              <a:buChar char="•"/>
            </a:pPr>
            <a:r>
              <a:rPr lang="en-US" sz="2400" b="1" dirty="0">
                <a:solidFill>
                  <a:srgbClr val="002060"/>
                </a:solidFill>
                <a:latin typeface="Avenir Next LT Pro"/>
                <a:cs typeface="Arial"/>
              </a:rPr>
              <a:t>A</a:t>
            </a:r>
            <a:r>
              <a:rPr lang="en-US" sz="2400" dirty="0">
                <a:solidFill>
                  <a:srgbClr val="002060"/>
                </a:solidFill>
                <a:latin typeface="Avenir Next LT Pro"/>
                <a:cs typeface="Arial"/>
              </a:rPr>
              <a:t>ccuracy</a:t>
            </a:r>
          </a:p>
          <a:p>
            <a:pPr marL="380365" lvl="6" indent="-380365" algn="just">
              <a:lnSpc>
                <a:spcPct val="150000"/>
              </a:lnSpc>
              <a:buFont typeface="Arial" panose="020B0604020202020204" pitchFamily="34" charset="0"/>
              <a:buChar char="•"/>
            </a:pPr>
            <a:r>
              <a:rPr lang="en-US" sz="2400" b="1" dirty="0">
                <a:solidFill>
                  <a:srgbClr val="7030A0"/>
                </a:solidFill>
                <a:latin typeface="Avenir Next LT Pro"/>
                <a:cs typeface="Arial"/>
              </a:rPr>
              <a:t>C</a:t>
            </a:r>
            <a:r>
              <a:rPr lang="en-US" sz="2400" dirty="0">
                <a:solidFill>
                  <a:srgbClr val="7030A0"/>
                </a:solidFill>
                <a:latin typeface="Avenir Next LT Pro"/>
                <a:cs typeface="Arial"/>
              </a:rPr>
              <a:t>ompleteness</a:t>
            </a:r>
            <a:endParaRPr lang="en-US" sz="2400" dirty="0">
              <a:solidFill>
                <a:srgbClr val="002060"/>
              </a:solidFill>
              <a:latin typeface="Avenir Next LT Pro"/>
              <a:cs typeface="Arial"/>
            </a:endParaRPr>
          </a:p>
          <a:p>
            <a:pPr marL="380365" lvl="6" indent="-380365" algn="just">
              <a:lnSpc>
                <a:spcPct val="150000"/>
              </a:lnSpc>
              <a:buFont typeface="Arial" panose="020B0604020202020204" pitchFamily="34" charset="0"/>
              <a:buChar char="•"/>
            </a:pPr>
            <a:r>
              <a:rPr lang="en-US" sz="2400" b="1" dirty="0">
                <a:solidFill>
                  <a:srgbClr val="7030A0"/>
                </a:solidFill>
                <a:latin typeface="Avenir Next LT Pro"/>
                <a:cs typeface="Arial"/>
              </a:rPr>
              <a:t>V</a:t>
            </a:r>
            <a:r>
              <a:rPr lang="en-US" sz="2400" dirty="0">
                <a:solidFill>
                  <a:srgbClr val="7030A0"/>
                </a:solidFill>
                <a:latin typeface="Avenir Next LT Pro"/>
                <a:cs typeface="Arial"/>
              </a:rPr>
              <a:t>alidity</a:t>
            </a:r>
          </a:p>
          <a:p>
            <a:pPr marL="380365" lvl="6" indent="-380365" algn="just">
              <a:lnSpc>
                <a:spcPct val="150000"/>
              </a:lnSpc>
              <a:buFont typeface="Arial" panose="020B0604020202020204" pitchFamily="34" charset="0"/>
              <a:buChar char="•"/>
            </a:pPr>
            <a:r>
              <a:rPr lang="en-US" sz="2400" b="1" dirty="0">
                <a:solidFill>
                  <a:schemeClr val="accent5"/>
                </a:solidFill>
                <a:latin typeface="Avenir Next LT Pro"/>
                <a:cs typeface="Arial"/>
              </a:rPr>
              <a:t>T</a:t>
            </a:r>
            <a:r>
              <a:rPr lang="en-US" sz="2400" dirty="0">
                <a:solidFill>
                  <a:schemeClr val="accent5"/>
                </a:solidFill>
                <a:latin typeface="Avenir Next LT Pro"/>
                <a:cs typeface="Arial"/>
              </a:rPr>
              <a:t>imeliness</a:t>
            </a:r>
          </a:p>
          <a:p>
            <a:pPr marL="380365" lvl="6" indent="-380365" algn="just">
              <a:lnSpc>
                <a:spcPct val="150000"/>
              </a:lnSpc>
              <a:buFont typeface="Arial" panose="020B0604020202020204" pitchFamily="34" charset="0"/>
              <a:buChar char="•"/>
            </a:pPr>
            <a:r>
              <a:rPr lang="en-US" sz="2400" b="1" dirty="0">
                <a:solidFill>
                  <a:srgbClr val="00B0F0"/>
                </a:solidFill>
                <a:latin typeface="Avenir Next LT Pro"/>
                <a:cs typeface="Arial"/>
              </a:rPr>
              <a:t>C</a:t>
            </a:r>
            <a:r>
              <a:rPr lang="en-US" sz="2400" dirty="0">
                <a:solidFill>
                  <a:srgbClr val="00B0F0"/>
                </a:solidFill>
                <a:latin typeface="Avenir Next LT Pro"/>
                <a:cs typeface="Arial"/>
              </a:rPr>
              <a:t>onsistency</a:t>
            </a:r>
          </a:p>
          <a:p>
            <a:pPr marL="380365" lvl="6" indent="-380365" algn="just">
              <a:lnSpc>
                <a:spcPct val="150000"/>
              </a:lnSpc>
              <a:buFont typeface="Arial" panose="020B0604020202020204" pitchFamily="34" charset="0"/>
              <a:buChar char="•"/>
            </a:pPr>
            <a:r>
              <a:rPr lang="en-US" sz="2400" b="1" dirty="0">
                <a:solidFill>
                  <a:schemeClr val="accent5">
                    <a:lumMod val="75000"/>
                  </a:schemeClr>
                </a:solidFill>
                <a:latin typeface="Avenir Next LT Pro"/>
                <a:cs typeface="Arial"/>
              </a:rPr>
              <a:t>I</a:t>
            </a:r>
            <a:r>
              <a:rPr lang="en-US" sz="2400" dirty="0">
                <a:solidFill>
                  <a:schemeClr val="accent5">
                    <a:lumMod val="75000"/>
                  </a:schemeClr>
                </a:solidFill>
                <a:latin typeface="Avenir Next LT Pro"/>
                <a:cs typeface="Arial"/>
              </a:rPr>
              <a:t>ntegrity</a:t>
            </a:r>
          </a:p>
        </p:txBody>
      </p:sp>
      <p:cxnSp>
        <p:nvCxnSpPr>
          <p:cNvPr id="55" name="Straight Connector 54">
            <a:extLst>
              <a:ext uri="{FF2B5EF4-FFF2-40B4-BE49-F238E27FC236}">
                <a16:creationId xmlns:a16="http://schemas.microsoft.com/office/drawing/2014/main" id="{33A3A927-B30E-E84C-9EB3-5BDCFB6167D0}"/>
              </a:ext>
            </a:extLst>
          </p:cNvPr>
          <p:cNvCxnSpPr>
            <a:cxnSpLocks/>
          </p:cNvCxnSpPr>
          <p:nvPr/>
        </p:nvCxnSpPr>
        <p:spPr>
          <a:xfrm>
            <a:off x="3674346" y="1885265"/>
            <a:ext cx="0" cy="3087469"/>
          </a:xfrm>
          <a:prstGeom prst="line">
            <a:avLst/>
          </a:prstGeom>
          <a:ln w="3175">
            <a:solidFill>
              <a:srgbClr val="BBBBBD"/>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833BDD7-4EA3-460F-9898-0D8A81DE55FE}"/>
              </a:ext>
            </a:extLst>
          </p:cNvPr>
          <p:cNvSpPr>
            <a:spLocks noGrp="1"/>
          </p:cNvSpPr>
          <p:nvPr>
            <p:ph type="sldNum" idx="10"/>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a:t>
            </a:fld>
            <a:endParaRPr lang="en"/>
          </a:p>
        </p:txBody>
      </p:sp>
      <p:sp>
        <p:nvSpPr>
          <p:cNvPr id="3" name="TextBox 2">
            <a:extLst>
              <a:ext uri="{FF2B5EF4-FFF2-40B4-BE49-F238E27FC236}">
                <a16:creationId xmlns:a16="http://schemas.microsoft.com/office/drawing/2014/main" id="{90C7FF23-C6E3-4945-B51D-2C7516DB2DCC}"/>
              </a:ext>
            </a:extLst>
          </p:cNvPr>
          <p:cNvSpPr txBox="1"/>
          <p:nvPr/>
        </p:nvSpPr>
        <p:spPr>
          <a:xfrm>
            <a:off x="3904658" y="2220879"/>
            <a:ext cx="7601393" cy="369332"/>
          </a:xfrm>
          <a:prstGeom prst="rect">
            <a:avLst/>
          </a:prstGeom>
          <a:noFill/>
        </p:spPr>
        <p:txBody>
          <a:bodyPr wrap="square" rtlCol="0">
            <a:spAutoFit/>
          </a:bodyPr>
          <a:lstStyle/>
          <a:p>
            <a:r>
              <a:rPr lang="en-US" dirty="0">
                <a:solidFill>
                  <a:srgbClr val="7030A0"/>
                </a:solidFill>
              </a:rPr>
              <a:t>‘</a:t>
            </a:r>
            <a:r>
              <a:rPr lang="en-US" dirty="0">
                <a:solidFill>
                  <a:srgbClr val="7030A0"/>
                </a:solidFill>
                <a:latin typeface="Avenir Next LT Pro"/>
                <a:cs typeface="Arial"/>
              </a:rPr>
              <a:t>each sale record, in Sale table should have an order id associated to it’</a:t>
            </a:r>
          </a:p>
        </p:txBody>
      </p:sp>
      <p:sp>
        <p:nvSpPr>
          <p:cNvPr id="8" name="TextBox 7">
            <a:extLst>
              <a:ext uri="{FF2B5EF4-FFF2-40B4-BE49-F238E27FC236}">
                <a16:creationId xmlns:a16="http://schemas.microsoft.com/office/drawing/2014/main" id="{2D186D34-A376-4641-B080-7F346BEDBCAF}"/>
              </a:ext>
            </a:extLst>
          </p:cNvPr>
          <p:cNvSpPr txBox="1"/>
          <p:nvPr/>
        </p:nvSpPr>
        <p:spPr>
          <a:xfrm>
            <a:off x="3987006" y="3391291"/>
            <a:ext cx="7897631" cy="369332"/>
          </a:xfrm>
          <a:prstGeom prst="rect">
            <a:avLst/>
          </a:prstGeom>
          <a:noFill/>
        </p:spPr>
        <p:txBody>
          <a:bodyPr wrap="square" rtlCol="0">
            <a:spAutoFit/>
          </a:bodyPr>
          <a:lstStyle/>
          <a:p>
            <a:r>
              <a:rPr lang="en-US" dirty="0">
                <a:solidFill>
                  <a:schemeClr val="accent5"/>
                </a:solidFill>
                <a:latin typeface="Avenir Next LT Pro"/>
                <a:cs typeface="Arial"/>
              </a:rPr>
              <a:t>‘Capture the delay in Ingested data streams’</a:t>
            </a:r>
          </a:p>
        </p:txBody>
      </p:sp>
      <p:sp>
        <p:nvSpPr>
          <p:cNvPr id="10" name="TextBox 9">
            <a:extLst>
              <a:ext uri="{FF2B5EF4-FFF2-40B4-BE49-F238E27FC236}">
                <a16:creationId xmlns:a16="http://schemas.microsoft.com/office/drawing/2014/main" id="{987DE792-A839-47F6-B5B4-3342C9BFD55C}"/>
              </a:ext>
            </a:extLst>
          </p:cNvPr>
          <p:cNvSpPr txBox="1"/>
          <p:nvPr/>
        </p:nvSpPr>
        <p:spPr>
          <a:xfrm>
            <a:off x="3904657" y="2783455"/>
            <a:ext cx="7601393" cy="369332"/>
          </a:xfrm>
          <a:prstGeom prst="rect">
            <a:avLst/>
          </a:prstGeom>
          <a:noFill/>
        </p:spPr>
        <p:txBody>
          <a:bodyPr wrap="square" rtlCol="0">
            <a:spAutoFit/>
          </a:bodyPr>
          <a:lstStyle/>
          <a:p>
            <a:r>
              <a:rPr lang="en-US" dirty="0">
                <a:solidFill>
                  <a:srgbClr val="7030A0"/>
                </a:solidFill>
              </a:rPr>
              <a:t>‘</a:t>
            </a:r>
            <a:r>
              <a:rPr lang="en-US" dirty="0">
                <a:solidFill>
                  <a:srgbClr val="7030A0"/>
                </a:solidFill>
                <a:latin typeface="Avenir Next LT Pro"/>
                <a:cs typeface="Arial"/>
              </a:rPr>
              <a:t>total_amount ’ field in the Sale table should not be ‘0’</a:t>
            </a:r>
          </a:p>
        </p:txBody>
      </p:sp>
      <p:sp>
        <p:nvSpPr>
          <p:cNvPr id="11" name="TextBox 10">
            <a:extLst>
              <a:ext uri="{FF2B5EF4-FFF2-40B4-BE49-F238E27FC236}">
                <a16:creationId xmlns:a16="http://schemas.microsoft.com/office/drawing/2014/main" id="{5176FCC8-8CCB-4E11-A679-7F1004B45A92}"/>
              </a:ext>
            </a:extLst>
          </p:cNvPr>
          <p:cNvSpPr txBox="1"/>
          <p:nvPr/>
        </p:nvSpPr>
        <p:spPr>
          <a:xfrm>
            <a:off x="3977963" y="3922765"/>
            <a:ext cx="7897631" cy="369332"/>
          </a:xfrm>
          <a:prstGeom prst="rect">
            <a:avLst/>
          </a:prstGeom>
          <a:noFill/>
        </p:spPr>
        <p:txBody>
          <a:bodyPr wrap="square" rtlCol="0">
            <a:spAutoFit/>
          </a:bodyPr>
          <a:lstStyle/>
          <a:p>
            <a:r>
              <a:rPr lang="en-US" dirty="0">
                <a:solidFill>
                  <a:srgbClr val="00B0F0"/>
                </a:solidFill>
                <a:latin typeface="Avenir Next LT Pro"/>
                <a:cs typeface="Arial"/>
              </a:rPr>
              <a:t>‘Each Sale Record, should only have one Sale Code associated to it’</a:t>
            </a:r>
          </a:p>
        </p:txBody>
      </p:sp>
      <p:sp>
        <p:nvSpPr>
          <p:cNvPr id="12" name="TextBox 11">
            <a:extLst>
              <a:ext uri="{FF2B5EF4-FFF2-40B4-BE49-F238E27FC236}">
                <a16:creationId xmlns:a16="http://schemas.microsoft.com/office/drawing/2014/main" id="{45053D9F-7EE4-469D-BD7D-9590BA4C2501}"/>
              </a:ext>
            </a:extLst>
          </p:cNvPr>
          <p:cNvSpPr txBox="1"/>
          <p:nvPr/>
        </p:nvSpPr>
        <p:spPr>
          <a:xfrm>
            <a:off x="3977581" y="4429564"/>
            <a:ext cx="7897631" cy="923330"/>
          </a:xfrm>
          <a:prstGeom prst="rect">
            <a:avLst/>
          </a:prstGeom>
          <a:noFill/>
        </p:spPr>
        <p:txBody>
          <a:bodyPr wrap="square" rtlCol="0">
            <a:spAutoFit/>
          </a:bodyPr>
          <a:lstStyle/>
          <a:p>
            <a:r>
              <a:rPr lang="en-US" dirty="0">
                <a:solidFill>
                  <a:schemeClr val="accent5">
                    <a:lumMod val="75000"/>
                  </a:schemeClr>
                </a:solidFill>
                <a:latin typeface="Avenir Next LT Pro"/>
                <a:cs typeface="Arial"/>
              </a:rPr>
              <a:t>‘Field ‘Sale_Code’ should be unique for a specific sale record across all the tables – Sale, Sale_line_Discount, Sale_line_tax, Sale_tender &amp; Sale_line_item</a:t>
            </a:r>
          </a:p>
        </p:txBody>
      </p:sp>
      <p:sp>
        <p:nvSpPr>
          <p:cNvPr id="5" name="TextBox 4">
            <a:extLst>
              <a:ext uri="{FF2B5EF4-FFF2-40B4-BE49-F238E27FC236}">
                <a16:creationId xmlns:a16="http://schemas.microsoft.com/office/drawing/2014/main" id="{DA54B3C0-C5CF-4DC0-9844-93974BE03270}"/>
              </a:ext>
            </a:extLst>
          </p:cNvPr>
          <p:cNvSpPr txBox="1"/>
          <p:nvPr/>
        </p:nvSpPr>
        <p:spPr>
          <a:xfrm>
            <a:off x="1986844" y="5742712"/>
            <a:ext cx="10464800" cy="369332"/>
          </a:xfrm>
          <a:prstGeom prst="rect">
            <a:avLst/>
          </a:prstGeom>
          <a:noFill/>
        </p:spPr>
        <p:txBody>
          <a:bodyPr wrap="square" rtlCol="0">
            <a:spAutoFit/>
          </a:bodyPr>
          <a:lstStyle/>
          <a:p>
            <a:r>
              <a:rPr lang="en-US" dirty="0"/>
              <a:t>IDF (Developed by Accenture) is the tool / Accelerator selected for DQ Analysis </a:t>
            </a:r>
          </a:p>
        </p:txBody>
      </p:sp>
      <p:sp>
        <p:nvSpPr>
          <p:cNvPr id="13" name="TextBox 12">
            <a:extLst>
              <a:ext uri="{FF2B5EF4-FFF2-40B4-BE49-F238E27FC236}">
                <a16:creationId xmlns:a16="http://schemas.microsoft.com/office/drawing/2014/main" id="{DE7B0AEE-DB4D-485C-B50B-D609C0893635}"/>
              </a:ext>
            </a:extLst>
          </p:cNvPr>
          <p:cNvSpPr txBox="1"/>
          <p:nvPr/>
        </p:nvSpPr>
        <p:spPr>
          <a:xfrm>
            <a:off x="3962788" y="1694551"/>
            <a:ext cx="7601393" cy="369332"/>
          </a:xfrm>
          <a:prstGeom prst="rect">
            <a:avLst/>
          </a:prstGeom>
          <a:noFill/>
        </p:spPr>
        <p:txBody>
          <a:bodyPr wrap="square" rtlCol="0">
            <a:spAutoFit/>
          </a:bodyPr>
          <a:lstStyle/>
          <a:p>
            <a:r>
              <a:rPr lang="en-US" dirty="0"/>
              <a:t>‘</a:t>
            </a:r>
            <a:r>
              <a:rPr lang="en-US" dirty="0">
                <a:latin typeface="Avenir Next LT Pro"/>
                <a:cs typeface="Arial"/>
              </a:rPr>
              <a:t>Thresholds/ Expressions validated for required metrices’</a:t>
            </a:r>
          </a:p>
        </p:txBody>
      </p:sp>
    </p:spTree>
    <p:extLst>
      <p:ext uri="{BB962C8B-B14F-4D97-AF65-F5344CB8AC3E}">
        <p14:creationId xmlns:p14="http://schemas.microsoft.com/office/powerpoint/2010/main" val="361722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2" name="Title 1">
            <a:extLst>
              <a:ext uri="{FF2B5EF4-FFF2-40B4-BE49-F238E27FC236}">
                <a16:creationId xmlns:a16="http://schemas.microsoft.com/office/drawing/2014/main" id="{5A7105FF-F0F0-E64A-B784-41A0E93CFFA8}"/>
              </a:ext>
            </a:extLst>
          </p:cNvPr>
          <p:cNvSpPr>
            <a:spLocks noGrp="1"/>
          </p:cNvSpPr>
          <p:nvPr>
            <p:ph type="title"/>
          </p:nvPr>
        </p:nvSpPr>
        <p:spPr>
          <a:xfrm>
            <a:off x="202779" y="381511"/>
            <a:ext cx="11582400" cy="465975"/>
          </a:xfrm>
          <a:noFill/>
          <a:ln>
            <a:noFill/>
          </a:ln>
        </p:spPr>
        <p:txBody>
          <a:bodyPr spcFirstLastPara="1" wrap="square" lIns="0" tIns="91425" rIns="91425" bIns="91425" anchor="b" anchorCtr="0">
            <a:normAutofit fontScale="90000"/>
          </a:bodyPr>
          <a:lstStyle/>
          <a:p>
            <a:pPr algn="ctr"/>
            <a:br>
              <a:rPr lang="en-US" b="0" dirty="0">
                <a:solidFill>
                  <a:schemeClr val="bg2">
                    <a:lumMod val="50000"/>
                  </a:schemeClr>
                </a:solidFill>
                <a:latin typeface="Avenir Next LT Pro" panose="020B0504020202020204" pitchFamily="34" charset="0"/>
                <a:cs typeface="Arial" panose="020B0604020202020204" pitchFamily="34" charset="0"/>
                <a:sym typeface="Muli Light"/>
              </a:rPr>
            </a:br>
            <a:br>
              <a:rPr lang="en-US" b="0" dirty="0">
                <a:solidFill>
                  <a:schemeClr val="bg2">
                    <a:lumMod val="50000"/>
                  </a:schemeClr>
                </a:solidFill>
                <a:latin typeface="Avenir Next LT Pro" panose="020B0504020202020204" pitchFamily="34" charset="0"/>
                <a:cs typeface="Arial" panose="020B0604020202020204" pitchFamily="34" charset="0"/>
                <a:sym typeface="Muli Light"/>
              </a:rPr>
            </a:br>
            <a:br>
              <a:rPr lang="en-US" b="0" dirty="0">
                <a:solidFill>
                  <a:schemeClr val="bg2">
                    <a:lumMod val="50000"/>
                  </a:schemeClr>
                </a:solidFill>
                <a:latin typeface="Avenir Next LT Pro" panose="020B0504020202020204" pitchFamily="34" charset="0"/>
                <a:cs typeface="Arial" panose="020B0604020202020204" pitchFamily="34" charset="0"/>
                <a:sym typeface="Muli Light"/>
              </a:rPr>
            </a:br>
            <a:r>
              <a:rPr lang="en-US" b="0" dirty="0">
                <a:solidFill>
                  <a:schemeClr val="bg2">
                    <a:lumMod val="50000"/>
                  </a:schemeClr>
                </a:solidFill>
                <a:latin typeface="Avenir Next LT Pro" panose="020B0504020202020204" pitchFamily="34" charset="0"/>
                <a:cs typeface="Arial" panose="020B0604020202020204" pitchFamily="34" charset="0"/>
                <a:sym typeface="Muli Light"/>
              </a:rPr>
              <a:t>DQ BLOCK DIAGRAM</a:t>
            </a:r>
          </a:p>
        </p:txBody>
      </p:sp>
      <p:grpSp>
        <p:nvGrpSpPr>
          <p:cNvPr id="238" name="Group 237">
            <a:extLst>
              <a:ext uri="{FF2B5EF4-FFF2-40B4-BE49-F238E27FC236}">
                <a16:creationId xmlns:a16="http://schemas.microsoft.com/office/drawing/2014/main" id="{56A370EC-0F6C-43F6-97BF-E8AF026AA3B2}"/>
              </a:ext>
            </a:extLst>
          </p:cNvPr>
          <p:cNvGrpSpPr/>
          <p:nvPr/>
        </p:nvGrpSpPr>
        <p:grpSpPr>
          <a:xfrm>
            <a:off x="1004178" y="1069363"/>
            <a:ext cx="10313943" cy="5236787"/>
            <a:chOff x="1004178" y="1069363"/>
            <a:chExt cx="10313943" cy="5236787"/>
          </a:xfrm>
        </p:grpSpPr>
        <p:cxnSp>
          <p:nvCxnSpPr>
            <p:cNvPr id="120" name="Straight Arrow Connector 119">
              <a:extLst>
                <a:ext uri="{FF2B5EF4-FFF2-40B4-BE49-F238E27FC236}">
                  <a16:creationId xmlns:a16="http://schemas.microsoft.com/office/drawing/2014/main" id="{C65271CF-26FC-4851-B455-8C26F867D471}"/>
                </a:ext>
              </a:extLst>
            </p:cNvPr>
            <p:cNvCxnSpPr>
              <a:cxnSpLocks/>
            </p:cNvCxnSpPr>
            <p:nvPr/>
          </p:nvCxnSpPr>
          <p:spPr>
            <a:xfrm flipV="1">
              <a:off x="8478645" y="2229647"/>
              <a:ext cx="11752" cy="731881"/>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89" name="Group 88">
              <a:extLst>
                <a:ext uri="{FF2B5EF4-FFF2-40B4-BE49-F238E27FC236}">
                  <a16:creationId xmlns:a16="http://schemas.microsoft.com/office/drawing/2014/main" id="{9ABC31A4-0E75-4829-BDA6-829FF99EBBB0}"/>
                </a:ext>
              </a:extLst>
            </p:cNvPr>
            <p:cNvGrpSpPr/>
            <p:nvPr/>
          </p:nvGrpSpPr>
          <p:grpSpPr>
            <a:xfrm>
              <a:off x="1004178" y="1098898"/>
              <a:ext cx="5001098" cy="2979415"/>
              <a:chOff x="513349" y="898356"/>
              <a:chExt cx="5406190" cy="3085670"/>
            </a:xfrm>
          </p:grpSpPr>
          <p:sp>
            <p:nvSpPr>
              <p:cNvPr id="90" name="Rectangle 89">
                <a:extLst>
                  <a:ext uri="{FF2B5EF4-FFF2-40B4-BE49-F238E27FC236}">
                    <a16:creationId xmlns:a16="http://schemas.microsoft.com/office/drawing/2014/main" id="{CFE590CD-CE52-4A50-9C1E-912D21FB2F9A}"/>
                  </a:ext>
                </a:extLst>
              </p:cNvPr>
              <p:cNvSpPr/>
              <p:nvPr/>
            </p:nvSpPr>
            <p:spPr>
              <a:xfrm>
                <a:off x="513349" y="1219198"/>
                <a:ext cx="1860885" cy="51334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PRODUCERS</a:t>
                </a:r>
              </a:p>
            </p:txBody>
          </p:sp>
          <p:sp>
            <p:nvSpPr>
              <p:cNvPr id="91" name="Rectangle 90">
                <a:extLst>
                  <a:ext uri="{FF2B5EF4-FFF2-40B4-BE49-F238E27FC236}">
                    <a16:creationId xmlns:a16="http://schemas.microsoft.com/office/drawing/2014/main" id="{D4C0E93F-0DE4-468C-A962-BE8BD1774FD6}"/>
                  </a:ext>
                </a:extLst>
              </p:cNvPr>
              <p:cNvSpPr/>
              <p:nvPr/>
            </p:nvSpPr>
            <p:spPr>
              <a:xfrm>
                <a:off x="2980744" y="898356"/>
                <a:ext cx="1860885" cy="115503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2" name="Straight Arrow Connector 91">
                <a:extLst>
                  <a:ext uri="{FF2B5EF4-FFF2-40B4-BE49-F238E27FC236}">
                    <a16:creationId xmlns:a16="http://schemas.microsoft.com/office/drawing/2014/main" id="{E373E062-0143-4E19-A833-4DE748B1FBCD}"/>
                  </a:ext>
                </a:extLst>
              </p:cNvPr>
              <p:cNvCxnSpPr>
                <a:stCxn id="90" idx="3"/>
                <a:endCxn id="91" idx="1"/>
              </p:cNvCxnSpPr>
              <p:nvPr/>
            </p:nvCxnSpPr>
            <p:spPr>
              <a:xfrm flipV="1">
                <a:off x="2374234" y="1475872"/>
                <a:ext cx="606509"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CCF4D6CE-2EAB-44B4-AEBB-3A1CFA70CEA9}"/>
                  </a:ext>
                </a:extLst>
              </p:cNvPr>
              <p:cNvSpPr txBox="1"/>
              <p:nvPr/>
            </p:nvSpPr>
            <p:spPr>
              <a:xfrm>
                <a:off x="3672391" y="1307248"/>
                <a:ext cx="1050755" cy="307777"/>
              </a:xfrm>
              <a:prstGeom prst="rect">
                <a:avLst/>
              </a:prstGeom>
              <a:noFill/>
            </p:spPr>
            <p:txBody>
              <a:bodyPr wrap="square">
                <a:spAutoFit/>
              </a:bodyPr>
              <a:lstStyle/>
              <a:p>
                <a:r>
                  <a:rPr lang="en-IN" sz="1400" b="1" dirty="0">
                    <a:solidFill>
                      <a:schemeClr val="tx1"/>
                    </a:solidFill>
                  </a:rPr>
                  <a:t>KAFKA</a:t>
                </a:r>
                <a:endParaRPr lang="en-IN" sz="1400" b="1" dirty="0"/>
              </a:p>
            </p:txBody>
          </p:sp>
          <p:pic>
            <p:nvPicPr>
              <p:cNvPr id="94" name="Picture 93">
                <a:extLst>
                  <a:ext uri="{FF2B5EF4-FFF2-40B4-BE49-F238E27FC236}">
                    <a16:creationId xmlns:a16="http://schemas.microsoft.com/office/drawing/2014/main" id="{56538D6E-0700-455E-8F6A-81ADED653CEF}"/>
                  </a:ext>
                </a:extLst>
              </p:cNvPr>
              <p:cNvPicPr>
                <a:picLocks noChangeAspect="1"/>
              </p:cNvPicPr>
              <p:nvPr/>
            </p:nvPicPr>
            <p:blipFill>
              <a:blip r:embed="rId3"/>
              <a:stretch>
                <a:fillRect/>
              </a:stretch>
            </p:blipFill>
            <p:spPr>
              <a:xfrm>
                <a:off x="3348210" y="1243080"/>
                <a:ext cx="315242" cy="441339"/>
              </a:xfrm>
              <a:prstGeom prst="rect">
                <a:avLst/>
              </a:prstGeom>
            </p:spPr>
          </p:pic>
          <p:pic>
            <p:nvPicPr>
              <p:cNvPr id="95" name="Picture 94">
                <a:extLst>
                  <a:ext uri="{FF2B5EF4-FFF2-40B4-BE49-F238E27FC236}">
                    <a16:creationId xmlns:a16="http://schemas.microsoft.com/office/drawing/2014/main" id="{7B2288C6-2C32-471A-A35C-3FBF0DB54529}"/>
                  </a:ext>
                </a:extLst>
              </p:cNvPr>
              <p:cNvPicPr>
                <a:picLocks noChangeAspect="1"/>
              </p:cNvPicPr>
              <p:nvPr/>
            </p:nvPicPr>
            <p:blipFill>
              <a:blip r:embed="rId4"/>
              <a:stretch>
                <a:fillRect/>
              </a:stretch>
            </p:blipFill>
            <p:spPr>
              <a:xfrm>
                <a:off x="5309264" y="1028349"/>
                <a:ext cx="354757" cy="451509"/>
              </a:xfrm>
              <a:prstGeom prst="rect">
                <a:avLst/>
              </a:prstGeom>
            </p:spPr>
          </p:pic>
          <p:cxnSp>
            <p:nvCxnSpPr>
              <p:cNvPr id="96" name="Straight Arrow Connector 95">
                <a:extLst>
                  <a:ext uri="{FF2B5EF4-FFF2-40B4-BE49-F238E27FC236}">
                    <a16:creationId xmlns:a16="http://schemas.microsoft.com/office/drawing/2014/main" id="{AAC71920-7F6F-404A-BA4D-622648C560BD}"/>
                  </a:ext>
                </a:extLst>
              </p:cNvPr>
              <p:cNvCxnSpPr>
                <a:cxnSpLocks/>
                <a:stCxn id="91" idx="3"/>
                <a:endCxn id="104" idx="1"/>
              </p:cNvCxnSpPr>
              <p:nvPr/>
            </p:nvCxnSpPr>
            <p:spPr>
              <a:xfrm>
                <a:off x="4841629" y="1475872"/>
                <a:ext cx="1077910" cy="1604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1DD9BC07-53D1-4EE6-BFD4-6AD1EC8D2917}"/>
                  </a:ext>
                </a:extLst>
              </p:cNvPr>
              <p:cNvSpPr/>
              <p:nvPr/>
            </p:nvSpPr>
            <p:spPr>
              <a:xfrm>
                <a:off x="3882045" y="3132479"/>
                <a:ext cx="1551463" cy="851547"/>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TextBox 97">
                <a:extLst>
                  <a:ext uri="{FF2B5EF4-FFF2-40B4-BE49-F238E27FC236}">
                    <a16:creationId xmlns:a16="http://schemas.microsoft.com/office/drawing/2014/main" id="{29724455-1618-43EF-AFDB-71CC1E61FC1C}"/>
                  </a:ext>
                </a:extLst>
              </p:cNvPr>
              <p:cNvSpPr txBox="1"/>
              <p:nvPr/>
            </p:nvSpPr>
            <p:spPr>
              <a:xfrm>
                <a:off x="3919860" y="3308548"/>
                <a:ext cx="1496173" cy="541880"/>
              </a:xfrm>
              <a:prstGeom prst="rect">
                <a:avLst/>
              </a:prstGeom>
              <a:noFill/>
            </p:spPr>
            <p:txBody>
              <a:bodyPr wrap="square">
                <a:spAutoFit/>
              </a:bodyPr>
              <a:lstStyle/>
              <a:p>
                <a:pPr algn="ctr"/>
                <a:r>
                  <a:rPr lang="en-IN" sz="1400" b="1" dirty="0">
                    <a:solidFill>
                      <a:schemeClr val="tx1"/>
                    </a:solidFill>
                  </a:rPr>
                  <a:t>RULES PREPROCESSOR</a:t>
                </a:r>
                <a:endParaRPr lang="en-IN" sz="1400" b="1" dirty="0"/>
              </a:p>
            </p:txBody>
          </p:sp>
          <p:cxnSp>
            <p:nvCxnSpPr>
              <p:cNvPr id="99" name="Connector: Elbow 98">
                <a:extLst>
                  <a:ext uri="{FF2B5EF4-FFF2-40B4-BE49-F238E27FC236}">
                    <a16:creationId xmlns:a16="http://schemas.microsoft.com/office/drawing/2014/main" id="{D4C7724B-08CF-4147-AA4A-8C18C9DA6C6E}"/>
                  </a:ext>
                </a:extLst>
              </p:cNvPr>
              <p:cNvCxnSpPr>
                <a:cxnSpLocks/>
                <a:stCxn id="90" idx="2"/>
                <a:endCxn id="97" idx="1"/>
              </p:cNvCxnSpPr>
              <p:nvPr/>
            </p:nvCxnSpPr>
            <p:spPr>
              <a:xfrm rot="16200000" flipH="1">
                <a:off x="1750066" y="1426273"/>
                <a:ext cx="1825706" cy="2438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084D74CB-492E-465C-A4D0-332CCDC76402}"/>
                  </a:ext>
                </a:extLst>
              </p:cNvPr>
              <p:cNvSpPr txBox="1"/>
              <p:nvPr/>
            </p:nvSpPr>
            <p:spPr>
              <a:xfrm>
                <a:off x="1423134" y="2454629"/>
                <a:ext cx="1050755" cy="307777"/>
              </a:xfrm>
              <a:prstGeom prst="rect">
                <a:avLst/>
              </a:prstGeom>
              <a:noFill/>
            </p:spPr>
            <p:txBody>
              <a:bodyPr wrap="square">
                <a:spAutoFit/>
              </a:bodyPr>
              <a:lstStyle/>
              <a:p>
                <a:r>
                  <a:rPr lang="en-IN" sz="1400" b="1" dirty="0">
                    <a:solidFill>
                      <a:srgbClr val="0070C0"/>
                    </a:solidFill>
                    <a:latin typeface="Calibri" panose="020F0502020204030204" pitchFamily="34" charset="0"/>
                    <a:cs typeface="Calibri" panose="020F0502020204030204" pitchFamily="34" charset="0"/>
                  </a:rPr>
                  <a:t>Rules.json</a:t>
                </a:r>
              </a:p>
            </p:txBody>
          </p:sp>
          <p:pic>
            <p:nvPicPr>
              <p:cNvPr id="101" name="Picture 100">
                <a:extLst>
                  <a:ext uri="{FF2B5EF4-FFF2-40B4-BE49-F238E27FC236}">
                    <a16:creationId xmlns:a16="http://schemas.microsoft.com/office/drawing/2014/main" id="{9261B184-DFA1-4F83-A1DB-2AC7F7BDF93A}"/>
                  </a:ext>
                </a:extLst>
              </p:cNvPr>
              <p:cNvPicPr>
                <a:picLocks noChangeAspect="1"/>
              </p:cNvPicPr>
              <p:nvPr/>
            </p:nvPicPr>
            <p:blipFill>
              <a:blip r:embed="rId5"/>
              <a:stretch>
                <a:fillRect/>
              </a:stretch>
            </p:blipFill>
            <p:spPr>
              <a:xfrm>
                <a:off x="1074974" y="2495595"/>
                <a:ext cx="290526" cy="266811"/>
              </a:xfrm>
              <a:prstGeom prst="rect">
                <a:avLst/>
              </a:prstGeom>
            </p:spPr>
          </p:pic>
          <p:sp>
            <p:nvSpPr>
              <p:cNvPr id="102" name="TextBox 101">
                <a:extLst>
                  <a:ext uri="{FF2B5EF4-FFF2-40B4-BE49-F238E27FC236}">
                    <a16:creationId xmlns:a16="http://schemas.microsoft.com/office/drawing/2014/main" id="{63AAEF2C-6A5C-42A8-A445-94E09F5306CB}"/>
                  </a:ext>
                </a:extLst>
              </p:cNvPr>
              <p:cNvSpPr txBox="1"/>
              <p:nvPr/>
            </p:nvSpPr>
            <p:spPr>
              <a:xfrm>
                <a:off x="3468013" y="2616007"/>
                <a:ext cx="1622942" cy="318753"/>
              </a:xfrm>
              <a:prstGeom prst="rect">
                <a:avLst/>
              </a:prstGeom>
              <a:noFill/>
            </p:spPr>
            <p:txBody>
              <a:bodyPr wrap="square">
                <a:spAutoFit/>
              </a:bodyPr>
              <a:lstStyle/>
              <a:p>
                <a:endParaRPr lang="en-IN" sz="1400" b="1" dirty="0">
                  <a:latin typeface="Calibri" panose="020F0502020204030204" pitchFamily="34" charset="0"/>
                  <a:cs typeface="Calibri" panose="020F0502020204030204" pitchFamily="34" charset="0"/>
                </a:endParaRPr>
              </a:p>
            </p:txBody>
          </p:sp>
        </p:grpSp>
        <p:cxnSp>
          <p:nvCxnSpPr>
            <p:cNvPr id="324" name="Straight Arrow Connector 323">
              <a:extLst>
                <a:ext uri="{FF2B5EF4-FFF2-40B4-BE49-F238E27FC236}">
                  <a16:creationId xmlns:a16="http://schemas.microsoft.com/office/drawing/2014/main" id="{F9EBCA7F-E9F1-403E-9791-91B1DDF0DD67}"/>
                </a:ext>
              </a:extLst>
            </p:cNvPr>
            <p:cNvCxnSpPr>
              <a:cxnSpLocks/>
            </p:cNvCxnSpPr>
            <p:nvPr/>
          </p:nvCxnSpPr>
          <p:spPr>
            <a:xfrm>
              <a:off x="1052772" y="5178569"/>
              <a:ext cx="519542" cy="194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88390B1B-9BDC-47BC-843C-66F15E9A03A6}"/>
                </a:ext>
              </a:extLst>
            </p:cNvPr>
            <p:cNvCxnSpPr>
              <a:cxnSpLocks/>
            </p:cNvCxnSpPr>
            <p:nvPr/>
          </p:nvCxnSpPr>
          <p:spPr>
            <a:xfrm>
              <a:off x="1052772" y="5525202"/>
              <a:ext cx="519542"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2" name="TextBox 331">
              <a:extLst>
                <a:ext uri="{FF2B5EF4-FFF2-40B4-BE49-F238E27FC236}">
                  <a16:creationId xmlns:a16="http://schemas.microsoft.com/office/drawing/2014/main" id="{D9DC1265-6526-4523-8DB8-3ADA5B2BA3C2}"/>
                </a:ext>
              </a:extLst>
            </p:cNvPr>
            <p:cNvSpPr txBox="1"/>
            <p:nvPr/>
          </p:nvSpPr>
          <p:spPr>
            <a:xfrm>
              <a:off x="1664746" y="5006634"/>
              <a:ext cx="1769873" cy="307777"/>
            </a:xfrm>
            <a:prstGeom prst="rect">
              <a:avLst/>
            </a:prstGeom>
            <a:noFill/>
          </p:spPr>
          <p:txBody>
            <a:bodyPr wrap="square">
              <a:spAutoFit/>
            </a:bodyPr>
            <a:lstStyle/>
            <a:p>
              <a:r>
                <a:rPr lang="en-IN" sz="1400" b="1" dirty="0">
                  <a:solidFill>
                    <a:srgbClr val="0070C0"/>
                  </a:solidFill>
                  <a:latin typeface="Calibri" panose="020F0502020204030204" pitchFamily="34" charset="0"/>
                  <a:cs typeface="Calibri" panose="020F0502020204030204" pitchFamily="34" charset="0"/>
                </a:rPr>
                <a:t>Batch</a:t>
              </a:r>
            </a:p>
          </p:txBody>
        </p:sp>
        <p:sp>
          <p:nvSpPr>
            <p:cNvPr id="333" name="TextBox 332">
              <a:extLst>
                <a:ext uri="{FF2B5EF4-FFF2-40B4-BE49-F238E27FC236}">
                  <a16:creationId xmlns:a16="http://schemas.microsoft.com/office/drawing/2014/main" id="{82D553C2-644B-48D7-8BE4-6B5BCC3CA071}"/>
                </a:ext>
              </a:extLst>
            </p:cNvPr>
            <p:cNvSpPr txBox="1"/>
            <p:nvPr/>
          </p:nvSpPr>
          <p:spPr>
            <a:xfrm>
              <a:off x="1654621" y="5388597"/>
              <a:ext cx="918250" cy="307777"/>
            </a:xfrm>
            <a:prstGeom prst="rect">
              <a:avLst/>
            </a:prstGeom>
            <a:noFill/>
          </p:spPr>
          <p:txBody>
            <a:bodyPr wrap="square">
              <a:spAutoFit/>
            </a:bodyPr>
            <a:lstStyle/>
            <a:p>
              <a:r>
                <a:rPr lang="en-IN" sz="1400" b="1" dirty="0">
                  <a:solidFill>
                    <a:srgbClr val="0070C0"/>
                  </a:solidFill>
                  <a:latin typeface="Calibri" panose="020F0502020204030204" pitchFamily="34" charset="0"/>
                  <a:cs typeface="Calibri" panose="020F0502020204030204" pitchFamily="34" charset="0"/>
                </a:rPr>
                <a:t>Stream</a:t>
              </a:r>
            </a:p>
          </p:txBody>
        </p:sp>
        <p:grpSp>
          <p:nvGrpSpPr>
            <p:cNvPr id="237" name="Group 236">
              <a:extLst>
                <a:ext uri="{FF2B5EF4-FFF2-40B4-BE49-F238E27FC236}">
                  <a16:creationId xmlns:a16="http://schemas.microsoft.com/office/drawing/2014/main" id="{985A5B09-2454-42E2-B27C-018CFE0C9FD6}"/>
                </a:ext>
              </a:extLst>
            </p:cNvPr>
            <p:cNvGrpSpPr/>
            <p:nvPr/>
          </p:nvGrpSpPr>
          <p:grpSpPr>
            <a:xfrm>
              <a:off x="6005276" y="1069363"/>
              <a:ext cx="5230868" cy="1676649"/>
              <a:chOff x="6005276" y="1069363"/>
              <a:chExt cx="5230868" cy="1676649"/>
            </a:xfrm>
          </p:grpSpPr>
          <p:sp>
            <p:nvSpPr>
              <p:cNvPr id="104" name="Rectangle 103">
                <a:extLst>
                  <a:ext uri="{FF2B5EF4-FFF2-40B4-BE49-F238E27FC236}">
                    <a16:creationId xmlns:a16="http://schemas.microsoft.com/office/drawing/2014/main" id="{8CCB93EE-9FAB-478C-B231-9F254D591C8F}"/>
                  </a:ext>
                </a:extLst>
              </p:cNvPr>
              <p:cNvSpPr/>
              <p:nvPr/>
            </p:nvSpPr>
            <p:spPr>
              <a:xfrm>
                <a:off x="6005276" y="1114387"/>
                <a:ext cx="5075298" cy="111526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5" name="Picture 104">
                <a:extLst>
                  <a:ext uri="{FF2B5EF4-FFF2-40B4-BE49-F238E27FC236}">
                    <a16:creationId xmlns:a16="http://schemas.microsoft.com/office/drawing/2014/main" id="{3A2981B5-A053-48C9-B7BB-B9AE466E886B}"/>
                  </a:ext>
                </a:extLst>
              </p:cNvPr>
              <p:cNvPicPr>
                <a:picLocks noChangeAspect="1"/>
              </p:cNvPicPr>
              <p:nvPr/>
            </p:nvPicPr>
            <p:blipFill>
              <a:blip r:embed="rId6"/>
              <a:stretch>
                <a:fillRect/>
              </a:stretch>
            </p:blipFill>
            <p:spPr>
              <a:xfrm>
                <a:off x="6571052" y="1649927"/>
                <a:ext cx="473027" cy="357958"/>
              </a:xfrm>
              <a:prstGeom prst="rect">
                <a:avLst/>
              </a:prstGeom>
            </p:spPr>
          </p:pic>
          <p:pic>
            <p:nvPicPr>
              <p:cNvPr id="106" name="Picture 105">
                <a:extLst>
                  <a:ext uri="{FF2B5EF4-FFF2-40B4-BE49-F238E27FC236}">
                    <a16:creationId xmlns:a16="http://schemas.microsoft.com/office/drawing/2014/main" id="{7F75D47A-9C91-42E3-AD28-00D15A969454}"/>
                  </a:ext>
                </a:extLst>
              </p:cNvPr>
              <p:cNvPicPr>
                <a:picLocks noChangeAspect="1"/>
              </p:cNvPicPr>
              <p:nvPr/>
            </p:nvPicPr>
            <p:blipFill>
              <a:blip r:embed="rId6"/>
              <a:stretch>
                <a:fillRect/>
              </a:stretch>
            </p:blipFill>
            <p:spPr>
              <a:xfrm>
                <a:off x="7609855" y="1649927"/>
                <a:ext cx="473027" cy="357958"/>
              </a:xfrm>
              <a:prstGeom prst="rect">
                <a:avLst/>
              </a:prstGeom>
            </p:spPr>
          </p:pic>
          <p:pic>
            <p:nvPicPr>
              <p:cNvPr id="107" name="Picture 106">
                <a:extLst>
                  <a:ext uri="{FF2B5EF4-FFF2-40B4-BE49-F238E27FC236}">
                    <a16:creationId xmlns:a16="http://schemas.microsoft.com/office/drawing/2014/main" id="{FF14EF60-B68A-4DCE-B6A7-4DD7A7FC96BA}"/>
                  </a:ext>
                </a:extLst>
              </p:cNvPr>
              <p:cNvPicPr>
                <a:picLocks noChangeAspect="1"/>
              </p:cNvPicPr>
              <p:nvPr/>
            </p:nvPicPr>
            <p:blipFill>
              <a:blip r:embed="rId6"/>
              <a:stretch>
                <a:fillRect/>
              </a:stretch>
            </p:blipFill>
            <p:spPr>
              <a:xfrm>
                <a:off x="8648657" y="1649927"/>
                <a:ext cx="473027" cy="357958"/>
              </a:xfrm>
              <a:prstGeom prst="rect">
                <a:avLst/>
              </a:prstGeom>
            </p:spPr>
          </p:pic>
          <p:pic>
            <p:nvPicPr>
              <p:cNvPr id="108" name="Picture 107">
                <a:extLst>
                  <a:ext uri="{FF2B5EF4-FFF2-40B4-BE49-F238E27FC236}">
                    <a16:creationId xmlns:a16="http://schemas.microsoft.com/office/drawing/2014/main" id="{E34528A2-4CE9-4CD8-8340-90F7B4DD28AD}"/>
                  </a:ext>
                </a:extLst>
              </p:cNvPr>
              <p:cNvPicPr>
                <a:picLocks noChangeAspect="1"/>
              </p:cNvPicPr>
              <p:nvPr/>
            </p:nvPicPr>
            <p:blipFill>
              <a:blip r:embed="rId6"/>
              <a:stretch>
                <a:fillRect/>
              </a:stretch>
            </p:blipFill>
            <p:spPr>
              <a:xfrm>
                <a:off x="9882666" y="1649927"/>
                <a:ext cx="473027" cy="357958"/>
              </a:xfrm>
              <a:prstGeom prst="rect">
                <a:avLst/>
              </a:prstGeom>
            </p:spPr>
          </p:pic>
          <p:sp>
            <p:nvSpPr>
              <p:cNvPr id="109" name="TextBox 108">
                <a:extLst>
                  <a:ext uri="{FF2B5EF4-FFF2-40B4-BE49-F238E27FC236}">
                    <a16:creationId xmlns:a16="http://schemas.microsoft.com/office/drawing/2014/main" id="{9EAAD2A3-8F8E-4160-B3E5-2BA3A1D43088}"/>
                  </a:ext>
                </a:extLst>
              </p:cNvPr>
              <p:cNvSpPr txBox="1"/>
              <p:nvPr/>
            </p:nvSpPr>
            <p:spPr>
              <a:xfrm>
                <a:off x="6476445" y="1352412"/>
                <a:ext cx="972021" cy="297179"/>
              </a:xfrm>
              <a:prstGeom prst="rect">
                <a:avLst/>
              </a:prstGeom>
              <a:noFill/>
            </p:spPr>
            <p:txBody>
              <a:bodyPr wrap="square">
                <a:spAutoFit/>
              </a:bodyPr>
              <a:lstStyle/>
              <a:p>
                <a:r>
                  <a:rPr lang="en-IN" sz="1400" b="1" dirty="0">
                    <a:solidFill>
                      <a:srgbClr val="0070C0"/>
                    </a:solidFill>
                    <a:latin typeface="Calibri" panose="020F0502020204030204" pitchFamily="34" charset="0"/>
                    <a:cs typeface="Calibri" panose="020F0502020204030204" pitchFamily="34" charset="0"/>
                  </a:rPr>
                  <a:t>Base</a:t>
                </a:r>
              </a:p>
            </p:txBody>
          </p:sp>
          <p:sp>
            <p:nvSpPr>
              <p:cNvPr id="110" name="TextBox 109">
                <a:extLst>
                  <a:ext uri="{FF2B5EF4-FFF2-40B4-BE49-F238E27FC236}">
                    <a16:creationId xmlns:a16="http://schemas.microsoft.com/office/drawing/2014/main" id="{FA36B296-9097-4E96-A5DC-F1BDA7FD2066}"/>
                  </a:ext>
                </a:extLst>
              </p:cNvPr>
              <p:cNvSpPr txBox="1"/>
              <p:nvPr/>
            </p:nvSpPr>
            <p:spPr>
              <a:xfrm>
                <a:off x="7506624" y="1396007"/>
                <a:ext cx="972021" cy="297179"/>
              </a:xfrm>
              <a:prstGeom prst="rect">
                <a:avLst/>
              </a:prstGeom>
              <a:noFill/>
            </p:spPr>
            <p:txBody>
              <a:bodyPr wrap="square">
                <a:spAutoFit/>
              </a:bodyPr>
              <a:lstStyle/>
              <a:p>
                <a:r>
                  <a:rPr lang="en-IN" sz="1400" b="1" dirty="0">
                    <a:solidFill>
                      <a:srgbClr val="0070C0"/>
                    </a:solidFill>
                    <a:latin typeface="Calibri" panose="020F0502020204030204" pitchFamily="34" charset="0"/>
                    <a:cs typeface="Calibri" panose="020F0502020204030204" pitchFamily="34" charset="0"/>
                  </a:rPr>
                  <a:t>Base + 1</a:t>
                </a:r>
              </a:p>
            </p:txBody>
          </p:sp>
          <p:sp>
            <p:nvSpPr>
              <p:cNvPr id="111" name="TextBox 110">
                <a:extLst>
                  <a:ext uri="{FF2B5EF4-FFF2-40B4-BE49-F238E27FC236}">
                    <a16:creationId xmlns:a16="http://schemas.microsoft.com/office/drawing/2014/main" id="{E6BA2CB3-6BF8-4CB9-BBA7-D08874E4D450}"/>
                  </a:ext>
                </a:extLst>
              </p:cNvPr>
              <p:cNvSpPr txBox="1"/>
              <p:nvPr/>
            </p:nvSpPr>
            <p:spPr>
              <a:xfrm>
                <a:off x="8552843" y="1400143"/>
                <a:ext cx="972021" cy="297179"/>
              </a:xfrm>
              <a:prstGeom prst="rect">
                <a:avLst/>
              </a:prstGeom>
              <a:noFill/>
            </p:spPr>
            <p:txBody>
              <a:bodyPr wrap="square">
                <a:spAutoFit/>
              </a:bodyPr>
              <a:lstStyle/>
              <a:p>
                <a:r>
                  <a:rPr lang="en-IN" sz="1400" b="1" dirty="0">
                    <a:solidFill>
                      <a:srgbClr val="0070C0"/>
                    </a:solidFill>
                    <a:latin typeface="Calibri" panose="020F0502020204030204" pitchFamily="34" charset="0"/>
                    <a:cs typeface="Calibri" panose="020F0502020204030204" pitchFamily="34" charset="0"/>
                  </a:rPr>
                  <a:t>Base + n</a:t>
                </a:r>
              </a:p>
            </p:txBody>
          </p:sp>
          <p:sp>
            <p:nvSpPr>
              <p:cNvPr id="112" name="TextBox 111">
                <a:extLst>
                  <a:ext uri="{FF2B5EF4-FFF2-40B4-BE49-F238E27FC236}">
                    <a16:creationId xmlns:a16="http://schemas.microsoft.com/office/drawing/2014/main" id="{12724BDF-9566-49ED-B304-D6A67562498F}"/>
                  </a:ext>
                </a:extLst>
              </p:cNvPr>
              <p:cNvSpPr txBox="1"/>
              <p:nvPr/>
            </p:nvSpPr>
            <p:spPr>
              <a:xfrm>
                <a:off x="9691531" y="1396006"/>
                <a:ext cx="1201111" cy="297179"/>
              </a:xfrm>
              <a:prstGeom prst="rect">
                <a:avLst/>
              </a:prstGeom>
              <a:noFill/>
            </p:spPr>
            <p:txBody>
              <a:bodyPr wrap="square">
                <a:spAutoFit/>
              </a:bodyPr>
              <a:lstStyle/>
              <a:p>
                <a:r>
                  <a:rPr lang="en-IN" sz="1400" b="1" dirty="0">
                    <a:solidFill>
                      <a:srgbClr val="0070C0"/>
                    </a:solidFill>
                    <a:latin typeface="Calibri" panose="020F0502020204030204" pitchFamily="34" charset="0"/>
                    <a:cs typeface="Calibri" panose="020F0502020204030204" pitchFamily="34" charset="0"/>
                  </a:rPr>
                  <a:t>DQ Exception</a:t>
                </a:r>
              </a:p>
            </p:txBody>
          </p:sp>
          <p:sp>
            <p:nvSpPr>
              <p:cNvPr id="121" name="TextBox 120">
                <a:extLst>
                  <a:ext uri="{FF2B5EF4-FFF2-40B4-BE49-F238E27FC236}">
                    <a16:creationId xmlns:a16="http://schemas.microsoft.com/office/drawing/2014/main" id="{A17CF575-4024-4693-9542-87D95E0D9DFA}"/>
                  </a:ext>
                </a:extLst>
              </p:cNvPr>
              <p:cNvSpPr txBox="1"/>
              <p:nvPr/>
            </p:nvSpPr>
            <p:spPr>
              <a:xfrm>
                <a:off x="7767850" y="2306453"/>
                <a:ext cx="754735" cy="400110"/>
              </a:xfrm>
              <a:prstGeom prst="rect">
                <a:avLst/>
              </a:prstGeom>
              <a:noFill/>
            </p:spPr>
            <p:txBody>
              <a:bodyPr wrap="square">
                <a:spAutoFit/>
              </a:bodyPr>
              <a:lstStyle/>
              <a:p>
                <a:r>
                  <a:rPr lang="en-IN" sz="1000" b="1" dirty="0">
                    <a:solidFill>
                      <a:srgbClr val="0070C0"/>
                    </a:solidFill>
                    <a:latin typeface="Calibri" panose="020F0502020204030204" pitchFamily="34" charset="0"/>
                    <a:cs typeface="Calibri" panose="020F0502020204030204" pitchFamily="34" charset="0"/>
                  </a:rPr>
                  <a:t>Event Dataframe</a:t>
                </a:r>
              </a:p>
            </p:txBody>
          </p:sp>
          <p:pic>
            <p:nvPicPr>
              <p:cNvPr id="134" name="Picture 133">
                <a:extLst>
                  <a:ext uri="{FF2B5EF4-FFF2-40B4-BE49-F238E27FC236}">
                    <a16:creationId xmlns:a16="http://schemas.microsoft.com/office/drawing/2014/main" id="{429EC96A-3128-45B2-A83B-1649FE4002B3}"/>
                  </a:ext>
                </a:extLst>
              </p:cNvPr>
              <p:cNvPicPr>
                <a:picLocks noChangeAspect="1"/>
              </p:cNvPicPr>
              <p:nvPr/>
            </p:nvPicPr>
            <p:blipFill>
              <a:blip r:embed="rId7"/>
              <a:stretch>
                <a:fillRect/>
              </a:stretch>
            </p:blipFill>
            <p:spPr>
              <a:xfrm>
                <a:off x="6099494" y="1939507"/>
                <a:ext cx="211471" cy="220728"/>
              </a:xfrm>
              <a:prstGeom prst="rect">
                <a:avLst/>
              </a:prstGeom>
            </p:spPr>
          </p:pic>
          <p:sp>
            <p:nvSpPr>
              <p:cNvPr id="139" name="TextBox 138">
                <a:extLst>
                  <a:ext uri="{FF2B5EF4-FFF2-40B4-BE49-F238E27FC236}">
                    <a16:creationId xmlns:a16="http://schemas.microsoft.com/office/drawing/2014/main" id="{64302260-A393-4929-8890-37786D02166B}"/>
                  </a:ext>
                </a:extLst>
              </p:cNvPr>
              <p:cNvSpPr txBox="1"/>
              <p:nvPr/>
            </p:nvSpPr>
            <p:spPr>
              <a:xfrm>
                <a:off x="6033391" y="1069363"/>
                <a:ext cx="1638109" cy="307777"/>
              </a:xfrm>
              <a:prstGeom prst="rect">
                <a:avLst/>
              </a:prstGeom>
              <a:noFill/>
            </p:spPr>
            <p:txBody>
              <a:bodyPr wrap="square">
                <a:spAutoFit/>
              </a:bodyPr>
              <a:lstStyle/>
              <a:p>
                <a:pPr algn="ctr"/>
                <a:r>
                  <a:rPr lang="en-IN" sz="1400" b="1" dirty="0">
                    <a:latin typeface="Calibri" panose="020F0502020204030204" pitchFamily="34" charset="0"/>
                    <a:cs typeface="Calibri" panose="020F0502020204030204" pitchFamily="34" charset="0"/>
                  </a:rPr>
                  <a:t>CORE Storage</a:t>
                </a:r>
              </a:p>
            </p:txBody>
          </p:sp>
          <p:cxnSp>
            <p:nvCxnSpPr>
              <p:cNvPr id="211" name="Straight Arrow Connector 210">
                <a:extLst>
                  <a:ext uri="{FF2B5EF4-FFF2-40B4-BE49-F238E27FC236}">
                    <a16:creationId xmlns:a16="http://schemas.microsoft.com/office/drawing/2014/main" id="{73B4B9B2-7A70-49A3-890F-41B62F52E62D}"/>
                  </a:ext>
                </a:extLst>
              </p:cNvPr>
              <p:cNvCxnSpPr>
                <a:cxnSpLocks/>
              </p:cNvCxnSpPr>
              <p:nvPr/>
            </p:nvCxnSpPr>
            <p:spPr>
              <a:xfrm>
                <a:off x="7015025" y="1826048"/>
                <a:ext cx="594829" cy="5717"/>
              </a:xfrm>
              <a:prstGeom prst="straightConnector1">
                <a:avLst/>
              </a:prstGeom>
              <a:ln>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867684A-7226-4628-B8B6-F048F651585F}"/>
                  </a:ext>
                </a:extLst>
              </p:cNvPr>
              <p:cNvCxnSpPr>
                <a:cxnSpLocks/>
              </p:cNvCxnSpPr>
              <p:nvPr/>
            </p:nvCxnSpPr>
            <p:spPr>
              <a:xfrm flipV="1">
                <a:off x="8049861" y="1827154"/>
                <a:ext cx="598795" cy="3504"/>
              </a:xfrm>
              <a:prstGeom prst="straightConnector1">
                <a:avLst/>
              </a:prstGeom>
              <a:ln>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35" name="TextBox 234">
                <a:extLst>
                  <a:ext uri="{FF2B5EF4-FFF2-40B4-BE49-F238E27FC236}">
                    <a16:creationId xmlns:a16="http://schemas.microsoft.com/office/drawing/2014/main" id="{7710E1C4-AC59-41E8-A434-D952D8A34F02}"/>
                  </a:ext>
                </a:extLst>
              </p:cNvPr>
              <p:cNvSpPr txBox="1"/>
              <p:nvPr/>
            </p:nvSpPr>
            <p:spPr>
              <a:xfrm>
                <a:off x="10402382" y="2238181"/>
                <a:ext cx="833762" cy="507831"/>
              </a:xfrm>
              <a:prstGeom prst="rect">
                <a:avLst/>
              </a:prstGeom>
              <a:noFill/>
            </p:spPr>
            <p:txBody>
              <a:bodyPr wrap="square">
                <a:spAutoFit/>
              </a:bodyPr>
              <a:lstStyle/>
              <a:p>
                <a:r>
                  <a:rPr lang="en-IN" sz="900" b="1" dirty="0">
                    <a:solidFill>
                      <a:srgbClr val="0070C0"/>
                    </a:solidFill>
                    <a:latin typeface="Calibri" panose="020F0502020204030204" pitchFamily="34" charset="0"/>
                    <a:cs typeface="Calibri" panose="020F0502020204030204" pitchFamily="34" charset="0"/>
                  </a:rPr>
                  <a:t>Batch Exception Data</a:t>
                </a:r>
              </a:p>
            </p:txBody>
          </p:sp>
          <p:sp>
            <p:nvSpPr>
              <p:cNvPr id="81" name="Rectangle 80">
                <a:extLst>
                  <a:ext uri="{FF2B5EF4-FFF2-40B4-BE49-F238E27FC236}">
                    <a16:creationId xmlns:a16="http://schemas.microsoft.com/office/drawing/2014/main" id="{B1E786C9-AE08-4692-AA8C-B604884E0806}"/>
                  </a:ext>
                </a:extLst>
              </p:cNvPr>
              <p:cNvSpPr/>
              <p:nvPr/>
            </p:nvSpPr>
            <p:spPr>
              <a:xfrm>
                <a:off x="6347458" y="1390014"/>
                <a:ext cx="2971205" cy="71926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a:extLst>
                  <a:ext uri="{FF2B5EF4-FFF2-40B4-BE49-F238E27FC236}">
                    <a16:creationId xmlns:a16="http://schemas.microsoft.com/office/drawing/2014/main" id="{0C8FA84E-8C3B-4C85-AFAF-121ABD08ADE0}"/>
                  </a:ext>
                </a:extLst>
              </p:cNvPr>
              <p:cNvSpPr/>
              <p:nvPr/>
            </p:nvSpPr>
            <p:spPr>
              <a:xfrm>
                <a:off x="9488675" y="1390014"/>
                <a:ext cx="1431396" cy="71926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6" name="Group 235">
              <a:extLst>
                <a:ext uri="{FF2B5EF4-FFF2-40B4-BE49-F238E27FC236}">
                  <a16:creationId xmlns:a16="http://schemas.microsoft.com/office/drawing/2014/main" id="{A5E4B2EE-3013-4E78-8B0F-B68F13816C0F}"/>
                </a:ext>
              </a:extLst>
            </p:cNvPr>
            <p:cNvGrpSpPr/>
            <p:nvPr/>
          </p:nvGrpSpPr>
          <p:grpSpPr>
            <a:xfrm>
              <a:off x="3727207" y="2717637"/>
              <a:ext cx="7590914" cy="3588513"/>
              <a:chOff x="3727207" y="2717637"/>
              <a:chExt cx="7590914" cy="3588513"/>
            </a:xfrm>
          </p:grpSpPr>
          <p:pic>
            <p:nvPicPr>
              <p:cNvPr id="103" name="Picture 102">
                <a:extLst>
                  <a:ext uri="{FF2B5EF4-FFF2-40B4-BE49-F238E27FC236}">
                    <a16:creationId xmlns:a16="http://schemas.microsoft.com/office/drawing/2014/main" id="{58E934D9-0FB5-416A-9DBA-DEA83CD48B69}"/>
                  </a:ext>
                </a:extLst>
              </p:cNvPr>
              <p:cNvPicPr>
                <a:picLocks noChangeAspect="1"/>
              </p:cNvPicPr>
              <p:nvPr/>
            </p:nvPicPr>
            <p:blipFill>
              <a:blip r:embed="rId4"/>
              <a:stretch>
                <a:fillRect/>
              </a:stretch>
            </p:blipFill>
            <p:spPr>
              <a:xfrm>
                <a:off x="8526956" y="4258681"/>
                <a:ext cx="317338" cy="421566"/>
              </a:xfrm>
              <a:prstGeom prst="rect">
                <a:avLst/>
              </a:prstGeom>
            </p:spPr>
          </p:pic>
          <p:sp>
            <p:nvSpPr>
              <p:cNvPr id="113" name="Rectangle 112">
                <a:extLst>
                  <a:ext uri="{FF2B5EF4-FFF2-40B4-BE49-F238E27FC236}">
                    <a16:creationId xmlns:a16="http://schemas.microsoft.com/office/drawing/2014/main" id="{30DAA397-6EE6-4C47-8DC0-410B9E1D7CE2}"/>
                  </a:ext>
                </a:extLst>
              </p:cNvPr>
              <p:cNvSpPr/>
              <p:nvPr/>
            </p:nvSpPr>
            <p:spPr>
              <a:xfrm>
                <a:off x="5964180" y="2818437"/>
                <a:ext cx="5125361" cy="336126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4" name="Group 113">
                <a:extLst>
                  <a:ext uri="{FF2B5EF4-FFF2-40B4-BE49-F238E27FC236}">
                    <a16:creationId xmlns:a16="http://schemas.microsoft.com/office/drawing/2014/main" id="{63136B68-8FC6-4A90-972A-818AB9447856}"/>
                  </a:ext>
                </a:extLst>
              </p:cNvPr>
              <p:cNvGrpSpPr/>
              <p:nvPr/>
            </p:nvGrpSpPr>
            <p:grpSpPr>
              <a:xfrm>
                <a:off x="8253060" y="4688753"/>
                <a:ext cx="1880524" cy="904007"/>
                <a:chOff x="8349394" y="4616233"/>
                <a:chExt cx="2032847" cy="936246"/>
              </a:xfrm>
            </p:grpSpPr>
            <p:pic>
              <p:nvPicPr>
                <p:cNvPr id="154" name="Picture 153">
                  <a:extLst>
                    <a:ext uri="{FF2B5EF4-FFF2-40B4-BE49-F238E27FC236}">
                      <a16:creationId xmlns:a16="http://schemas.microsoft.com/office/drawing/2014/main" id="{B03B0EB3-C4ED-4ECD-A65C-1223D2D1E944}"/>
                    </a:ext>
                  </a:extLst>
                </p:cNvPr>
                <p:cNvPicPr>
                  <a:picLocks noChangeAspect="1"/>
                </p:cNvPicPr>
                <p:nvPr/>
              </p:nvPicPr>
              <p:blipFill>
                <a:blip r:embed="rId8"/>
                <a:stretch>
                  <a:fillRect/>
                </a:stretch>
              </p:blipFill>
              <p:spPr>
                <a:xfrm>
                  <a:off x="8961444" y="4708046"/>
                  <a:ext cx="835895" cy="367350"/>
                </a:xfrm>
                <a:prstGeom prst="rect">
                  <a:avLst/>
                </a:prstGeom>
              </p:spPr>
            </p:pic>
            <p:sp>
              <p:nvSpPr>
                <p:cNvPr id="155" name="Rectangle 154">
                  <a:extLst>
                    <a:ext uri="{FF2B5EF4-FFF2-40B4-BE49-F238E27FC236}">
                      <a16:creationId xmlns:a16="http://schemas.microsoft.com/office/drawing/2014/main" id="{E2E2BDF0-24BB-4924-AFEC-9B234809D63D}"/>
                    </a:ext>
                  </a:extLst>
                </p:cNvPr>
                <p:cNvSpPr/>
                <p:nvPr/>
              </p:nvSpPr>
              <p:spPr>
                <a:xfrm>
                  <a:off x="8349394" y="4616233"/>
                  <a:ext cx="2032847" cy="936246"/>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6" name="TextBox 155">
                  <a:extLst>
                    <a:ext uri="{FF2B5EF4-FFF2-40B4-BE49-F238E27FC236}">
                      <a16:creationId xmlns:a16="http://schemas.microsoft.com/office/drawing/2014/main" id="{2D4144D5-C57C-44AB-A776-45C40CE30FA4}"/>
                    </a:ext>
                  </a:extLst>
                </p:cNvPr>
                <p:cNvSpPr txBox="1"/>
                <p:nvPr/>
              </p:nvSpPr>
              <p:spPr>
                <a:xfrm>
                  <a:off x="8930763" y="5058389"/>
                  <a:ext cx="1071519" cy="318753"/>
                </a:xfrm>
                <a:prstGeom prst="rect">
                  <a:avLst/>
                </a:prstGeom>
                <a:noFill/>
              </p:spPr>
              <p:txBody>
                <a:bodyPr wrap="square">
                  <a:spAutoFit/>
                </a:bodyPr>
                <a:lstStyle/>
                <a:p>
                  <a:r>
                    <a:rPr lang="en-IN" sz="1400" b="1" dirty="0">
                      <a:latin typeface="Calibri" panose="020F0502020204030204" pitchFamily="34" charset="0"/>
                      <a:cs typeface="Calibri" panose="020F0502020204030204" pitchFamily="34" charset="0"/>
                    </a:rPr>
                    <a:t>ALERTS</a:t>
                  </a:r>
                </a:p>
              </p:txBody>
            </p:sp>
          </p:grpSp>
          <p:sp>
            <p:nvSpPr>
              <p:cNvPr id="116" name="Rectangle 115">
                <a:extLst>
                  <a:ext uri="{FF2B5EF4-FFF2-40B4-BE49-F238E27FC236}">
                    <a16:creationId xmlns:a16="http://schemas.microsoft.com/office/drawing/2014/main" id="{1F669110-DCBD-4D14-8ACE-283923F8CA50}"/>
                  </a:ext>
                </a:extLst>
              </p:cNvPr>
              <p:cNvSpPr/>
              <p:nvPr/>
            </p:nvSpPr>
            <p:spPr>
              <a:xfrm>
                <a:off x="9622175" y="3168227"/>
                <a:ext cx="1074629" cy="865373"/>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TextBox 116">
                <a:extLst>
                  <a:ext uri="{FF2B5EF4-FFF2-40B4-BE49-F238E27FC236}">
                    <a16:creationId xmlns:a16="http://schemas.microsoft.com/office/drawing/2014/main" id="{F598F343-0CB2-4607-8D83-CC1D27D26FBF}"/>
                  </a:ext>
                </a:extLst>
              </p:cNvPr>
              <p:cNvSpPr txBox="1"/>
              <p:nvPr/>
            </p:nvSpPr>
            <p:spPr>
              <a:xfrm>
                <a:off x="7847612" y="3260398"/>
                <a:ext cx="1070579" cy="738664"/>
              </a:xfrm>
              <a:prstGeom prst="rect">
                <a:avLst/>
              </a:prstGeom>
              <a:noFill/>
            </p:spPr>
            <p:txBody>
              <a:bodyPr wrap="square">
                <a:spAutoFit/>
              </a:bodyPr>
              <a:lstStyle/>
              <a:p>
                <a:pPr algn="ctr"/>
                <a:r>
                  <a:rPr lang="en-IN" sz="1400" b="1" dirty="0">
                    <a:latin typeface="Calibri" panose="020F0502020204030204" pitchFamily="34" charset="0"/>
                    <a:cs typeface="Calibri" panose="020F0502020204030204" pitchFamily="34" charset="0"/>
                  </a:rPr>
                  <a:t>DQ STREAM PROCESS</a:t>
                </a:r>
              </a:p>
            </p:txBody>
          </p:sp>
          <p:sp>
            <p:nvSpPr>
              <p:cNvPr id="118" name="TextBox 117">
                <a:extLst>
                  <a:ext uri="{FF2B5EF4-FFF2-40B4-BE49-F238E27FC236}">
                    <a16:creationId xmlns:a16="http://schemas.microsoft.com/office/drawing/2014/main" id="{76E61561-3138-4D8A-B1FC-A619321481F1}"/>
                  </a:ext>
                </a:extLst>
              </p:cNvPr>
              <p:cNvSpPr txBox="1"/>
              <p:nvPr/>
            </p:nvSpPr>
            <p:spPr>
              <a:xfrm>
                <a:off x="9570951" y="3341740"/>
                <a:ext cx="1219797" cy="505203"/>
              </a:xfrm>
              <a:prstGeom prst="rect">
                <a:avLst/>
              </a:prstGeom>
              <a:noFill/>
            </p:spPr>
            <p:txBody>
              <a:bodyPr wrap="square">
                <a:spAutoFit/>
              </a:bodyPr>
              <a:lstStyle/>
              <a:p>
                <a:pPr algn="ctr"/>
                <a:r>
                  <a:rPr lang="en-IN" sz="1400" b="1" dirty="0">
                    <a:latin typeface="Calibri" panose="020F0502020204030204" pitchFamily="34" charset="0"/>
                    <a:cs typeface="Calibri" panose="020F0502020204030204" pitchFamily="34" charset="0"/>
                  </a:rPr>
                  <a:t>DQ BATCH  PROCESS</a:t>
                </a:r>
              </a:p>
            </p:txBody>
          </p:sp>
          <p:grpSp>
            <p:nvGrpSpPr>
              <p:cNvPr id="123" name="Group 122">
                <a:extLst>
                  <a:ext uri="{FF2B5EF4-FFF2-40B4-BE49-F238E27FC236}">
                    <a16:creationId xmlns:a16="http://schemas.microsoft.com/office/drawing/2014/main" id="{14D4363A-DD60-4714-995B-8912BD7B99BA}"/>
                  </a:ext>
                </a:extLst>
              </p:cNvPr>
              <p:cNvGrpSpPr/>
              <p:nvPr/>
            </p:nvGrpSpPr>
            <p:grpSpPr>
              <a:xfrm>
                <a:off x="5555661" y="3055101"/>
                <a:ext cx="1890429" cy="1722304"/>
                <a:chOff x="5433508" y="2924321"/>
                <a:chExt cx="2043556" cy="1783725"/>
              </a:xfrm>
            </p:grpSpPr>
            <p:cxnSp>
              <p:nvCxnSpPr>
                <p:cNvPr id="146" name="Straight Arrow Connector 145">
                  <a:extLst>
                    <a:ext uri="{FF2B5EF4-FFF2-40B4-BE49-F238E27FC236}">
                      <a16:creationId xmlns:a16="http://schemas.microsoft.com/office/drawing/2014/main" id="{94885ACE-C05F-4156-99A3-E2C3BFDEC77C}"/>
                    </a:ext>
                  </a:extLst>
                </p:cNvPr>
                <p:cNvCxnSpPr>
                  <a:cxnSpLocks/>
                </p:cNvCxnSpPr>
                <p:nvPr/>
              </p:nvCxnSpPr>
              <p:spPr>
                <a:xfrm>
                  <a:off x="5433508" y="3416702"/>
                  <a:ext cx="763543" cy="909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7" name="Group 146">
                  <a:extLst>
                    <a:ext uri="{FF2B5EF4-FFF2-40B4-BE49-F238E27FC236}">
                      <a16:creationId xmlns:a16="http://schemas.microsoft.com/office/drawing/2014/main" id="{60F7D596-AC46-47CE-B558-051C2909397F}"/>
                    </a:ext>
                  </a:extLst>
                </p:cNvPr>
                <p:cNvGrpSpPr/>
                <p:nvPr/>
              </p:nvGrpSpPr>
              <p:grpSpPr>
                <a:xfrm>
                  <a:off x="6096383" y="2924321"/>
                  <a:ext cx="1380681" cy="1783725"/>
                  <a:chOff x="6460936" y="2314725"/>
                  <a:chExt cx="1371425" cy="1107184"/>
                </a:xfrm>
              </p:grpSpPr>
              <p:sp>
                <p:nvSpPr>
                  <p:cNvPr id="149" name="Rectangle 148">
                    <a:extLst>
                      <a:ext uri="{FF2B5EF4-FFF2-40B4-BE49-F238E27FC236}">
                        <a16:creationId xmlns:a16="http://schemas.microsoft.com/office/drawing/2014/main" id="{FC566E4D-EA79-4970-BEB1-A514B8D3DABA}"/>
                      </a:ext>
                    </a:extLst>
                  </p:cNvPr>
                  <p:cNvSpPr/>
                  <p:nvPr/>
                </p:nvSpPr>
                <p:spPr>
                  <a:xfrm>
                    <a:off x="6460936" y="2314725"/>
                    <a:ext cx="1371425" cy="1107184"/>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Rectangle 149">
                    <a:extLst>
                      <a:ext uri="{FF2B5EF4-FFF2-40B4-BE49-F238E27FC236}">
                        <a16:creationId xmlns:a16="http://schemas.microsoft.com/office/drawing/2014/main" id="{8FE37FAB-95A9-4276-9CCE-29678EC8E042}"/>
                      </a:ext>
                    </a:extLst>
                  </p:cNvPr>
                  <p:cNvSpPr/>
                  <p:nvPr/>
                </p:nvSpPr>
                <p:spPr>
                  <a:xfrm>
                    <a:off x="6560933" y="2417222"/>
                    <a:ext cx="1036564" cy="309850"/>
                  </a:xfrm>
                  <a:prstGeom prst="rect">
                    <a:avLst/>
                  </a:prstGeom>
                  <a:solidFill>
                    <a:schemeClr val="accent1">
                      <a:lumMod val="20000"/>
                      <a:lumOff val="80000"/>
                    </a:schemeClr>
                  </a:solidFill>
                  <a:ln w="190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1" name="Rectangle 150">
                    <a:extLst>
                      <a:ext uri="{FF2B5EF4-FFF2-40B4-BE49-F238E27FC236}">
                        <a16:creationId xmlns:a16="http://schemas.microsoft.com/office/drawing/2014/main" id="{405406DE-A1C4-44F8-89F9-4B685C21AE51}"/>
                      </a:ext>
                    </a:extLst>
                  </p:cNvPr>
                  <p:cNvSpPr/>
                  <p:nvPr/>
                </p:nvSpPr>
                <p:spPr>
                  <a:xfrm>
                    <a:off x="6590359" y="2766858"/>
                    <a:ext cx="1024020" cy="255739"/>
                  </a:xfrm>
                  <a:prstGeom prst="rect">
                    <a:avLst/>
                  </a:prstGeom>
                  <a:solidFill>
                    <a:schemeClr val="accent1">
                      <a:lumMod val="20000"/>
                      <a:lumOff val="80000"/>
                    </a:schemeClr>
                  </a:solidFill>
                  <a:ln w="190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2" name="TextBox 151">
                    <a:extLst>
                      <a:ext uri="{FF2B5EF4-FFF2-40B4-BE49-F238E27FC236}">
                        <a16:creationId xmlns:a16="http://schemas.microsoft.com/office/drawing/2014/main" id="{F6987293-7BAF-48BE-A3D5-21601DF501B8}"/>
                      </a:ext>
                    </a:extLst>
                  </p:cNvPr>
                  <p:cNvSpPr txBox="1"/>
                  <p:nvPr/>
                </p:nvSpPr>
                <p:spPr>
                  <a:xfrm>
                    <a:off x="6891740" y="2402405"/>
                    <a:ext cx="722639" cy="296782"/>
                  </a:xfrm>
                  <a:prstGeom prst="rect">
                    <a:avLst/>
                  </a:prstGeom>
                  <a:noFill/>
                </p:spPr>
                <p:txBody>
                  <a:bodyPr wrap="square">
                    <a:spAutoFit/>
                  </a:bodyPr>
                  <a:lstStyle/>
                  <a:p>
                    <a:r>
                      <a:rPr lang="en-IN" sz="1200" b="1" dirty="0">
                        <a:latin typeface="Calibri" panose="020F0502020204030204" pitchFamily="34" charset="0"/>
                        <a:cs typeface="Calibri" panose="020F0502020204030204" pitchFamily="34" charset="0"/>
                      </a:rPr>
                      <a:t>DQ Master</a:t>
                    </a:r>
                  </a:p>
                </p:txBody>
              </p:sp>
            </p:grpSp>
          </p:grpSp>
          <p:sp>
            <p:nvSpPr>
              <p:cNvPr id="125" name="TextBox 124">
                <a:extLst>
                  <a:ext uri="{FF2B5EF4-FFF2-40B4-BE49-F238E27FC236}">
                    <a16:creationId xmlns:a16="http://schemas.microsoft.com/office/drawing/2014/main" id="{CC3C9CC1-927E-408C-9C65-20AFFE618539}"/>
                  </a:ext>
                </a:extLst>
              </p:cNvPr>
              <p:cNvSpPr txBox="1"/>
              <p:nvPr/>
            </p:nvSpPr>
            <p:spPr>
              <a:xfrm>
                <a:off x="7691993" y="4148859"/>
                <a:ext cx="734156" cy="646331"/>
              </a:xfrm>
              <a:prstGeom prst="rect">
                <a:avLst/>
              </a:prstGeom>
              <a:noFill/>
            </p:spPr>
            <p:txBody>
              <a:bodyPr wrap="square">
                <a:spAutoFit/>
              </a:bodyPr>
              <a:lstStyle/>
              <a:p>
                <a:r>
                  <a:rPr lang="en-IN" sz="1200" b="1" dirty="0">
                    <a:solidFill>
                      <a:srgbClr val="0070C0"/>
                    </a:solidFill>
                    <a:latin typeface="Calibri" panose="020F0502020204030204" pitchFamily="34" charset="0"/>
                    <a:cs typeface="Calibri" panose="020F0502020204030204" pitchFamily="34" charset="0"/>
                  </a:rPr>
                  <a:t>DQ Micro Batch</a:t>
                </a:r>
              </a:p>
            </p:txBody>
          </p:sp>
          <p:sp>
            <p:nvSpPr>
              <p:cNvPr id="126" name="TextBox 125">
                <a:extLst>
                  <a:ext uri="{FF2B5EF4-FFF2-40B4-BE49-F238E27FC236}">
                    <a16:creationId xmlns:a16="http://schemas.microsoft.com/office/drawing/2014/main" id="{B7A0170A-D2B3-41D8-9C52-D156B7A717F7}"/>
                  </a:ext>
                </a:extLst>
              </p:cNvPr>
              <p:cNvSpPr txBox="1"/>
              <p:nvPr/>
            </p:nvSpPr>
            <p:spPr>
              <a:xfrm>
                <a:off x="9985501" y="4197237"/>
                <a:ext cx="833762" cy="415498"/>
              </a:xfrm>
              <a:prstGeom prst="rect">
                <a:avLst/>
              </a:prstGeom>
              <a:noFill/>
            </p:spPr>
            <p:txBody>
              <a:bodyPr wrap="square">
                <a:spAutoFit/>
              </a:bodyPr>
              <a:lstStyle/>
              <a:p>
                <a:r>
                  <a:rPr lang="en-IN" sz="1050" b="1" dirty="0">
                    <a:solidFill>
                      <a:srgbClr val="0070C0"/>
                    </a:solidFill>
                    <a:latin typeface="Calibri" panose="020F0502020204030204" pitchFamily="34" charset="0"/>
                    <a:cs typeface="Calibri" panose="020F0502020204030204" pitchFamily="34" charset="0"/>
                  </a:rPr>
                  <a:t>Threshold based</a:t>
                </a:r>
              </a:p>
            </p:txBody>
          </p:sp>
          <p:grpSp>
            <p:nvGrpSpPr>
              <p:cNvPr id="129" name="Group 128">
                <a:extLst>
                  <a:ext uri="{FF2B5EF4-FFF2-40B4-BE49-F238E27FC236}">
                    <a16:creationId xmlns:a16="http://schemas.microsoft.com/office/drawing/2014/main" id="{E064003C-7EF9-4B3F-944D-EB15C6386F81}"/>
                  </a:ext>
                </a:extLst>
              </p:cNvPr>
              <p:cNvGrpSpPr/>
              <p:nvPr/>
            </p:nvGrpSpPr>
            <p:grpSpPr>
              <a:xfrm>
                <a:off x="6168869" y="5116063"/>
                <a:ext cx="1277224" cy="639470"/>
                <a:chOff x="6096382" y="5058782"/>
                <a:chExt cx="1380680" cy="662275"/>
              </a:xfrm>
            </p:grpSpPr>
            <p:sp>
              <p:nvSpPr>
                <p:cNvPr id="143" name="Rectangle 142">
                  <a:extLst>
                    <a:ext uri="{FF2B5EF4-FFF2-40B4-BE49-F238E27FC236}">
                      <a16:creationId xmlns:a16="http://schemas.microsoft.com/office/drawing/2014/main" id="{CEE68816-6C37-4D7E-BF3D-67CC023119E4}"/>
                    </a:ext>
                  </a:extLst>
                </p:cNvPr>
                <p:cNvSpPr/>
                <p:nvPr/>
              </p:nvSpPr>
              <p:spPr>
                <a:xfrm>
                  <a:off x="6096382" y="5058782"/>
                  <a:ext cx="1380680" cy="655839"/>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TextBox 143">
                  <a:extLst>
                    <a:ext uri="{FF2B5EF4-FFF2-40B4-BE49-F238E27FC236}">
                      <a16:creationId xmlns:a16="http://schemas.microsoft.com/office/drawing/2014/main" id="{A67E4B46-37BD-48D5-BE70-5C16FF97105A}"/>
                    </a:ext>
                  </a:extLst>
                </p:cNvPr>
                <p:cNvSpPr txBox="1"/>
                <p:nvPr/>
              </p:nvSpPr>
              <p:spPr>
                <a:xfrm>
                  <a:off x="6289437" y="5450118"/>
                  <a:ext cx="1014722" cy="270939"/>
                </a:xfrm>
                <a:prstGeom prst="rect">
                  <a:avLst/>
                </a:prstGeom>
                <a:noFill/>
              </p:spPr>
              <p:txBody>
                <a:bodyPr wrap="square">
                  <a:spAutoFit/>
                </a:bodyPr>
                <a:lstStyle/>
                <a:p>
                  <a:pPr algn="ctr"/>
                  <a:r>
                    <a:rPr lang="en-IN" sz="1100" b="1" dirty="0">
                      <a:latin typeface="Calibri" panose="020F0502020204030204" pitchFamily="34" charset="0"/>
                      <a:cs typeface="Calibri" panose="020F0502020204030204" pitchFamily="34" charset="0"/>
                    </a:rPr>
                    <a:t>POWER BI</a:t>
                  </a:r>
                </a:p>
              </p:txBody>
            </p:sp>
            <p:pic>
              <p:nvPicPr>
                <p:cNvPr id="145" name="Picture 144">
                  <a:extLst>
                    <a:ext uri="{FF2B5EF4-FFF2-40B4-BE49-F238E27FC236}">
                      <a16:creationId xmlns:a16="http://schemas.microsoft.com/office/drawing/2014/main" id="{C8B2CB0C-39E9-4005-96E8-904CE78371A0}"/>
                    </a:ext>
                  </a:extLst>
                </p:cNvPr>
                <p:cNvPicPr>
                  <a:picLocks noChangeAspect="1"/>
                </p:cNvPicPr>
                <p:nvPr/>
              </p:nvPicPr>
              <p:blipFill>
                <a:blip r:embed="rId9"/>
                <a:stretch>
                  <a:fillRect/>
                </a:stretch>
              </p:blipFill>
              <p:spPr>
                <a:xfrm>
                  <a:off x="6560753" y="5156712"/>
                  <a:ext cx="517881" cy="343248"/>
                </a:xfrm>
                <a:prstGeom prst="rect">
                  <a:avLst/>
                </a:prstGeom>
              </p:spPr>
            </p:pic>
          </p:grpSp>
          <p:sp>
            <p:nvSpPr>
              <p:cNvPr id="115" name="Rectangle 114">
                <a:extLst>
                  <a:ext uri="{FF2B5EF4-FFF2-40B4-BE49-F238E27FC236}">
                    <a16:creationId xmlns:a16="http://schemas.microsoft.com/office/drawing/2014/main" id="{92EA6813-D523-425F-8DA7-AB931151064E}"/>
                  </a:ext>
                </a:extLst>
              </p:cNvPr>
              <p:cNvSpPr/>
              <p:nvPr/>
            </p:nvSpPr>
            <p:spPr>
              <a:xfrm>
                <a:off x="7887351" y="3222309"/>
                <a:ext cx="1063345" cy="857683"/>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8" name="Rectangle 87">
                <a:extLst>
                  <a:ext uri="{FF2B5EF4-FFF2-40B4-BE49-F238E27FC236}">
                    <a16:creationId xmlns:a16="http://schemas.microsoft.com/office/drawing/2014/main" id="{D2AD2DCC-8E73-40AE-9FC7-4F353D17528F}"/>
                  </a:ext>
                </a:extLst>
              </p:cNvPr>
              <p:cNvSpPr/>
              <p:nvPr/>
            </p:nvSpPr>
            <p:spPr>
              <a:xfrm>
                <a:off x="3727207" y="2717637"/>
                <a:ext cx="7590914" cy="358851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0" name="TextBox 209">
                <a:extLst>
                  <a:ext uri="{FF2B5EF4-FFF2-40B4-BE49-F238E27FC236}">
                    <a16:creationId xmlns:a16="http://schemas.microsoft.com/office/drawing/2014/main" id="{F9652DAD-22D8-41EE-B2C1-DEDF95E1656A}"/>
                  </a:ext>
                </a:extLst>
              </p:cNvPr>
              <p:cNvSpPr txBox="1"/>
              <p:nvPr/>
            </p:nvSpPr>
            <p:spPr>
              <a:xfrm>
                <a:off x="6484089" y="3841800"/>
                <a:ext cx="767311" cy="275254"/>
              </a:xfrm>
              <a:prstGeom prst="rect">
                <a:avLst/>
              </a:prstGeom>
              <a:noFill/>
            </p:spPr>
            <p:txBody>
              <a:bodyPr wrap="square">
                <a:spAutoFit/>
              </a:bodyPr>
              <a:lstStyle/>
              <a:p>
                <a:r>
                  <a:rPr lang="en-IN" sz="1200" b="1" dirty="0">
                    <a:latin typeface="Calibri" panose="020F0502020204030204" pitchFamily="34" charset="0"/>
                    <a:cs typeface="Calibri" panose="020F0502020204030204" pitchFamily="34" charset="0"/>
                  </a:rPr>
                  <a:t>DQ Stats</a:t>
                </a:r>
              </a:p>
            </p:txBody>
          </p:sp>
          <p:cxnSp>
            <p:nvCxnSpPr>
              <p:cNvPr id="234" name="Straight Arrow Connector 233">
                <a:extLst>
                  <a:ext uri="{FF2B5EF4-FFF2-40B4-BE49-F238E27FC236}">
                    <a16:creationId xmlns:a16="http://schemas.microsoft.com/office/drawing/2014/main" id="{E9A42A16-3753-446D-9DBC-3EE223515958}"/>
                  </a:ext>
                </a:extLst>
              </p:cNvPr>
              <p:cNvCxnSpPr>
                <a:cxnSpLocks/>
              </p:cNvCxnSpPr>
              <p:nvPr/>
            </p:nvCxnSpPr>
            <p:spPr>
              <a:xfrm>
                <a:off x="8546334" y="4078313"/>
                <a:ext cx="0" cy="6104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2" name="Straight Arrow Connector 261">
                <a:extLst>
                  <a:ext uri="{FF2B5EF4-FFF2-40B4-BE49-F238E27FC236}">
                    <a16:creationId xmlns:a16="http://schemas.microsoft.com/office/drawing/2014/main" id="{D83F94F6-4164-4F6B-A1CE-58E68883B4A5}"/>
                  </a:ext>
                </a:extLst>
              </p:cNvPr>
              <p:cNvCxnSpPr>
                <a:cxnSpLocks/>
                <a:stCxn id="149" idx="2"/>
              </p:cNvCxnSpPr>
              <p:nvPr/>
            </p:nvCxnSpPr>
            <p:spPr>
              <a:xfrm>
                <a:off x="6807478" y="4777405"/>
                <a:ext cx="2" cy="32236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71" name="Picture 270">
                <a:extLst>
                  <a:ext uri="{FF2B5EF4-FFF2-40B4-BE49-F238E27FC236}">
                    <a16:creationId xmlns:a16="http://schemas.microsoft.com/office/drawing/2014/main" id="{3504F99D-D73C-4122-9BD7-B5457A0CCA98}"/>
                  </a:ext>
                </a:extLst>
              </p:cNvPr>
              <p:cNvPicPr>
                <a:picLocks noChangeAspect="1"/>
              </p:cNvPicPr>
              <p:nvPr/>
            </p:nvPicPr>
            <p:blipFill>
              <a:blip r:embed="rId10"/>
              <a:stretch>
                <a:fillRect/>
              </a:stretch>
            </p:blipFill>
            <p:spPr>
              <a:xfrm>
                <a:off x="4129570" y="3884222"/>
                <a:ext cx="200025" cy="200025"/>
              </a:xfrm>
              <a:prstGeom prst="rect">
                <a:avLst/>
              </a:prstGeom>
            </p:spPr>
          </p:pic>
          <p:sp>
            <p:nvSpPr>
              <p:cNvPr id="272" name="Rectangle 271">
                <a:extLst>
                  <a:ext uri="{FF2B5EF4-FFF2-40B4-BE49-F238E27FC236}">
                    <a16:creationId xmlns:a16="http://schemas.microsoft.com/office/drawing/2014/main" id="{1C031AEA-34F7-4C28-97D5-39E7A00EB416}"/>
                  </a:ext>
                </a:extLst>
              </p:cNvPr>
              <p:cNvSpPr/>
              <p:nvPr/>
            </p:nvSpPr>
            <p:spPr>
              <a:xfrm>
                <a:off x="7678681" y="2961528"/>
                <a:ext cx="3114717" cy="2797574"/>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9" name="Picture 318">
                <a:extLst>
                  <a:ext uri="{FF2B5EF4-FFF2-40B4-BE49-F238E27FC236}">
                    <a16:creationId xmlns:a16="http://schemas.microsoft.com/office/drawing/2014/main" id="{8F0D0BD8-87E3-43DB-BE2A-DF7547BE44FA}"/>
                  </a:ext>
                </a:extLst>
              </p:cNvPr>
              <p:cNvPicPr>
                <a:picLocks noChangeAspect="1"/>
              </p:cNvPicPr>
              <p:nvPr/>
            </p:nvPicPr>
            <p:blipFill>
              <a:blip r:embed="rId11"/>
              <a:stretch>
                <a:fillRect/>
              </a:stretch>
            </p:blipFill>
            <p:spPr>
              <a:xfrm>
                <a:off x="10262797" y="5467185"/>
                <a:ext cx="527951" cy="236321"/>
              </a:xfrm>
              <a:prstGeom prst="rect">
                <a:avLst/>
              </a:prstGeom>
            </p:spPr>
          </p:pic>
          <p:pic>
            <p:nvPicPr>
              <p:cNvPr id="320" name="Picture 319">
                <a:extLst>
                  <a:ext uri="{FF2B5EF4-FFF2-40B4-BE49-F238E27FC236}">
                    <a16:creationId xmlns:a16="http://schemas.microsoft.com/office/drawing/2014/main" id="{99D9852E-E9D6-41D3-A43C-A0DCBC90B991}"/>
                  </a:ext>
                </a:extLst>
              </p:cNvPr>
              <p:cNvPicPr>
                <a:picLocks noChangeAspect="1"/>
              </p:cNvPicPr>
              <p:nvPr/>
            </p:nvPicPr>
            <p:blipFill>
              <a:blip r:embed="rId10"/>
              <a:stretch>
                <a:fillRect/>
              </a:stretch>
            </p:blipFill>
            <p:spPr>
              <a:xfrm>
                <a:off x="10078835" y="5555235"/>
                <a:ext cx="200025" cy="200025"/>
              </a:xfrm>
              <a:prstGeom prst="rect">
                <a:avLst/>
              </a:prstGeom>
            </p:spPr>
          </p:pic>
          <p:pic>
            <p:nvPicPr>
              <p:cNvPr id="321" name="Picture 320">
                <a:extLst>
                  <a:ext uri="{FF2B5EF4-FFF2-40B4-BE49-F238E27FC236}">
                    <a16:creationId xmlns:a16="http://schemas.microsoft.com/office/drawing/2014/main" id="{D8EFF4AF-E9A7-4E56-BF3B-6E6F72703F6C}"/>
                  </a:ext>
                </a:extLst>
              </p:cNvPr>
              <p:cNvPicPr>
                <a:picLocks noChangeAspect="1"/>
              </p:cNvPicPr>
              <p:nvPr/>
            </p:nvPicPr>
            <p:blipFill>
              <a:blip r:embed="rId7"/>
              <a:stretch>
                <a:fillRect/>
              </a:stretch>
            </p:blipFill>
            <p:spPr>
              <a:xfrm>
                <a:off x="6299543" y="3893672"/>
                <a:ext cx="211471" cy="243018"/>
              </a:xfrm>
              <a:prstGeom prst="rect">
                <a:avLst/>
              </a:prstGeom>
            </p:spPr>
          </p:pic>
          <p:pic>
            <p:nvPicPr>
              <p:cNvPr id="323" name="Picture 322">
                <a:extLst>
                  <a:ext uri="{FF2B5EF4-FFF2-40B4-BE49-F238E27FC236}">
                    <a16:creationId xmlns:a16="http://schemas.microsoft.com/office/drawing/2014/main" id="{BF5818E2-5E1D-4EF2-BF58-A2096C5C94C7}"/>
                  </a:ext>
                </a:extLst>
              </p:cNvPr>
              <p:cNvPicPr>
                <a:picLocks noChangeAspect="1"/>
              </p:cNvPicPr>
              <p:nvPr/>
            </p:nvPicPr>
            <p:blipFill>
              <a:blip r:embed="rId7"/>
              <a:stretch>
                <a:fillRect/>
              </a:stretch>
            </p:blipFill>
            <p:spPr>
              <a:xfrm>
                <a:off x="6306259" y="3318580"/>
                <a:ext cx="211471" cy="220728"/>
              </a:xfrm>
              <a:prstGeom prst="rect">
                <a:avLst/>
              </a:prstGeom>
            </p:spPr>
          </p:pic>
          <p:cxnSp>
            <p:nvCxnSpPr>
              <p:cNvPr id="354" name="Straight Arrow Connector 353">
                <a:extLst>
                  <a:ext uri="{FF2B5EF4-FFF2-40B4-BE49-F238E27FC236}">
                    <a16:creationId xmlns:a16="http://schemas.microsoft.com/office/drawing/2014/main" id="{6B18D557-5A0D-4BD2-87F7-F807666A3CD9}"/>
                  </a:ext>
                </a:extLst>
              </p:cNvPr>
              <p:cNvCxnSpPr>
                <a:cxnSpLocks/>
              </p:cNvCxnSpPr>
              <p:nvPr/>
            </p:nvCxnSpPr>
            <p:spPr>
              <a:xfrm flipH="1">
                <a:off x="9916061" y="4047794"/>
                <a:ext cx="6509" cy="65089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29BD942-073F-416B-B661-D0428DBAEE7D}"/>
                  </a:ext>
                </a:extLst>
              </p:cNvPr>
              <p:cNvCxnSpPr>
                <a:cxnSpLocks/>
              </p:cNvCxnSpPr>
              <p:nvPr/>
            </p:nvCxnSpPr>
            <p:spPr>
              <a:xfrm>
                <a:off x="7222837" y="3539308"/>
                <a:ext cx="455305" cy="0"/>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127" name="TextBox 126">
                <a:extLst>
                  <a:ext uri="{FF2B5EF4-FFF2-40B4-BE49-F238E27FC236}">
                    <a16:creationId xmlns:a16="http://schemas.microsoft.com/office/drawing/2014/main" id="{E96D0D72-D5BB-4F5D-ACB7-ECD8E062904E}"/>
                  </a:ext>
                </a:extLst>
              </p:cNvPr>
              <p:cNvSpPr txBox="1"/>
              <p:nvPr/>
            </p:nvSpPr>
            <p:spPr>
              <a:xfrm>
                <a:off x="5993979" y="5886499"/>
                <a:ext cx="2024659" cy="307777"/>
              </a:xfrm>
              <a:prstGeom prst="rect">
                <a:avLst/>
              </a:prstGeom>
              <a:noFill/>
            </p:spPr>
            <p:txBody>
              <a:bodyPr wrap="square">
                <a:spAutoFit/>
              </a:bodyPr>
              <a:lstStyle/>
              <a:p>
                <a:r>
                  <a:rPr lang="en-IN" sz="1400" b="1" dirty="0">
                    <a:latin typeface="Calibri" panose="020F0502020204030204" pitchFamily="34" charset="0"/>
                    <a:cs typeface="Calibri" panose="020F0502020204030204" pitchFamily="34" charset="0"/>
                  </a:rPr>
                  <a:t>IDF Storage</a:t>
                </a:r>
              </a:p>
            </p:txBody>
          </p:sp>
          <p:sp>
            <p:nvSpPr>
              <p:cNvPr id="130" name="TextBox 129">
                <a:extLst>
                  <a:ext uri="{FF2B5EF4-FFF2-40B4-BE49-F238E27FC236}">
                    <a16:creationId xmlns:a16="http://schemas.microsoft.com/office/drawing/2014/main" id="{49BE0679-1C71-4394-8CFD-95346A0BCB0A}"/>
                  </a:ext>
                </a:extLst>
              </p:cNvPr>
              <p:cNvSpPr txBox="1"/>
              <p:nvPr/>
            </p:nvSpPr>
            <p:spPr>
              <a:xfrm>
                <a:off x="6339421" y="3010655"/>
                <a:ext cx="1088342" cy="230832"/>
              </a:xfrm>
              <a:prstGeom prst="rect">
                <a:avLst/>
              </a:prstGeom>
              <a:noFill/>
            </p:spPr>
            <p:txBody>
              <a:bodyPr wrap="square">
                <a:spAutoFit/>
              </a:bodyPr>
              <a:lstStyle/>
              <a:p>
                <a:r>
                  <a:rPr lang="en-IN" sz="900" b="1" dirty="0">
                    <a:solidFill>
                      <a:srgbClr val="0070C0"/>
                    </a:solidFill>
                    <a:latin typeface="Calibri" panose="020F0502020204030204" pitchFamily="34" charset="0"/>
                    <a:cs typeface="Calibri" panose="020F0502020204030204" pitchFamily="34" charset="0"/>
                  </a:rPr>
                  <a:t>Delta Tables</a:t>
                </a:r>
              </a:p>
            </p:txBody>
          </p:sp>
        </p:grpSp>
        <p:cxnSp>
          <p:nvCxnSpPr>
            <p:cNvPr id="21" name="Connector: Elbow 20">
              <a:extLst>
                <a:ext uri="{FF2B5EF4-FFF2-40B4-BE49-F238E27FC236}">
                  <a16:creationId xmlns:a16="http://schemas.microsoft.com/office/drawing/2014/main" id="{FE7A47F8-2546-4046-A70E-9B78C6F2975B}"/>
                </a:ext>
              </a:extLst>
            </p:cNvPr>
            <p:cNvCxnSpPr>
              <a:cxnSpLocks/>
              <a:stCxn id="82" idx="3"/>
              <a:endCxn id="155" idx="3"/>
            </p:cNvCxnSpPr>
            <p:nvPr/>
          </p:nvCxnSpPr>
          <p:spPr>
            <a:xfrm flipH="1">
              <a:off x="10133584" y="1749645"/>
              <a:ext cx="786487" cy="3391112"/>
            </a:xfrm>
            <a:prstGeom prst="bentConnector3">
              <a:avLst>
                <a:gd name="adj1" fmla="val -2906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6" name="Rectangle 85">
            <a:extLst>
              <a:ext uri="{FF2B5EF4-FFF2-40B4-BE49-F238E27FC236}">
                <a16:creationId xmlns:a16="http://schemas.microsoft.com/office/drawing/2014/main" id="{8683BCFA-ECAE-450B-A164-E54A0F2513F3}"/>
              </a:ext>
            </a:extLst>
          </p:cNvPr>
          <p:cNvSpPr/>
          <p:nvPr/>
        </p:nvSpPr>
        <p:spPr>
          <a:xfrm>
            <a:off x="4111803" y="4209353"/>
            <a:ext cx="1435209" cy="725977"/>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TextBox 86">
            <a:extLst>
              <a:ext uri="{FF2B5EF4-FFF2-40B4-BE49-F238E27FC236}">
                <a16:creationId xmlns:a16="http://schemas.microsoft.com/office/drawing/2014/main" id="{C7981A60-77A2-45B8-B7C0-ED140B21728D}"/>
              </a:ext>
            </a:extLst>
          </p:cNvPr>
          <p:cNvSpPr txBox="1"/>
          <p:nvPr/>
        </p:nvSpPr>
        <p:spPr>
          <a:xfrm>
            <a:off x="4131339" y="4290831"/>
            <a:ext cx="1384063" cy="523220"/>
          </a:xfrm>
          <a:prstGeom prst="rect">
            <a:avLst/>
          </a:prstGeom>
          <a:noFill/>
        </p:spPr>
        <p:txBody>
          <a:bodyPr wrap="square">
            <a:spAutoFit/>
          </a:bodyPr>
          <a:lstStyle/>
          <a:p>
            <a:pPr algn="ctr"/>
            <a:r>
              <a:rPr lang="en-IN" sz="1400" b="1" dirty="0">
                <a:solidFill>
                  <a:schemeClr val="tx1"/>
                </a:solidFill>
              </a:rPr>
              <a:t>LOG </a:t>
            </a:r>
          </a:p>
          <a:p>
            <a:pPr algn="ctr"/>
            <a:r>
              <a:rPr lang="en-IN" sz="1400" b="1" dirty="0">
                <a:solidFill>
                  <a:schemeClr val="tx1"/>
                </a:solidFill>
              </a:rPr>
              <a:t>ANALYTICS</a:t>
            </a:r>
            <a:endParaRPr lang="en-IN" sz="1400" b="1" dirty="0"/>
          </a:p>
        </p:txBody>
      </p:sp>
      <p:cxnSp>
        <p:nvCxnSpPr>
          <p:cNvPr id="128" name="Straight Arrow Connector 127">
            <a:extLst>
              <a:ext uri="{FF2B5EF4-FFF2-40B4-BE49-F238E27FC236}">
                <a16:creationId xmlns:a16="http://schemas.microsoft.com/office/drawing/2014/main" id="{C690B83A-4D33-4E36-992C-10705A9FC295}"/>
              </a:ext>
            </a:extLst>
          </p:cNvPr>
          <p:cNvCxnSpPr>
            <a:cxnSpLocks/>
          </p:cNvCxnSpPr>
          <p:nvPr/>
        </p:nvCxnSpPr>
        <p:spPr>
          <a:xfrm flipH="1">
            <a:off x="5539498" y="4264165"/>
            <a:ext cx="424684"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4D51B28-1DA7-4135-AE64-D8C306013F07}"/>
              </a:ext>
            </a:extLst>
          </p:cNvPr>
          <p:cNvCxnSpPr>
            <a:cxnSpLocks/>
          </p:cNvCxnSpPr>
          <p:nvPr/>
        </p:nvCxnSpPr>
        <p:spPr>
          <a:xfrm flipH="1">
            <a:off x="5539498" y="4698686"/>
            <a:ext cx="42468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E2F71495-12F5-44A4-B44C-9C2357E51062}"/>
              </a:ext>
            </a:extLst>
          </p:cNvPr>
          <p:cNvCxnSpPr>
            <a:cxnSpLocks/>
          </p:cNvCxnSpPr>
          <p:nvPr/>
        </p:nvCxnSpPr>
        <p:spPr>
          <a:xfrm>
            <a:off x="10052358" y="2226214"/>
            <a:ext cx="12108" cy="73531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2" name="Straight Arrow Connector 131">
            <a:extLst>
              <a:ext uri="{FF2B5EF4-FFF2-40B4-BE49-F238E27FC236}">
                <a16:creationId xmlns:a16="http://schemas.microsoft.com/office/drawing/2014/main" id="{B4F2D31E-5F24-425C-A66A-352BD969C178}"/>
              </a:ext>
            </a:extLst>
          </p:cNvPr>
          <p:cNvCxnSpPr>
            <a:cxnSpLocks/>
          </p:cNvCxnSpPr>
          <p:nvPr/>
        </p:nvCxnSpPr>
        <p:spPr>
          <a:xfrm flipV="1">
            <a:off x="10442098" y="2102952"/>
            <a:ext cx="0" cy="8497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99B68C64-C928-4D64-BBF5-B46BF08DDA99}"/>
              </a:ext>
            </a:extLst>
          </p:cNvPr>
          <p:cNvCxnSpPr>
            <a:cxnSpLocks/>
          </p:cNvCxnSpPr>
          <p:nvPr/>
        </p:nvCxnSpPr>
        <p:spPr>
          <a:xfrm flipV="1">
            <a:off x="9524864" y="2102952"/>
            <a:ext cx="0" cy="85857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6" name="TextBox 135">
            <a:extLst>
              <a:ext uri="{FF2B5EF4-FFF2-40B4-BE49-F238E27FC236}">
                <a16:creationId xmlns:a16="http://schemas.microsoft.com/office/drawing/2014/main" id="{8E33A05F-418B-4BC2-B3B5-0439E5B9BD81}"/>
              </a:ext>
            </a:extLst>
          </p:cNvPr>
          <p:cNvSpPr txBox="1"/>
          <p:nvPr/>
        </p:nvSpPr>
        <p:spPr>
          <a:xfrm>
            <a:off x="8797285" y="2189650"/>
            <a:ext cx="754735" cy="553998"/>
          </a:xfrm>
          <a:prstGeom prst="rect">
            <a:avLst/>
          </a:prstGeom>
          <a:noFill/>
        </p:spPr>
        <p:txBody>
          <a:bodyPr wrap="square">
            <a:spAutoFit/>
          </a:bodyPr>
          <a:lstStyle/>
          <a:p>
            <a:r>
              <a:rPr lang="en-IN" sz="1000" b="1" dirty="0">
                <a:solidFill>
                  <a:srgbClr val="0070C0"/>
                </a:solidFill>
                <a:latin typeface="Calibri" panose="020F0502020204030204" pitchFamily="34" charset="0"/>
                <a:cs typeface="Calibri" panose="020F0502020204030204" pitchFamily="34" charset="0"/>
              </a:rPr>
              <a:t>Stream Exception Data</a:t>
            </a:r>
          </a:p>
        </p:txBody>
      </p:sp>
      <p:cxnSp>
        <p:nvCxnSpPr>
          <p:cNvPr id="137" name="Straight Arrow Connector 136">
            <a:extLst>
              <a:ext uri="{FF2B5EF4-FFF2-40B4-BE49-F238E27FC236}">
                <a16:creationId xmlns:a16="http://schemas.microsoft.com/office/drawing/2014/main" id="{0B1AA73F-5884-4236-AA6C-35C8B9291763}"/>
              </a:ext>
            </a:extLst>
          </p:cNvPr>
          <p:cNvCxnSpPr>
            <a:cxnSpLocks/>
            <a:endCxn id="151" idx="3"/>
          </p:cNvCxnSpPr>
          <p:nvPr/>
        </p:nvCxnSpPr>
        <p:spPr>
          <a:xfrm flipH="1">
            <a:off x="7243081" y="3957336"/>
            <a:ext cx="425487" cy="0"/>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138" name="Rectangle 137">
            <a:extLst>
              <a:ext uri="{FF2B5EF4-FFF2-40B4-BE49-F238E27FC236}">
                <a16:creationId xmlns:a16="http://schemas.microsoft.com/office/drawing/2014/main" id="{C6A355C9-1165-4059-AF5A-ABC94EEAE466}"/>
              </a:ext>
            </a:extLst>
          </p:cNvPr>
          <p:cNvSpPr/>
          <p:nvPr/>
        </p:nvSpPr>
        <p:spPr>
          <a:xfrm>
            <a:off x="6275638" y="4228537"/>
            <a:ext cx="967443" cy="481991"/>
          </a:xfrm>
          <a:prstGeom prst="rect">
            <a:avLst/>
          </a:prstGeom>
          <a:solidFill>
            <a:schemeClr val="accent1">
              <a:lumMod val="20000"/>
              <a:lumOff val="80000"/>
            </a:schemeClr>
          </a:solidFill>
          <a:ln w="190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0" name="Picture 139">
            <a:extLst>
              <a:ext uri="{FF2B5EF4-FFF2-40B4-BE49-F238E27FC236}">
                <a16:creationId xmlns:a16="http://schemas.microsoft.com/office/drawing/2014/main" id="{163486C5-93EA-4336-849A-AF7A22343C86}"/>
              </a:ext>
            </a:extLst>
          </p:cNvPr>
          <p:cNvPicPr>
            <a:picLocks noChangeAspect="1"/>
          </p:cNvPicPr>
          <p:nvPr/>
        </p:nvPicPr>
        <p:blipFill>
          <a:blip r:embed="rId7"/>
          <a:stretch>
            <a:fillRect/>
          </a:stretch>
        </p:blipFill>
        <p:spPr>
          <a:xfrm>
            <a:off x="6299543" y="4367169"/>
            <a:ext cx="211471" cy="243018"/>
          </a:xfrm>
          <a:prstGeom prst="rect">
            <a:avLst/>
          </a:prstGeom>
        </p:spPr>
      </p:pic>
      <p:sp>
        <p:nvSpPr>
          <p:cNvPr id="142" name="TextBox 141">
            <a:extLst>
              <a:ext uri="{FF2B5EF4-FFF2-40B4-BE49-F238E27FC236}">
                <a16:creationId xmlns:a16="http://schemas.microsoft.com/office/drawing/2014/main" id="{122974E4-5BC8-491C-BE6D-B65007744255}"/>
              </a:ext>
            </a:extLst>
          </p:cNvPr>
          <p:cNvSpPr txBox="1"/>
          <p:nvPr/>
        </p:nvSpPr>
        <p:spPr>
          <a:xfrm>
            <a:off x="6505256" y="4248020"/>
            <a:ext cx="717582" cy="507831"/>
          </a:xfrm>
          <a:prstGeom prst="rect">
            <a:avLst/>
          </a:prstGeom>
          <a:noFill/>
        </p:spPr>
        <p:txBody>
          <a:bodyPr wrap="square">
            <a:spAutoFit/>
          </a:bodyPr>
          <a:lstStyle/>
          <a:p>
            <a:r>
              <a:rPr lang="en-IN" sz="900" b="1" dirty="0">
                <a:latin typeface="Calibri" panose="020F0502020204030204" pitchFamily="34" charset="0"/>
                <a:cs typeface="Calibri" panose="020F0502020204030204" pitchFamily="34" charset="0"/>
              </a:rPr>
              <a:t>DQ Process Execution</a:t>
            </a:r>
          </a:p>
        </p:txBody>
      </p:sp>
      <p:cxnSp>
        <p:nvCxnSpPr>
          <p:cNvPr id="148" name="Straight Arrow Connector 147">
            <a:extLst>
              <a:ext uri="{FF2B5EF4-FFF2-40B4-BE49-F238E27FC236}">
                <a16:creationId xmlns:a16="http://schemas.microsoft.com/office/drawing/2014/main" id="{0F26C492-B150-4A40-BF41-9952E442F4E3}"/>
              </a:ext>
            </a:extLst>
          </p:cNvPr>
          <p:cNvCxnSpPr>
            <a:cxnSpLocks/>
          </p:cNvCxnSpPr>
          <p:nvPr/>
        </p:nvCxnSpPr>
        <p:spPr>
          <a:xfrm flipH="1">
            <a:off x="7241254" y="4407308"/>
            <a:ext cx="447546" cy="7773"/>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53" name="Straight Arrow Connector 152">
            <a:extLst>
              <a:ext uri="{FF2B5EF4-FFF2-40B4-BE49-F238E27FC236}">
                <a16:creationId xmlns:a16="http://schemas.microsoft.com/office/drawing/2014/main" id="{5CEBF574-8125-46BA-AF78-76FAEBD96A0F}"/>
              </a:ext>
            </a:extLst>
          </p:cNvPr>
          <p:cNvCxnSpPr>
            <a:cxnSpLocks/>
          </p:cNvCxnSpPr>
          <p:nvPr/>
        </p:nvCxnSpPr>
        <p:spPr>
          <a:xfrm>
            <a:off x="1068415" y="5886499"/>
            <a:ext cx="455305" cy="0"/>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sp>
        <p:nvSpPr>
          <p:cNvPr id="157" name="TextBox 156">
            <a:extLst>
              <a:ext uri="{FF2B5EF4-FFF2-40B4-BE49-F238E27FC236}">
                <a16:creationId xmlns:a16="http://schemas.microsoft.com/office/drawing/2014/main" id="{DA93813A-8BCE-482F-8DE0-7246873C37FA}"/>
              </a:ext>
            </a:extLst>
          </p:cNvPr>
          <p:cNvSpPr txBox="1"/>
          <p:nvPr/>
        </p:nvSpPr>
        <p:spPr>
          <a:xfrm>
            <a:off x="1654620" y="5708282"/>
            <a:ext cx="1731405" cy="307777"/>
          </a:xfrm>
          <a:prstGeom prst="rect">
            <a:avLst/>
          </a:prstGeom>
          <a:noFill/>
        </p:spPr>
        <p:txBody>
          <a:bodyPr wrap="square">
            <a:spAutoFit/>
          </a:bodyPr>
          <a:lstStyle/>
          <a:p>
            <a:r>
              <a:rPr lang="en-IN" sz="1400" b="1" dirty="0">
                <a:solidFill>
                  <a:srgbClr val="0070C0"/>
                </a:solidFill>
                <a:latin typeface="Calibri" panose="020F0502020204030204" pitchFamily="34" charset="0"/>
                <a:cs typeface="Calibri" panose="020F0502020204030204" pitchFamily="34" charset="0"/>
              </a:rPr>
              <a:t>Batch and Stream</a:t>
            </a:r>
          </a:p>
        </p:txBody>
      </p:sp>
    </p:spTree>
    <p:extLst>
      <p:ext uri="{BB962C8B-B14F-4D97-AF65-F5344CB8AC3E}">
        <p14:creationId xmlns:p14="http://schemas.microsoft.com/office/powerpoint/2010/main" val="1581200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2FA657-7AEC-4F3F-8C23-A324CA7C4751}"/>
              </a:ext>
            </a:extLst>
          </p:cNvPr>
          <p:cNvSpPr/>
          <p:nvPr/>
        </p:nvSpPr>
        <p:spPr>
          <a:xfrm>
            <a:off x="276194" y="262421"/>
            <a:ext cx="11354333" cy="603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				DQ RULES IN Prod</a:t>
            </a:r>
          </a:p>
        </p:txBody>
      </p:sp>
      <p:graphicFrame>
        <p:nvGraphicFramePr>
          <p:cNvPr id="4" name="Table 3">
            <a:extLst>
              <a:ext uri="{FF2B5EF4-FFF2-40B4-BE49-F238E27FC236}">
                <a16:creationId xmlns:a16="http://schemas.microsoft.com/office/drawing/2014/main" id="{91BAF555-0B86-41C3-AFB5-39BADD8E5184}"/>
              </a:ext>
            </a:extLst>
          </p:cNvPr>
          <p:cNvGraphicFramePr>
            <a:graphicFrameLocks noGrp="1"/>
          </p:cNvGraphicFramePr>
          <p:nvPr>
            <p:extLst>
              <p:ext uri="{D42A27DB-BD31-4B8C-83A1-F6EECF244321}">
                <p14:modId xmlns:p14="http://schemas.microsoft.com/office/powerpoint/2010/main" val="2804733838"/>
              </p:ext>
            </p:extLst>
          </p:nvPr>
        </p:nvGraphicFramePr>
        <p:xfrm>
          <a:off x="401053" y="1143434"/>
          <a:ext cx="11229474" cy="4781399"/>
        </p:xfrm>
        <a:graphic>
          <a:graphicData uri="http://schemas.openxmlformats.org/drawingml/2006/table">
            <a:tbl>
              <a:tblPr firstRow="1" firstCol="1" bandRow="1"/>
              <a:tblGrid>
                <a:gridCol w="598227">
                  <a:extLst>
                    <a:ext uri="{9D8B030D-6E8A-4147-A177-3AD203B41FA5}">
                      <a16:colId xmlns:a16="http://schemas.microsoft.com/office/drawing/2014/main" val="3516015988"/>
                    </a:ext>
                  </a:extLst>
                </a:gridCol>
                <a:gridCol w="5722362">
                  <a:extLst>
                    <a:ext uri="{9D8B030D-6E8A-4147-A177-3AD203B41FA5}">
                      <a16:colId xmlns:a16="http://schemas.microsoft.com/office/drawing/2014/main" val="1722605558"/>
                    </a:ext>
                  </a:extLst>
                </a:gridCol>
                <a:gridCol w="4908885">
                  <a:extLst>
                    <a:ext uri="{9D8B030D-6E8A-4147-A177-3AD203B41FA5}">
                      <a16:colId xmlns:a16="http://schemas.microsoft.com/office/drawing/2014/main" val="1138067700"/>
                    </a:ext>
                  </a:extLst>
                </a:gridCol>
              </a:tblGrid>
              <a:tr h="412650">
                <a:tc>
                  <a:txBody>
                    <a:bodyPr/>
                    <a:lstStyle/>
                    <a:p>
                      <a:pPr marL="0" marR="0" algn="ctr" defTabSz="914400" rtl="0" eaLnBrk="1" fontAlgn="t" latinLnBrk="0" hangingPunct="1">
                        <a:lnSpc>
                          <a:spcPct val="150000"/>
                        </a:lnSpc>
                        <a:spcBef>
                          <a:spcPts val="0"/>
                        </a:spcBef>
                        <a:spcAft>
                          <a:spcPts val="0"/>
                        </a:spcAft>
                      </a:pPr>
                      <a:r>
                        <a:rPr lang="en-US" sz="1400" b="1" i="0" u="none" strike="noStrike" kern="1200" dirty="0">
                          <a:solidFill>
                            <a:schemeClr val="tx1"/>
                          </a:solidFill>
                          <a:effectLst/>
                          <a:latin typeface="Calibri" panose="020F0502020204030204" pitchFamily="34" charset="0"/>
                          <a:cs typeface="+mn-cs"/>
                        </a:rPr>
                        <a:t>SL #</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fontAlgn="t">
                        <a:lnSpc>
                          <a:spcPct val="150000"/>
                        </a:lnSpc>
                        <a:spcBef>
                          <a:spcPts val="0"/>
                        </a:spcBef>
                        <a:spcAft>
                          <a:spcPts val="0"/>
                        </a:spcAft>
                      </a:pPr>
                      <a:r>
                        <a:rPr lang="en-US" sz="1400" b="1" i="0" u="none" strike="noStrike" dirty="0">
                          <a:effectLst/>
                          <a:latin typeface="Calibri" panose="020F0502020204030204" pitchFamily="34" charset="0"/>
                        </a:rPr>
                        <a:t>RULES </a:t>
                      </a:r>
                      <a:endParaRPr lang="en-US" sz="1400" b="0" i="0" u="none" strike="noStrike" dirty="0">
                        <a:effectLst/>
                        <a:latin typeface="Arial" panose="020B0604020202020204" pitchFamily="34" charset="0"/>
                      </a:endParaRP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fontAlgn="t">
                        <a:lnSpc>
                          <a:spcPct val="150000"/>
                        </a:lnSpc>
                        <a:spcBef>
                          <a:spcPts val="0"/>
                        </a:spcBef>
                        <a:spcAft>
                          <a:spcPts val="0"/>
                        </a:spcAft>
                      </a:pPr>
                      <a:r>
                        <a:rPr lang="en-US" sz="1400" b="1" i="0" u="none" strike="noStrike" dirty="0">
                          <a:effectLst/>
                          <a:latin typeface="Calibri" panose="020F0502020204030204" pitchFamily="34" charset="0"/>
                          <a:ea typeface="Calibri" panose="020F0502020204030204" pitchFamily="34" charset="0"/>
                        </a:rPr>
                        <a:t>SCOPE</a:t>
                      </a:r>
                      <a:endParaRPr lang="en-US" sz="1400" b="0" i="0" u="none" strike="noStrike" dirty="0">
                        <a:effectLst/>
                        <a:latin typeface="Arial" panose="020B0604020202020204" pitchFamily="34" charset="0"/>
                      </a:endParaRP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06650397"/>
                  </a:ext>
                </a:extLst>
              </a:tr>
              <a:tr h="433903">
                <a:tc>
                  <a:txBody>
                    <a:bodyPr/>
                    <a:lstStyle/>
                    <a:p>
                      <a:pPr marL="0" marR="0" algn="ctr" fontAlgn="t">
                        <a:lnSpc>
                          <a:spcPct val="150000"/>
                        </a:lnSpc>
                        <a:spcBef>
                          <a:spcPts val="0"/>
                        </a:spcBef>
                        <a:spcAft>
                          <a:spcPts val="0"/>
                        </a:spcAft>
                      </a:pPr>
                      <a:r>
                        <a:rPr lang="en-US" sz="1400" b="0" i="0" u="none" strike="noStrike" kern="1200" dirty="0">
                          <a:solidFill>
                            <a:srgbClr val="000000"/>
                          </a:solidFill>
                          <a:effectLst/>
                          <a:latin typeface="Graphik" panose="020B0503030202060203" pitchFamily="34" charset="0"/>
                          <a:cs typeface="+mn-cs"/>
                        </a:rPr>
                        <a:t>1</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1400" b="0" i="0" u="none" strike="noStrike" dirty="0">
                          <a:solidFill>
                            <a:srgbClr val="000000"/>
                          </a:solidFill>
                          <a:effectLst/>
                          <a:latin typeface="Graphik" panose="020B0503030202060203" pitchFamily="34" charset="0"/>
                          <a:ea typeface="Calibri" panose="020F0502020204030204" pitchFamily="34" charset="0"/>
                        </a:rPr>
                        <a:t>Null Validation</a:t>
                      </a:r>
                      <a:endParaRPr lang="en-US" sz="1400" b="0" i="0" u="none" strike="noStrike" dirty="0">
                        <a:effectLst/>
                        <a:latin typeface="Graphik" panose="020B0503030202060203" pitchFamily="34" charset="0"/>
                      </a:endParaRP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1400" dirty="0">
                          <a:latin typeface="Graphik" panose="020B0503030202060203" pitchFamily="34" charset="0"/>
                          <a:cs typeface="Arial"/>
                        </a:rPr>
                        <a:t>Check Missing value in the column provided by user</a:t>
                      </a:r>
                      <a:endParaRPr lang="en-US" sz="1400" b="0" i="0" u="none" strike="noStrike" dirty="0">
                        <a:effectLst/>
                        <a:latin typeface="Graphik" panose="020B0503030202060203" pitchFamily="34" charset="0"/>
                      </a:endParaRP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5144499"/>
                  </a:ext>
                </a:extLst>
              </a:tr>
              <a:tr h="433903">
                <a:tc>
                  <a:txBody>
                    <a:bodyPr/>
                    <a:lstStyle/>
                    <a:p>
                      <a:pPr marL="0" marR="0" algn="ctr" defTabSz="914400" rtl="0" eaLnBrk="1" fontAlgn="t" latinLnBrk="0" hangingPunct="1">
                        <a:lnSpc>
                          <a:spcPct val="150000"/>
                        </a:lnSpc>
                        <a:spcBef>
                          <a:spcPts val="0"/>
                        </a:spcBef>
                        <a:spcAft>
                          <a:spcPts val="0"/>
                        </a:spcAft>
                      </a:pPr>
                      <a:r>
                        <a:rPr lang="en-US" sz="1400" b="0" i="0" u="none" strike="noStrike" kern="1200" dirty="0">
                          <a:solidFill>
                            <a:srgbClr val="000000"/>
                          </a:solidFill>
                          <a:effectLst/>
                          <a:latin typeface="Graphik" panose="020B0503030202060203" pitchFamily="34" charset="0"/>
                          <a:ea typeface="+mn-ea"/>
                          <a:cs typeface="+mn-cs"/>
                        </a:rPr>
                        <a:t>2</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1400" b="0" i="0" u="none" strike="noStrike" dirty="0">
                          <a:solidFill>
                            <a:srgbClr val="000000"/>
                          </a:solidFill>
                          <a:effectLst/>
                          <a:latin typeface="Graphik" panose="020B0503030202060203" pitchFamily="34" charset="0"/>
                          <a:ea typeface="Calibri" panose="020F0502020204030204" pitchFamily="34" charset="0"/>
                        </a:rPr>
                        <a:t>Latency check</a:t>
                      </a:r>
                      <a:endParaRPr lang="en-US" sz="1400" b="0" i="0" u="none" strike="noStrike" dirty="0">
                        <a:effectLst/>
                        <a:latin typeface="Graphik" panose="020B0503030202060203" pitchFamily="34" charset="0"/>
                      </a:endParaRP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1400" dirty="0">
                          <a:latin typeface="Graphik" panose="020B0503030202060203" pitchFamily="34" charset="0"/>
                          <a:cs typeface="Arial"/>
                        </a:rPr>
                        <a:t>Check the SLA for data flow latency</a:t>
                      </a:r>
                      <a:endParaRPr lang="en-US" sz="1400" b="0" i="0" u="none" strike="noStrike" dirty="0">
                        <a:effectLst/>
                        <a:latin typeface="Graphik" panose="020B0503030202060203" pitchFamily="34" charset="0"/>
                      </a:endParaRP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6314083"/>
                  </a:ext>
                </a:extLst>
              </a:tr>
              <a:tr h="433903">
                <a:tc>
                  <a:txBody>
                    <a:bodyPr/>
                    <a:lstStyle/>
                    <a:p>
                      <a:pPr marL="0" marR="0" algn="ctr" defTabSz="914400" rtl="0" eaLnBrk="1" fontAlgn="t" latinLnBrk="0" hangingPunct="1">
                        <a:lnSpc>
                          <a:spcPct val="150000"/>
                        </a:lnSpc>
                        <a:spcBef>
                          <a:spcPts val="0"/>
                        </a:spcBef>
                        <a:spcAft>
                          <a:spcPts val="0"/>
                        </a:spcAft>
                      </a:pPr>
                      <a:r>
                        <a:rPr lang="en-US" sz="1400" b="0" i="0" u="none" strike="noStrike" kern="1200" dirty="0">
                          <a:solidFill>
                            <a:srgbClr val="000000"/>
                          </a:solidFill>
                          <a:effectLst/>
                          <a:latin typeface="Graphik" panose="020B0503030202060203" pitchFamily="34" charset="0"/>
                          <a:ea typeface="+mn-ea"/>
                          <a:cs typeface="+mn-cs"/>
                        </a:rPr>
                        <a:t>3</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1400" b="0" i="0" u="none" strike="noStrike" dirty="0">
                          <a:solidFill>
                            <a:srgbClr val="000000"/>
                          </a:solidFill>
                          <a:effectLst/>
                          <a:latin typeface="Graphik" panose="020B0503030202060203" pitchFamily="34" charset="0"/>
                          <a:ea typeface="Calibri" panose="020F0502020204030204" pitchFamily="34" charset="0"/>
                        </a:rPr>
                        <a:t>Duplicate check</a:t>
                      </a:r>
                      <a:endParaRPr lang="en-US" sz="1400" b="0" i="0" u="none" strike="noStrike" dirty="0">
                        <a:effectLst/>
                        <a:latin typeface="Graphik" panose="020B0503030202060203" pitchFamily="34" charset="0"/>
                      </a:endParaRP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US" sz="1400" dirty="0">
                          <a:latin typeface="Graphik" panose="020B0503030202060203" pitchFamily="34" charset="0"/>
                          <a:cs typeface="Arial"/>
                        </a:rPr>
                        <a:t>Check Duplicate value based on the column provided by user.</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3938835"/>
                  </a:ext>
                </a:extLst>
              </a:tr>
              <a:tr h="433903">
                <a:tc>
                  <a:txBody>
                    <a:bodyPr/>
                    <a:lstStyle/>
                    <a:p>
                      <a:pPr marL="0" marR="0" algn="ctr" defTabSz="914400" rtl="0" eaLnBrk="1" fontAlgn="t" latinLnBrk="0" hangingPunct="1">
                        <a:lnSpc>
                          <a:spcPct val="150000"/>
                        </a:lnSpc>
                        <a:spcBef>
                          <a:spcPts val="0"/>
                        </a:spcBef>
                        <a:spcAft>
                          <a:spcPts val="0"/>
                        </a:spcAft>
                      </a:pPr>
                      <a:r>
                        <a:rPr lang="en-US" sz="1400" b="0" i="0" u="none" strike="noStrike" kern="1200" dirty="0">
                          <a:solidFill>
                            <a:srgbClr val="000000"/>
                          </a:solidFill>
                          <a:effectLst/>
                          <a:latin typeface="Graphik" panose="020B0503030202060203" pitchFamily="34" charset="0"/>
                          <a:ea typeface="+mn-ea"/>
                          <a:cs typeface="+mn-cs"/>
                        </a:rPr>
                        <a:t>4</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1400" b="0" i="0" u="none" strike="noStrike" dirty="0">
                          <a:solidFill>
                            <a:srgbClr val="000000"/>
                          </a:solidFill>
                          <a:effectLst/>
                          <a:latin typeface="Graphik" panose="020B0503030202060203" pitchFamily="34" charset="0"/>
                          <a:ea typeface="Calibri" panose="020F0502020204030204" pitchFamily="34" charset="0"/>
                        </a:rPr>
                        <a:t>Count validation</a:t>
                      </a:r>
                      <a:endParaRPr lang="en-US" sz="1400" b="0" i="0" u="none" strike="noStrike" dirty="0">
                        <a:effectLst/>
                        <a:latin typeface="Graphik" panose="020B0503030202060203" pitchFamily="34" charset="0"/>
                      </a:endParaRP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r>
                        <a:rPr lang="en-US" sz="1400" dirty="0">
                          <a:latin typeface="Graphik" panose="020B0503030202060203" pitchFamily="34" charset="0"/>
                          <a:cs typeface="Arial"/>
                        </a:rPr>
                        <a:t>Count of dataset level between source and destination</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5430453"/>
                  </a:ext>
                </a:extLst>
              </a:tr>
              <a:tr h="577905">
                <a:tc>
                  <a:txBody>
                    <a:bodyPr/>
                    <a:lstStyle/>
                    <a:p>
                      <a:pPr marL="0" marR="0" algn="ctr" defTabSz="914400" rtl="0" eaLnBrk="1" fontAlgn="t" latinLnBrk="0" hangingPunct="1">
                        <a:lnSpc>
                          <a:spcPct val="150000"/>
                        </a:lnSpc>
                        <a:spcBef>
                          <a:spcPts val="0"/>
                        </a:spcBef>
                        <a:spcAft>
                          <a:spcPts val="0"/>
                        </a:spcAft>
                      </a:pPr>
                      <a:r>
                        <a:rPr lang="en-US" sz="1400" b="0" i="0" u="none" strike="noStrike" kern="1200" dirty="0">
                          <a:solidFill>
                            <a:srgbClr val="000000"/>
                          </a:solidFill>
                          <a:effectLst/>
                          <a:latin typeface="Graphik" panose="020B0503030202060203" pitchFamily="34" charset="0"/>
                          <a:ea typeface="+mn-ea"/>
                          <a:cs typeface="+mn-cs"/>
                        </a:rPr>
                        <a:t>5</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1400" b="0" i="0" u="none" strike="noStrike" dirty="0">
                          <a:solidFill>
                            <a:srgbClr val="000000"/>
                          </a:solidFill>
                          <a:effectLst/>
                          <a:latin typeface="Graphik" panose="020B0503030202060203" pitchFamily="34" charset="0"/>
                          <a:ea typeface="Calibri" panose="020F0502020204030204" pitchFamily="34" charset="0"/>
                        </a:rPr>
                        <a:t>Custom-expr (Pattern, Length, regex )</a:t>
                      </a:r>
                      <a:endParaRPr lang="en-US" sz="1400" b="0" i="0" u="none" strike="noStrike" dirty="0">
                        <a:effectLst/>
                        <a:latin typeface="Graphik" panose="020B0503030202060203" pitchFamily="34" charset="0"/>
                      </a:endParaRP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r>
                        <a:rPr lang="en-US" sz="1400" dirty="0">
                          <a:latin typeface="Graphik" panose="020B0503030202060203" pitchFamily="34" charset="0"/>
                          <a:cs typeface="Arial"/>
                        </a:rPr>
                        <a:t>Pattern Validation for fields like email, phone number, credit card number validation</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5128756"/>
                  </a:ext>
                </a:extLst>
              </a:tr>
              <a:tr h="529389">
                <a:tc>
                  <a:txBody>
                    <a:bodyPr/>
                    <a:lstStyle/>
                    <a:p>
                      <a:pPr marL="0" marR="0" algn="ctr" defTabSz="914400" rtl="0" eaLnBrk="1" fontAlgn="t" latinLnBrk="0" hangingPunct="1">
                        <a:lnSpc>
                          <a:spcPct val="150000"/>
                        </a:lnSpc>
                        <a:spcBef>
                          <a:spcPts val="0"/>
                        </a:spcBef>
                        <a:spcAft>
                          <a:spcPts val="0"/>
                        </a:spcAft>
                      </a:pPr>
                      <a:r>
                        <a:rPr lang="en-US" sz="1400" b="0" i="0" u="none" strike="noStrike" kern="1200" dirty="0">
                          <a:solidFill>
                            <a:srgbClr val="000000"/>
                          </a:solidFill>
                          <a:effectLst/>
                          <a:latin typeface="Graphik" panose="020B0503030202060203" pitchFamily="34" charset="0"/>
                          <a:ea typeface="+mn-ea"/>
                          <a:cs typeface="+mn-cs"/>
                        </a:rPr>
                        <a:t>6</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1400" b="0" i="0" u="none" strike="noStrike" dirty="0">
                          <a:solidFill>
                            <a:srgbClr val="000000"/>
                          </a:solidFill>
                          <a:effectLst/>
                          <a:latin typeface="Graphik" panose="020B0503030202060203" pitchFamily="34" charset="0"/>
                          <a:ea typeface="Calibri" panose="020F0502020204030204" pitchFamily="34" charset="0"/>
                        </a:rPr>
                        <a:t>Straight-lookup (Referential Integrity)</a:t>
                      </a:r>
                      <a:endParaRPr lang="en-US" sz="1400" b="0" i="0" u="none" strike="noStrike" dirty="0">
                        <a:effectLst/>
                        <a:latin typeface="Graphik" panose="020B0503030202060203" pitchFamily="34" charset="0"/>
                      </a:endParaRP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r>
                        <a:rPr lang="en-US" sz="1400" dirty="0">
                          <a:latin typeface="Graphik" panose="020B0503030202060203" pitchFamily="34" charset="0"/>
                          <a:cs typeface="Arial"/>
                        </a:rPr>
                        <a:t>Referential integrity check e.g., order has a line item or not</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0371971"/>
                  </a:ext>
                </a:extLst>
              </a:tr>
              <a:tr h="465221">
                <a:tc>
                  <a:txBody>
                    <a:bodyPr/>
                    <a:lstStyle/>
                    <a:p>
                      <a:pPr marL="0" marR="0" algn="ctr" defTabSz="914400" rtl="0" eaLnBrk="1" fontAlgn="t" latinLnBrk="0" hangingPunct="1">
                        <a:lnSpc>
                          <a:spcPct val="150000"/>
                        </a:lnSpc>
                        <a:spcBef>
                          <a:spcPts val="0"/>
                        </a:spcBef>
                        <a:spcAft>
                          <a:spcPts val="0"/>
                        </a:spcAft>
                      </a:pPr>
                      <a:r>
                        <a:rPr lang="en-US" sz="1400" b="0" i="0" u="none" strike="noStrike" kern="1200" dirty="0">
                          <a:solidFill>
                            <a:srgbClr val="000000"/>
                          </a:solidFill>
                          <a:effectLst/>
                          <a:latin typeface="Graphik" panose="020B0503030202060203" pitchFamily="34" charset="0"/>
                          <a:ea typeface="+mn-ea"/>
                          <a:cs typeface="+mn-cs"/>
                        </a:rPr>
                        <a:t>7</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1400" b="0" i="0" u="none" strike="noStrike" dirty="0">
                          <a:solidFill>
                            <a:srgbClr val="000000"/>
                          </a:solidFill>
                          <a:effectLst/>
                          <a:latin typeface="Graphik" panose="020B0503030202060203" pitchFamily="34" charset="0"/>
                          <a:ea typeface="Calibri" panose="020F0502020204030204" pitchFamily="34" charset="0"/>
                        </a:rPr>
                        <a:t>Dependent Data Latency </a:t>
                      </a:r>
                      <a:endParaRPr lang="en-US" sz="1400" b="0" i="0" u="none" strike="noStrike" dirty="0">
                        <a:effectLst/>
                        <a:latin typeface="Graphik" panose="020B0503030202060203" pitchFamily="34" charset="0"/>
                      </a:endParaRP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r>
                        <a:rPr lang="en-US" sz="1400" dirty="0">
                          <a:latin typeface="Graphik" panose="020B0503030202060203" pitchFamily="34" charset="0"/>
                          <a:cs typeface="Arial"/>
                        </a:rPr>
                        <a:t>Latency check between dependent data so that it met required SLA.</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793150"/>
                  </a:ext>
                </a:extLst>
              </a:tr>
              <a:tr h="433903">
                <a:tc>
                  <a:txBody>
                    <a:bodyPr/>
                    <a:lstStyle/>
                    <a:p>
                      <a:pPr marL="0" marR="0" algn="ctr" defTabSz="914400" rtl="0" eaLnBrk="1" fontAlgn="t" latinLnBrk="0" hangingPunct="1">
                        <a:lnSpc>
                          <a:spcPct val="150000"/>
                        </a:lnSpc>
                        <a:spcBef>
                          <a:spcPts val="0"/>
                        </a:spcBef>
                        <a:spcAft>
                          <a:spcPts val="0"/>
                        </a:spcAft>
                      </a:pPr>
                      <a:r>
                        <a:rPr lang="en-US" sz="1400" b="0" i="0" u="none" strike="noStrike" kern="1200" dirty="0">
                          <a:solidFill>
                            <a:srgbClr val="000000"/>
                          </a:solidFill>
                          <a:effectLst/>
                          <a:latin typeface="Graphik" panose="020B0503030202060203" pitchFamily="34" charset="0"/>
                          <a:ea typeface="+mn-ea"/>
                          <a:cs typeface="+mn-cs"/>
                        </a:rPr>
                        <a:t>8</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50000"/>
                        </a:lnSpc>
                        <a:spcBef>
                          <a:spcPts val="0"/>
                        </a:spcBef>
                        <a:spcAft>
                          <a:spcPts val="0"/>
                        </a:spcAft>
                      </a:pPr>
                      <a:r>
                        <a:rPr lang="en-US" sz="1400" b="0" i="0" u="none" strike="noStrike" dirty="0">
                          <a:solidFill>
                            <a:srgbClr val="000000"/>
                          </a:solidFill>
                          <a:effectLst/>
                          <a:latin typeface="Graphik" panose="020B0503030202060203" pitchFamily="34" charset="0"/>
                          <a:ea typeface="Calibri" panose="020F0502020204030204" pitchFamily="34" charset="0"/>
                        </a:rPr>
                        <a:t>Aggregation analytics check  </a:t>
                      </a:r>
                      <a:endParaRPr lang="en-US" sz="1400" b="1" i="0" u="none" strike="noStrike" dirty="0">
                        <a:solidFill>
                          <a:srgbClr val="0070C0"/>
                        </a:solidFill>
                        <a:effectLst/>
                        <a:latin typeface="Graphik" panose="020B0503030202060203" pitchFamily="34" charset="0"/>
                      </a:endParaRP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pPr>
                      <a:r>
                        <a:rPr lang="en-US" sz="1400" dirty="0">
                          <a:latin typeface="Graphik" panose="020B0503030202060203" pitchFamily="34" charset="0"/>
                          <a:cs typeface="Arial"/>
                        </a:rPr>
                        <a:t>Aggregation check based on BMC level</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5970144"/>
                  </a:ext>
                </a:extLst>
              </a:tr>
              <a:tr h="433903">
                <a:tc>
                  <a:txBody>
                    <a:bodyPr/>
                    <a:lstStyle/>
                    <a:p>
                      <a:pPr marL="0" marR="0" algn="ctr" defTabSz="914400" rtl="0" eaLnBrk="1" fontAlgn="t" latinLnBrk="0" hangingPunct="1">
                        <a:lnSpc>
                          <a:spcPct val="150000"/>
                        </a:lnSpc>
                        <a:spcBef>
                          <a:spcPts val="0"/>
                        </a:spcBef>
                        <a:spcAft>
                          <a:spcPts val="0"/>
                        </a:spcAft>
                      </a:pPr>
                      <a:r>
                        <a:rPr lang="en-US" sz="1400" b="0" i="0" u="none" strike="noStrike" kern="1200" dirty="0">
                          <a:solidFill>
                            <a:srgbClr val="000000"/>
                          </a:solidFill>
                          <a:effectLst/>
                          <a:latin typeface="Graphik" panose="020B0503030202060203" pitchFamily="34" charset="0"/>
                          <a:ea typeface="+mn-ea"/>
                          <a:cs typeface="+mn-cs"/>
                        </a:rPr>
                        <a:t>9</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50000"/>
                        </a:lnSpc>
                        <a:spcBef>
                          <a:spcPts val="0"/>
                        </a:spcBef>
                        <a:spcAft>
                          <a:spcPts val="0"/>
                        </a:spcAft>
                        <a:buClrTx/>
                        <a:buSzTx/>
                        <a:buFontTx/>
                        <a:buNone/>
                        <a:tabLst/>
                        <a:defRPr/>
                      </a:pPr>
                      <a:r>
                        <a:rPr lang="en-US" sz="1400" b="0" i="0" u="none" strike="noStrike" dirty="0">
                          <a:effectLst/>
                          <a:latin typeface="Graphik" panose="020B0503030202060203" pitchFamily="34" charset="0"/>
                        </a:rPr>
                        <a:t>Custom-expr for complex type (Array of structs)</a:t>
                      </a:r>
                      <a:endParaRPr lang="en-US" sz="1400" b="1" i="0" u="none" strike="noStrike" dirty="0">
                        <a:effectLst/>
                        <a:latin typeface="Graphik" panose="020B0503030202060203" pitchFamily="34" charset="0"/>
                      </a:endParaRP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latin typeface="Graphik" panose="020B0503030202060203" pitchFamily="34" charset="0"/>
                          <a:cs typeface="Arial"/>
                        </a:rPr>
                        <a:t>Pattern Validation for complex type of array of structs</a:t>
                      </a:r>
                    </a:p>
                  </a:txBody>
                  <a:tcPr marL="79010" marR="79010" marT="1097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463189"/>
                  </a:ext>
                </a:extLst>
              </a:tr>
            </a:tbl>
          </a:graphicData>
        </a:graphic>
      </p:graphicFrame>
      <p:cxnSp>
        <p:nvCxnSpPr>
          <p:cNvPr id="5" name="Straight Connector 4">
            <a:extLst>
              <a:ext uri="{FF2B5EF4-FFF2-40B4-BE49-F238E27FC236}">
                <a16:creationId xmlns:a16="http://schemas.microsoft.com/office/drawing/2014/main" id="{923A11DA-0909-4820-A4E9-C31866BF4915}"/>
              </a:ext>
            </a:extLst>
          </p:cNvPr>
          <p:cNvCxnSpPr/>
          <p:nvPr/>
        </p:nvCxnSpPr>
        <p:spPr>
          <a:xfrm>
            <a:off x="272716" y="850232"/>
            <a:ext cx="11454063" cy="0"/>
          </a:xfrm>
          <a:prstGeom prst="line">
            <a:avLst/>
          </a:prstGeom>
          <a:ln>
            <a:solidFill>
              <a:schemeClr val="accent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116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8FCC-7C5D-46E8-9F29-A7C628624059}"/>
              </a:ext>
            </a:extLst>
          </p:cNvPr>
          <p:cNvSpPr>
            <a:spLocks noGrp="1"/>
          </p:cNvSpPr>
          <p:nvPr>
            <p:ph type="title"/>
          </p:nvPr>
        </p:nvSpPr>
        <p:spPr>
          <a:xfrm>
            <a:off x="299961" y="300697"/>
            <a:ext cx="11582400" cy="609600"/>
          </a:xfrm>
        </p:spPr>
        <p:txBody>
          <a:bodyPr/>
          <a:lstStyle/>
          <a:p>
            <a:pPr algn="ctr"/>
            <a:r>
              <a:rPr lang="en-US" sz="2400" b="0" dirty="0">
                <a:solidFill>
                  <a:schemeClr val="bg2">
                    <a:lumMod val="50000"/>
                  </a:schemeClr>
                </a:solidFill>
                <a:latin typeface="Avenir Next LT Pro" panose="020B0504020202020204" pitchFamily="34" charset="0"/>
                <a:cs typeface="Arial" panose="020B0604020202020204" pitchFamily="34" charset="0"/>
              </a:rPr>
              <a:t>Rules configuration &amp; pre-processing</a:t>
            </a:r>
            <a:endParaRPr lang="en-IN" sz="2400" b="0" dirty="0">
              <a:solidFill>
                <a:schemeClr val="bg2">
                  <a:lumMod val="50000"/>
                </a:schemeClr>
              </a:solidFill>
              <a:latin typeface="Avenir Next LT Pro" panose="020B0504020202020204" pitchFamily="34" charset="0"/>
              <a:cs typeface="Arial" panose="020B0604020202020204" pitchFamily="34" charset="0"/>
            </a:endParaRPr>
          </a:p>
        </p:txBody>
      </p:sp>
      <p:grpSp>
        <p:nvGrpSpPr>
          <p:cNvPr id="1063" name="Group 1062">
            <a:extLst>
              <a:ext uri="{FF2B5EF4-FFF2-40B4-BE49-F238E27FC236}">
                <a16:creationId xmlns:a16="http://schemas.microsoft.com/office/drawing/2014/main" id="{C83B20F8-B070-45F2-86EF-5CA740147E7A}"/>
              </a:ext>
            </a:extLst>
          </p:cNvPr>
          <p:cNvGrpSpPr/>
          <p:nvPr/>
        </p:nvGrpSpPr>
        <p:grpSpPr>
          <a:xfrm>
            <a:off x="1199213" y="1687227"/>
            <a:ext cx="8968329" cy="2657303"/>
            <a:chOff x="1250788" y="1201260"/>
            <a:chExt cx="8538482" cy="1441183"/>
          </a:xfrm>
        </p:grpSpPr>
        <p:sp>
          <p:nvSpPr>
            <p:cNvPr id="5" name="Rectangle 4">
              <a:extLst>
                <a:ext uri="{FF2B5EF4-FFF2-40B4-BE49-F238E27FC236}">
                  <a16:creationId xmlns:a16="http://schemas.microsoft.com/office/drawing/2014/main" id="{3F86665A-C4E4-4395-93BE-9A77B6C8E54F}"/>
                </a:ext>
              </a:extLst>
            </p:cNvPr>
            <p:cNvSpPr/>
            <p:nvPr/>
          </p:nvSpPr>
          <p:spPr>
            <a:xfrm>
              <a:off x="5706913" y="1832852"/>
              <a:ext cx="1883109" cy="4685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GitHub logo and symbol, meaning, history, PNG">
              <a:extLst>
                <a:ext uri="{FF2B5EF4-FFF2-40B4-BE49-F238E27FC236}">
                  <a16:creationId xmlns:a16="http://schemas.microsoft.com/office/drawing/2014/main" id="{C4027413-4DB7-406B-94E0-A71A62DFAC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3905" y="1201260"/>
              <a:ext cx="605152" cy="21498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84B5D1B0-8127-4762-B3A2-77CF1F41EA35}"/>
                </a:ext>
              </a:extLst>
            </p:cNvPr>
            <p:cNvSpPr txBox="1"/>
            <p:nvPr/>
          </p:nvSpPr>
          <p:spPr>
            <a:xfrm>
              <a:off x="1250788" y="1602817"/>
              <a:ext cx="1462773" cy="400110"/>
            </a:xfrm>
            <a:prstGeom prst="rect">
              <a:avLst/>
            </a:prstGeom>
            <a:noFill/>
          </p:spPr>
          <p:txBody>
            <a:bodyPr wrap="none" rtlCol="0">
              <a:spAutoFit/>
            </a:bodyPr>
            <a:lstStyle/>
            <a:p>
              <a:r>
                <a:rPr lang="en-IN" sz="2000" dirty="0"/>
                <a:t>PRODUCERS</a:t>
              </a:r>
            </a:p>
          </p:txBody>
        </p:sp>
        <p:sp>
          <p:nvSpPr>
            <p:cNvPr id="41" name="TextBox 40">
              <a:extLst>
                <a:ext uri="{FF2B5EF4-FFF2-40B4-BE49-F238E27FC236}">
                  <a16:creationId xmlns:a16="http://schemas.microsoft.com/office/drawing/2014/main" id="{AD3974EC-0CC0-48C1-9283-1D7DE1A5F9BB}"/>
                </a:ext>
              </a:extLst>
            </p:cNvPr>
            <p:cNvSpPr txBox="1"/>
            <p:nvPr/>
          </p:nvSpPr>
          <p:spPr>
            <a:xfrm>
              <a:off x="4498654" y="1386738"/>
              <a:ext cx="1661177" cy="307777"/>
            </a:xfrm>
            <a:prstGeom prst="rect">
              <a:avLst/>
            </a:prstGeom>
            <a:noFill/>
          </p:spPr>
          <p:txBody>
            <a:bodyPr wrap="square">
              <a:spAutoFit/>
            </a:bodyPr>
            <a:lstStyle/>
            <a:p>
              <a:r>
                <a:rPr lang="en-IN" sz="1400" b="1" dirty="0">
                  <a:solidFill>
                    <a:srgbClr val="0070C0"/>
                  </a:solidFill>
                  <a:latin typeface="Calibri" panose="020F0502020204030204" pitchFamily="34" charset="0"/>
                  <a:cs typeface="Calibri" panose="020F0502020204030204" pitchFamily="34" charset="0"/>
                </a:rPr>
                <a:t>Rules.json</a:t>
              </a:r>
            </a:p>
          </p:txBody>
        </p:sp>
        <p:pic>
          <p:nvPicPr>
            <p:cNvPr id="1028" name="Picture 4" descr="Jenkins Icon #84155 - Free Icons Library">
              <a:extLst>
                <a:ext uri="{FF2B5EF4-FFF2-40B4-BE49-F238E27FC236}">
                  <a16:creationId xmlns:a16="http://schemas.microsoft.com/office/drawing/2014/main" id="{45447C0C-34CB-406B-8847-CFFF5D8B8F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058" y="1858767"/>
              <a:ext cx="1605862" cy="695588"/>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Connector: Elbow 46">
              <a:extLst>
                <a:ext uri="{FF2B5EF4-FFF2-40B4-BE49-F238E27FC236}">
                  <a16:creationId xmlns:a16="http://schemas.microsoft.com/office/drawing/2014/main" id="{308BD123-3C34-4910-B22A-DD3957B5E391}"/>
                </a:ext>
              </a:extLst>
            </p:cNvPr>
            <p:cNvCxnSpPr>
              <a:cxnSpLocks/>
            </p:cNvCxnSpPr>
            <p:nvPr/>
          </p:nvCxnSpPr>
          <p:spPr>
            <a:xfrm rot="16200000" flipH="1">
              <a:off x="3742303" y="1167813"/>
              <a:ext cx="641897" cy="897474"/>
            </a:xfrm>
            <a:prstGeom prst="bentConnector3">
              <a:avLst>
                <a:gd name="adj1" fmla="val 6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98370FAE-BEDB-441D-AEE5-8E9749559477}"/>
                </a:ext>
              </a:extLst>
            </p:cNvPr>
            <p:cNvCxnSpPr>
              <a:cxnSpLocks/>
            </p:cNvCxnSpPr>
            <p:nvPr/>
          </p:nvCxnSpPr>
          <p:spPr>
            <a:xfrm rot="5400000" flipH="1" flipV="1">
              <a:off x="2399212" y="863578"/>
              <a:ext cx="352183" cy="12162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8E6CE96-F3C8-4B28-B582-9DBAE31EAE6B}"/>
                </a:ext>
              </a:extLst>
            </p:cNvPr>
            <p:cNvCxnSpPr>
              <a:cxnSpLocks/>
            </p:cNvCxnSpPr>
            <p:nvPr/>
          </p:nvCxnSpPr>
          <p:spPr>
            <a:xfrm>
              <a:off x="1982055" y="1788638"/>
              <a:ext cx="2320002" cy="357808"/>
            </a:xfrm>
            <a:prstGeom prst="bentConnector3">
              <a:avLst>
                <a:gd name="adj1" fmla="val -398"/>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6CE8BAF-51AB-499C-8DF5-2CAF1E6CEE22}"/>
                </a:ext>
              </a:extLst>
            </p:cNvPr>
            <p:cNvSpPr txBox="1"/>
            <p:nvPr/>
          </p:nvSpPr>
          <p:spPr>
            <a:xfrm>
              <a:off x="2603369" y="2334666"/>
              <a:ext cx="844369" cy="307777"/>
            </a:xfrm>
            <a:prstGeom prst="rect">
              <a:avLst/>
            </a:prstGeom>
            <a:noFill/>
          </p:spPr>
          <p:txBody>
            <a:bodyPr wrap="square">
              <a:spAutoFit/>
            </a:bodyPr>
            <a:lstStyle/>
            <a:p>
              <a:r>
                <a:rPr lang="en-IN" sz="1400" b="1" dirty="0">
                  <a:solidFill>
                    <a:srgbClr val="0070C0"/>
                  </a:solidFill>
                  <a:latin typeface="Calibri" panose="020F0502020204030204" pitchFamily="34" charset="0"/>
                  <a:cs typeface="Calibri" panose="020F0502020204030204" pitchFamily="34" charset="0"/>
                </a:rPr>
                <a:t>Triggers</a:t>
              </a:r>
            </a:p>
          </p:txBody>
        </p:sp>
        <p:cxnSp>
          <p:nvCxnSpPr>
            <p:cNvPr id="1052" name="Straight Arrow Connector 1051">
              <a:extLst>
                <a:ext uri="{FF2B5EF4-FFF2-40B4-BE49-F238E27FC236}">
                  <a16:creationId xmlns:a16="http://schemas.microsoft.com/office/drawing/2014/main" id="{99515EC9-9485-431C-B7EA-7DBA9EB1B2A1}"/>
                </a:ext>
              </a:extLst>
            </p:cNvPr>
            <p:cNvCxnSpPr>
              <a:cxnSpLocks/>
            </p:cNvCxnSpPr>
            <p:nvPr/>
          </p:nvCxnSpPr>
          <p:spPr>
            <a:xfrm>
              <a:off x="4818712" y="2139107"/>
              <a:ext cx="892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64E2907B-A44B-44A3-BE65-E6CADCC2E1ED}"/>
                </a:ext>
              </a:extLst>
            </p:cNvPr>
            <p:cNvSpPr txBox="1"/>
            <p:nvPr/>
          </p:nvSpPr>
          <p:spPr>
            <a:xfrm>
              <a:off x="5508774" y="1981999"/>
              <a:ext cx="2320002" cy="276999"/>
            </a:xfrm>
            <a:prstGeom prst="rect">
              <a:avLst/>
            </a:prstGeom>
            <a:noFill/>
          </p:spPr>
          <p:txBody>
            <a:bodyPr wrap="square">
              <a:spAutoFit/>
            </a:bodyPr>
            <a:lstStyle/>
            <a:p>
              <a:pPr algn="ctr"/>
              <a:r>
                <a:rPr lang="en-IN" sz="1200" b="1" dirty="0">
                  <a:solidFill>
                    <a:schemeClr val="tx1"/>
                  </a:solidFill>
                </a:rPr>
                <a:t>DQ RULES PRE-PROCESSOR</a:t>
              </a:r>
              <a:endParaRPr lang="en-IN" sz="1200" b="1" dirty="0"/>
            </a:p>
          </p:txBody>
        </p:sp>
        <p:grpSp>
          <p:nvGrpSpPr>
            <p:cNvPr id="1055" name="Group 1054">
              <a:extLst>
                <a:ext uri="{FF2B5EF4-FFF2-40B4-BE49-F238E27FC236}">
                  <a16:creationId xmlns:a16="http://schemas.microsoft.com/office/drawing/2014/main" id="{78382038-4C9C-412E-A7B5-AD2A7FB4F678}"/>
                </a:ext>
              </a:extLst>
            </p:cNvPr>
            <p:cNvGrpSpPr/>
            <p:nvPr/>
          </p:nvGrpSpPr>
          <p:grpSpPr>
            <a:xfrm>
              <a:off x="8442168" y="1706667"/>
              <a:ext cx="1347102" cy="791331"/>
              <a:chOff x="8142751" y="1487401"/>
              <a:chExt cx="1347102" cy="791331"/>
            </a:xfrm>
          </p:grpSpPr>
          <p:sp>
            <p:nvSpPr>
              <p:cNvPr id="97" name="Rectangle 96">
                <a:extLst>
                  <a:ext uri="{FF2B5EF4-FFF2-40B4-BE49-F238E27FC236}">
                    <a16:creationId xmlns:a16="http://schemas.microsoft.com/office/drawing/2014/main" id="{EE651187-599C-43BF-8C01-5814DA6183ED}"/>
                  </a:ext>
                </a:extLst>
              </p:cNvPr>
              <p:cNvSpPr/>
              <p:nvPr/>
            </p:nvSpPr>
            <p:spPr>
              <a:xfrm>
                <a:off x="8235945" y="1736258"/>
                <a:ext cx="1117943" cy="345837"/>
              </a:xfrm>
              <a:prstGeom prst="rect">
                <a:avLst/>
              </a:prstGeom>
              <a:solidFill>
                <a:schemeClr val="accent1">
                  <a:lumMod val="20000"/>
                  <a:lumOff val="80000"/>
                </a:schemeClr>
              </a:solidFill>
              <a:ln w="190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8" name="TextBox 97">
                <a:extLst>
                  <a:ext uri="{FF2B5EF4-FFF2-40B4-BE49-F238E27FC236}">
                    <a16:creationId xmlns:a16="http://schemas.microsoft.com/office/drawing/2014/main" id="{B1679023-FDC0-4AA1-89D4-8D612DA5BB35}"/>
                  </a:ext>
                </a:extLst>
              </p:cNvPr>
              <p:cNvSpPr txBox="1"/>
              <p:nvPr/>
            </p:nvSpPr>
            <p:spPr>
              <a:xfrm>
                <a:off x="8359023" y="1847840"/>
                <a:ext cx="1013570" cy="430892"/>
              </a:xfrm>
              <a:prstGeom prst="rect">
                <a:avLst/>
              </a:prstGeom>
              <a:noFill/>
            </p:spPr>
            <p:txBody>
              <a:bodyPr wrap="square">
                <a:spAutoFit/>
              </a:bodyPr>
              <a:lstStyle/>
              <a:p>
                <a:r>
                  <a:rPr lang="en-IN" sz="1200" b="1" dirty="0">
                    <a:latin typeface="Calibri" panose="020F0502020204030204" pitchFamily="34" charset="0"/>
                    <a:cs typeface="Calibri" panose="020F0502020204030204" pitchFamily="34" charset="0"/>
                  </a:rPr>
                  <a:t>DQ Master</a:t>
                </a:r>
              </a:p>
            </p:txBody>
          </p:sp>
          <p:sp>
            <p:nvSpPr>
              <p:cNvPr id="99" name="TextBox 98">
                <a:extLst>
                  <a:ext uri="{FF2B5EF4-FFF2-40B4-BE49-F238E27FC236}">
                    <a16:creationId xmlns:a16="http://schemas.microsoft.com/office/drawing/2014/main" id="{737C64FF-E417-4A36-9224-C0A346299500}"/>
                  </a:ext>
                </a:extLst>
              </p:cNvPr>
              <p:cNvSpPr txBox="1"/>
              <p:nvPr/>
            </p:nvSpPr>
            <p:spPr>
              <a:xfrm>
                <a:off x="8401511" y="1584544"/>
                <a:ext cx="1088342" cy="230832"/>
              </a:xfrm>
              <a:prstGeom prst="rect">
                <a:avLst/>
              </a:prstGeom>
              <a:noFill/>
            </p:spPr>
            <p:txBody>
              <a:bodyPr wrap="square">
                <a:spAutoFit/>
              </a:bodyPr>
              <a:lstStyle/>
              <a:p>
                <a:r>
                  <a:rPr lang="en-IN" sz="900" b="1" dirty="0">
                    <a:solidFill>
                      <a:srgbClr val="0070C0"/>
                    </a:solidFill>
                    <a:latin typeface="Calibri" panose="020F0502020204030204" pitchFamily="34" charset="0"/>
                    <a:cs typeface="Calibri" panose="020F0502020204030204" pitchFamily="34" charset="0"/>
                  </a:rPr>
                  <a:t>DELTA TABLES</a:t>
                </a:r>
              </a:p>
            </p:txBody>
          </p:sp>
          <p:sp>
            <p:nvSpPr>
              <p:cNvPr id="100" name="Rectangle 99">
                <a:extLst>
                  <a:ext uri="{FF2B5EF4-FFF2-40B4-BE49-F238E27FC236}">
                    <a16:creationId xmlns:a16="http://schemas.microsoft.com/office/drawing/2014/main" id="{11D967F6-A412-4C9E-89C2-70F8D8ECE30A}"/>
                  </a:ext>
                </a:extLst>
              </p:cNvPr>
              <p:cNvSpPr/>
              <p:nvPr/>
            </p:nvSpPr>
            <p:spPr>
              <a:xfrm>
                <a:off x="8142751" y="1487401"/>
                <a:ext cx="1277224" cy="695518"/>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02" name="Straight Arrow Connector 101">
              <a:extLst>
                <a:ext uri="{FF2B5EF4-FFF2-40B4-BE49-F238E27FC236}">
                  <a16:creationId xmlns:a16="http://schemas.microsoft.com/office/drawing/2014/main" id="{4C8C72D7-F0E2-4041-9969-162043EE499B}"/>
                </a:ext>
              </a:extLst>
            </p:cNvPr>
            <p:cNvCxnSpPr>
              <a:cxnSpLocks/>
            </p:cNvCxnSpPr>
            <p:nvPr/>
          </p:nvCxnSpPr>
          <p:spPr>
            <a:xfrm flipV="1">
              <a:off x="7590022" y="2078053"/>
              <a:ext cx="849440" cy="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66" name="Rectangle 1065">
            <a:extLst>
              <a:ext uri="{FF2B5EF4-FFF2-40B4-BE49-F238E27FC236}">
                <a16:creationId xmlns:a16="http://schemas.microsoft.com/office/drawing/2014/main" id="{AE65E37C-FDB1-4651-990B-9447D998BE9B}"/>
              </a:ext>
            </a:extLst>
          </p:cNvPr>
          <p:cNvSpPr/>
          <p:nvPr/>
        </p:nvSpPr>
        <p:spPr>
          <a:xfrm>
            <a:off x="1199213" y="1394084"/>
            <a:ext cx="9473784" cy="295045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15" name="TextBox 114">
            <a:extLst>
              <a:ext uri="{FF2B5EF4-FFF2-40B4-BE49-F238E27FC236}">
                <a16:creationId xmlns:a16="http://schemas.microsoft.com/office/drawing/2014/main" id="{0790C4F9-2BBC-44B6-AD34-A5F035DFC296}"/>
              </a:ext>
            </a:extLst>
          </p:cNvPr>
          <p:cNvSpPr txBox="1"/>
          <p:nvPr/>
        </p:nvSpPr>
        <p:spPr>
          <a:xfrm>
            <a:off x="299961" y="4569048"/>
            <a:ext cx="11848476" cy="584775"/>
          </a:xfrm>
          <a:prstGeom prst="rect">
            <a:avLst/>
          </a:prstGeom>
          <a:noFill/>
        </p:spPr>
        <p:txBody>
          <a:bodyPr wrap="square">
            <a:spAutoFit/>
          </a:bodyPr>
          <a:lstStyle/>
          <a:p>
            <a:r>
              <a:rPr lang="en-IN" sz="1600" dirty="0"/>
              <a:t>Link to metadata rules – </a:t>
            </a:r>
            <a:br>
              <a:rPr lang="en-IN" sz="1600" dirty="0"/>
            </a:br>
            <a:r>
              <a:rPr lang="en-IN" sz="1600" u="sng" dirty="0">
                <a:solidFill>
                  <a:schemeClr val="accent1">
                    <a:lumMod val="75000"/>
                  </a:schemeClr>
                </a:solidFill>
              </a:rPr>
              <a:t>https://confluence.gapinc.com/pages/viewpage.action?spaceKey=DPL&amp;title=Data+Quality+Producer+Onboarding+Pipeline</a:t>
            </a:r>
          </a:p>
        </p:txBody>
      </p:sp>
      <p:pic>
        <p:nvPicPr>
          <p:cNvPr id="118" name="Picture 117">
            <a:extLst>
              <a:ext uri="{FF2B5EF4-FFF2-40B4-BE49-F238E27FC236}">
                <a16:creationId xmlns:a16="http://schemas.microsoft.com/office/drawing/2014/main" id="{F1A216CA-7155-42C9-BC2B-0F6F5A234468}"/>
              </a:ext>
            </a:extLst>
          </p:cNvPr>
          <p:cNvPicPr>
            <a:picLocks noChangeAspect="1"/>
          </p:cNvPicPr>
          <p:nvPr/>
        </p:nvPicPr>
        <p:blipFill>
          <a:blip r:embed="rId4"/>
          <a:stretch>
            <a:fillRect/>
          </a:stretch>
        </p:blipFill>
        <p:spPr>
          <a:xfrm>
            <a:off x="6020306" y="2944720"/>
            <a:ext cx="200025" cy="200025"/>
          </a:xfrm>
          <a:prstGeom prst="rect">
            <a:avLst/>
          </a:prstGeom>
        </p:spPr>
      </p:pic>
      <p:pic>
        <p:nvPicPr>
          <p:cNvPr id="119" name="Picture 118">
            <a:extLst>
              <a:ext uri="{FF2B5EF4-FFF2-40B4-BE49-F238E27FC236}">
                <a16:creationId xmlns:a16="http://schemas.microsoft.com/office/drawing/2014/main" id="{E190567C-9E26-4029-969A-082EF097157C}"/>
              </a:ext>
            </a:extLst>
          </p:cNvPr>
          <p:cNvPicPr>
            <a:picLocks noChangeAspect="1"/>
          </p:cNvPicPr>
          <p:nvPr/>
        </p:nvPicPr>
        <p:blipFill>
          <a:blip r:embed="rId5"/>
          <a:stretch>
            <a:fillRect/>
          </a:stretch>
        </p:blipFill>
        <p:spPr>
          <a:xfrm>
            <a:off x="8846275" y="2781515"/>
            <a:ext cx="211471" cy="220728"/>
          </a:xfrm>
          <a:prstGeom prst="rect">
            <a:avLst/>
          </a:prstGeom>
        </p:spPr>
      </p:pic>
    </p:spTree>
    <p:extLst>
      <p:ext uri="{BB962C8B-B14F-4D97-AF65-F5344CB8AC3E}">
        <p14:creationId xmlns:p14="http://schemas.microsoft.com/office/powerpoint/2010/main" val="473404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2" name="Title 1">
            <a:extLst>
              <a:ext uri="{FF2B5EF4-FFF2-40B4-BE49-F238E27FC236}">
                <a16:creationId xmlns:a16="http://schemas.microsoft.com/office/drawing/2014/main" id="{5A7105FF-F0F0-E64A-B784-41A0E93CFFA8}"/>
              </a:ext>
            </a:extLst>
          </p:cNvPr>
          <p:cNvSpPr>
            <a:spLocks noGrp="1"/>
          </p:cNvSpPr>
          <p:nvPr>
            <p:ph type="title"/>
          </p:nvPr>
        </p:nvSpPr>
        <p:spPr>
          <a:xfrm>
            <a:off x="202779" y="381511"/>
            <a:ext cx="11582400" cy="465975"/>
          </a:xfrm>
          <a:noFill/>
          <a:ln>
            <a:noFill/>
          </a:ln>
        </p:spPr>
        <p:txBody>
          <a:bodyPr spcFirstLastPara="1" wrap="square" lIns="0" tIns="91425" rIns="91425" bIns="91425" anchor="b" anchorCtr="0"/>
          <a:lstStyle/>
          <a:p>
            <a:pPr algn="ctr"/>
            <a:br>
              <a:rPr lang="en-US" b="0" dirty="0">
                <a:solidFill>
                  <a:schemeClr val="bg2">
                    <a:lumMod val="50000"/>
                  </a:schemeClr>
                </a:solidFill>
                <a:latin typeface="Avenir Next LT Pro" panose="020B0504020202020204" pitchFamily="34" charset="0"/>
                <a:cs typeface="Arial" panose="020B0604020202020204" pitchFamily="34" charset="0"/>
                <a:sym typeface="Muli Light"/>
              </a:rPr>
            </a:br>
            <a:br>
              <a:rPr lang="en-US" b="0" dirty="0">
                <a:solidFill>
                  <a:schemeClr val="bg2">
                    <a:lumMod val="50000"/>
                  </a:schemeClr>
                </a:solidFill>
                <a:latin typeface="Avenir Next LT Pro" panose="020B0504020202020204" pitchFamily="34" charset="0"/>
                <a:cs typeface="Arial" panose="020B0604020202020204" pitchFamily="34" charset="0"/>
                <a:sym typeface="Muli Light"/>
              </a:rPr>
            </a:br>
            <a:br>
              <a:rPr lang="en-US" b="0" dirty="0">
                <a:solidFill>
                  <a:schemeClr val="bg2">
                    <a:lumMod val="50000"/>
                  </a:schemeClr>
                </a:solidFill>
                <a:latin typeface="Avenir Next LT Pro" panose="020B0504020202020204" pitchFamily="34" charset="0"/>
                <a:cs typeface="Arial" panose="020B0604020202020204" pitchFamily="34" charset="0"/>
                <a:sym typeface="Muli Light"/>
              </a:rPr>
            </a:br>
            <a:r>
              <a:rPr lang="en-US" b="0" dirty="0">
                <a:solidFill>
                  <a:schemeClr val="bg2">
                    <a:lumMod val="50000"/>
                  </a:schemeClr>
                </a:solidFill>
                <a:latin typeface="Avenir Next LT Pro" panose="020B0504020202020204" pitchFamily="34" charset="0"/>
                <a:cs typeface="Arial" panose="020B0604020202020204" pitchFamily="34" charset="0"/>
                <a:sym typeface="Muli Light"/>
              </a:rPr>
              <a:t>DQ Sample Dashboard - Demo</a:t>
            </a:r>
          </a:p>
        </p:txBody>
      </p:sp>
      <p:pic>
        <p:nvPicPr>
          <p:cNvPr id="37890" name="x_Picture 3">
            <a:extLst>
              <a:ext uri="{FF2B5EF4-FFF2-40B4-BE49-F238E27FC236}">
                <a16:creationId xmlns:a16="http://schemas.microsoft.com/office/drawing/2014/main" id="{6FED7AFC-44B1-44C7-BE37-C3E3A0FA9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12813"/>
            <a:ext cx="9144000" cy="5166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101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77D0-088C-42DF-A355-E0FB7446EF1C}"/>
              </a:ext>
            </a:extLst>
          </p:cNvPr>
          <p:cNvSpPr>
            <a:spLocks noGrp="1"/>
          </p:cNvSpPr>
          <p:nvPr>
            <p:ph type="ctrTitle"/>
          </p:nvPr>
        </p:nvSpPr>
        <p:spPr/>
        <p:txBody>
          <a:bodyPr/>
          <a:lstStyle/>
          <a:p>
            <a:r>
              <a:rPr lang="en-US">
                <a:solidFill>
                  <a:schemeClr val="bg2">
                    <a:lumMod val="50000"/>
                  </a:schemeClr>
                </a:solidFill>
                <a:latin typeface="Avenir Next LT Pro" panose="020B0504020202020204" pitchFamily="34" charset="0"/>
              </a:rPr>
              <a:t>Q&amp;A </a:t>
            </a:r>
          </a:p>
        </p:txBody>
      </p:sp>
      <p:sp>
        <p:nvSpPr>
          <p:cNvPr id="3" name="Subtitle 2">
            <a:extLst>
              <a:ext uri="{FF2B5EF4-FFF2-40B4-BE49-F238E27FC236}">
                <a16:creationId xmlns:a16="http://schemas.microsoft.com/office/drawing/2014/main" id="{058DC7AB-8417-4921-9167-E35A78431C65}"/>
              </a:ext>
            </a:extLst>
          </p:cNvPr>
          <p:cNvSpPr>
            <a:spLocks noGrp="1"/>
          </p:cNvSpPr>
          <p:nvPr>
            <p:ph type="subTitle" idx="1"/>
          </p:nvPr>
        </p:nvSpPr>
        <p:spPr/>
        <p:txBody>
          <a:bodyPr/>
          <a:lstStyle/>
          <a:p>
            <a:r>
              <a:rPr lang="en-US">
                <a:solidFill>
                  <a:schemeClr val="bg2">
                    <a:lumMod val="50000"/>
                  </a:schemeClr>
                </a:solidFill>
                <a:latin typeface="Avenir Next LT Pro" panose="020B0504020202020204" pitchFamily="34" charset="0"/>
              </a:rPr>
              <a:t>Thank You!</a:t>
            </a:r>
          </a:p>
        </p:txBody>
      </p:sp>
      <p:sp>
        <p:nvSpPr>
          <p:cNvPr id="4" name="Slide Number Placeholder 3">
            <a:extLst>
              <a:ext uri="{FF2B5EF4-FFF2-40B4-BE49-F238E27FC236}">
                <a16:creationId xmlns:a16="http://schemas.microsoft.com/office/drawing/2014/main" id="{37AAE9C9-3772-4D49-940B-CA25F8A0C73B}"/>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406722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77D0-088C-42DF-A355-E0FB7446EF1C}"/>
              </a:ext>
            </a:extLst>
          </p:cNvPr>
          <p:cNvSpPr>
            <a:spLocks noGrp="1"/>
          </p:cNvSpPr>
          <p:nvPr>
            <p:ph type="ctrTitle"/>
          </p:nvPr>
        </p:nvSpPr>
        <p:spPr/>
        <p:txBody>
          <a:bodyPr/>
          <a:lstStyle/>
          <a:p>
            <a:r>
              <a:rPr lang="en-US" dirty="0">
                <a:solidFill>
                  <a:schemeClr val="bg2">
                    <a:lumMod val="50000"/>
                  </a:schemeClr>
                </a:solidFill>
                <a:latin typeface="Avenir Next LT Pro" panose="020B0504020202020204" pitchFamily="34" charset="0"/>
              </a:rPr>
              <a:t>APPENDIX</a:t>
            </a:r>
          </a:p>
        </p:txBody>
      </p:sp>
      <p:sp>
        <p:nvSpPr>
          <p:cNvPr id="4" name="Slide Number Placeholder 3">
            <a:extLst>
              <a:ext uri="{FF2B5EF4-FFF2-40B4-BE49-F238E27FC236}">
                <a16:creationId xmlns:a16="http://schemas.microsoft.com/office/drawing/2014/main" id="{37AAE9C9-3772-4D49-940B-CA25F8A0C73B}"/>
              </a:ext>
            </a:extLst>
          </p:cNvPr>
          <p:cNvSpPr>
            <a:spLocks noGrp="1"/>
          </p:cNvSpPr>
          <p:nvPr>
            <p:ph type="sldNum" sz="quarter" idx="12"/>
          </p:nvPr>
        </p:nvSpPr>
        <p:spPr/>
        <p:txBody>
          <a:bodyPr/>
          <a:lstStyle/>
          <a:p>
            <a:fld id="{330EA680-D336-4FF7-8B7A-9848BB0A1C32}" type="slidenum">
              <a:rPr lang="en-US" smtClean="0"/>
              <a:t>8</a:t>
            </a:fld>
            <a:endParaRPr lang="en-US"/>
          </a:p>
        </p:txBody>
      </p:sp>
      <p:sp>
        <p:nvSpPr>
          <p:cNvPr id="6" name="Subtitle 5">
            <a:extLst>
              <a:ext uri="{FF2B5EF4-FFF2-40B4-BE49-F238E27FC236}">
                <a16:creationId xmlns:a16="http://schemas.microsoft.com/office/drawing/2014/main" id="{4D935B49-B177-424B-8D6E-DAFC255E53C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4863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601E3BB5-0948-49F9-9647-948AE6CEA44E}"/>
              </a:ext>
            </a:extLst>
          </p:cNvPr>
          <p:cNvSpPr/>
          <p:nvPr/>
        </p:nvSpPr>
        <p:spPr>
          <a:xfrm>
            <a:off x="9535280" y="3985521"/>
            <a:ext cx="2549926" cy="2744545"/>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Rectangle 93">
            <a:extLst>
              <a:ext uri="{FF2B5EF4-FFF2-40B4-BE49-F238E27FC236}">
                <a16:creationId xmlns:a16="http://schemas.microsoft.com/office/drawing/2014/main" id="{32114B5A-820F-4648-B539-34FAFCF4A120}"/>
              </a:ext>
            </a:extLst>
          </p:cNvPr>
          <p:cNvSpPr/>
          <p:nvPr/>
        </p:nvSpPr>
        <p:spPr>
          <a:xfrm>
            <a:off x="106794" y="97654"/>
            <a:ext cx="9256851" cy="6596901"/>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4E38264-1DAD-42A2-AF8E-A659CB29CB1D}"/>
              </a:ext>
            </a:extLst>
          </p:cNvPr>
          <p:cNvSpPr/>
          <p:nvPr/>
        </p:nvSpPr>
        <p:spPr>
          <a:xfrm>
            <a:off x="6346278" y="280949"/>
            <a:ext cx="2811727" cy="21149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7" name="Picture 6">
            <a:extLst>
              <a:ext uri="{FF2B5EF4-FFF2-40B4-BE49-F238E27FC236}">
                <a16:creationId xmlns:a16="http://schemas.microsoft.com/office/drawing/2014/main" id="{E7C83530-976E-4CCB-917A-333E2AA15B3B}"/>
              </a:ext>
            </a:extLst>
          </p:cNvPr>
          <p:cNvPicPr>
            <a:picLocks noChangeAspect="1"/>
          </p:cNvPicPr>
          <p:nvPr/>
        </p:nvPicPr>
        <p:blipFill>
          <a:blip r:embed="rId2"/>
          <a:stretch>
            <a:fillRect/>
          </a:stretch>
        </p:blipFill>
        <p:spPr>
          <a:xfrm>
            <a:off x="233995" y="831994"/>
            <a:ext cx="493450" cy="437272"/>
          </a:xfrm>
          <a:prstGeom prst="rect">
            <a:avLst/>
          </a:prstGeom>
        </p:spPr>
      </p:pic>
      <p:cxnSp>
        <p:nvCxnSpPr>
          <p:cNvPr id="9" name="Straight Arrow Connector 8">
            <a:extLst>
              <a:ext uri="{FF2B5EF4-FFF2-40B4-BE49-F238E27FC236}">
                <a16:creationId xmlns:a16="http://schemas.microsoft.com/office/drawing/2014/main" id="{8A085ECE-56FD-4DC7-A668-B207D2C7DC83}"/>
              </a:ext>
            </a:extLst>
          </p:cNvPr>
          <p:cNvCxnSpPr>
            <a:cxnSpLocks/>
            <a:stCxn id="7" idx="3"/>
            <a:endCxn id="32" idx="1"/>
          </p:cNvCxnSpPr>
          <p:nvPr/>
        </p:nvCxnSpPr>
        <p:spPr>
          <a:xfrm flipV="1">
            <a:off x="727445" y="1041310"/>
            <a:ext cx="606174" cy="9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4B2AA0E-11F3-4B45-8C0C-3607DF83BB8D}"/>
              </a:ext>
            </a:extLst>
          </p:cNvPr>
          <p:cNvSpPr txBox="1"/>
          <p:nvPr/>
        </p:nvSpPr>
        <p:spPr>
          <a:xfrm>
            <a:off x="106794" y="1288868"/>
            <a:ext cx="895350" cy="276999"/>
          </a:xfrm>
          <a:prstGeom prst="rect">
            <a:avLst/>
          </a:prstGeom>
          <a:noFill/>
        </p:spPr>
        <p:txBody>
          <a:bodyPr wrap="square" rtlCol="0">
            <a:spAutoFit/>
          </a:bodyPr>
          <a:lstStyle/>
          <a:p>
            <a:r>
              <a:rPr lang="en-US" sz="1200" dirty="0"/>
              <a:t>PII topics</a:t>
            </a:r>
          </a:p>
        </p:txBody>
      </p:sp>
      <p:sp>
        <p:nvSpPr>
          <p:cNvPr id="13" name="TextBox 12">
            <a:extLst>
              <a:ext uri="{FF2B5EF4-FFF2-40B4-BE49-F238E27FC236}">
                <a16:creationId xmlns:a16="http://schemas.microsoft.com/office/drawing/2014/main" id="{F9217B5E-E158-4B5D-8CD3-E3D4D886DD73}"/>
              </a:ext>
            </a:extLst>
          </p:cNvPr>
          <p:cNvSpPr txBox="1"/>
          <p:nvPr/>
        </p:nvSpPr>
        <p:spPr>
          <a:xfrm>
            <a:off x="2266682" y="1298349"/>
            <a:ext cx="1296289" cy="461665"/>
          </a:xfrm>
          <a:prstGeom prst="rect">
            <a:avLst/>
          </a:prstGeom>
          <a:noFill/>
        </p:spPr>
        <p:txBody>
          <a:bodyPr wrap="square" rtlCol="0">
            <a:spAutoFit/>
          </a:bodyPr>
          <a:lstStyle/>
          <a:p>
            <a:r>
              <a:rPr lang="en-US" sz="1200" dirty="0"/>
              <a:t>PII Raw BASE e w/ customer key</a:t>
            </a:r>
          </a:p>
        </p:txBody>
      </p:sp>
      <p:cxnSp>
        <p:nvCxnSpPr>
          <p:cNvPr id="14" name="Straight Arrow Connector 13">
            <a:extLst>
              <a:ext uri="{FF2B5EF4-FFF2-40B4-BE49-F238E27FC236}">
                <a16:creationId xmlns:a16="http://schemas.microsoft.com/office/drawing/2014/main" id="{F402E8EA-18E8-4551-8BBD-D0A6D0EE9177}"/>
              </a:ext>
            </a:extLst>
          </p:cNvPr>
          <p:cNvCxnSpPr>
            <a:cxnSpLocks/>
          </p:cNvCxnSpPr>
          <p:nvPr/>
        </p:nvCxnSpPr>
        <p:spPr>
          <a:xfrm flipV="1">
            <a:off x="3225553" y="971339"/>
            <a:ext cx="2965030" cy="69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8293EBA-B47E-494C-ABC5-1D9330C689DA}"/>
              </a:ext>
            </a:extLst>
          </p:cNvPr>
          <p:cNvPicPr>
            <a:picLocks noChangeAspect="1"/>
          </p:cNvPicPr>
          <p:nvPr/>
        </p:nvPicPr>
        <p:blipFill>
          <a:blip r:embed="rId3"/>
          <a:stretch>
            <a:fillRect/>
          </a:stretch>
        </p:blipFill>
        <p:spPr>
          <a:xfrm>
            <a:off x="7308026" y="801022"/>
            <a:ext cx="554704" cy="480573"/>
          </a:xfrm>
          <a:prstGeom prst="rect">
            <a:avLst/>
          </a:prstGeom>
        </p:spPr>
      </p:pic>
      <p:pic>
        <p:nvPicPr>
          <p:cNvPr id="18" name="Picture 17">
            <a:extLst>
              <a:ext uri="{FF2B5EF4-FFF2-40B4-BE49-F238E27FC236}">
                <a16:creationId xmlns:a16="http://schemas.microsoft.com/office/drawing/2014/main" id="{A8A38ECA-C1EF-4FF9-ACC3-6CA78397ECBF}"/>
              </a:ext>
            </a:extLst>
          </p:cNvPr>
          <p:cNvPicPr>
            <a:picLocks noChangeAspect="1"/>
          </p:cNvPicPr>
          <p:nvPr/>
        </p:nvPicPr>
        <p:blipFill>
          <a:blip r:embed="rId4"/>
          <a:stretch>
            <a:fillRect/>
          </a:stretch>
        </p:blipFill>
        <p:spPr>
          <a:xfrm>
            <a:off x="6346279" y="811123"/>
            <a:ext cx="554704" cy="487467"/>
          </a:xfrm>
          <a:prstGeom prst="rect">
            <a:avLst/>
          </a:prstGeom>
        </p:spPr>
      </p:pic>
      <p:cxnSp>
        <p:nvCxnSpPr>
          <p:cNvPr id="19" name="Straight Arrow Connector 18">
            <a:extLst>
              <a:ext uri="{FF2B5EF4-FFF2-40B4-BE49-F238E27FC236}">
                <a16:creationId xmlns:a16="http://schemas.microsoft.com/office/drawing/2014/main" id="{AE6A06CB-300E-47FB-8241-F3425752809A}"/>
              </a:ext>
            </a:extLst>
          </p:cNvPr>
          <p:cNvCxnSpPr>
            <a:cxnSpLocks/>
            <a:stCxn id="18" idx="3"/>
            <a:endCxn id="16" idx="1"/>
          </p:cNvCxnSpPr>
          <p:nvPr/>
        </p:nvCxnSpPr>
        <p:spPr>
          <a:xfrm flipV="1">
            <a:off x="6900983" y="1041309"/>
            <a:ext cx="407043" cy="13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470A87-F409-429F-83D2-A18DF2F5AE80}"/>
              </a:ext>
            </a:extLst>
          </p:cNvPr>
          <p:cNvSpPr txBox="1"/>
          <p:nvPr/>
        </p:nvSpPr>
        <p:spPr>
          <a:xfrm>
            <a:off x="6729809" y="403879"/>
            <a:ext cx="1571531" cy="276999"/>
          </a:xfrm>
          <a:prstGeom prst="rect">
            <a:avLst/>
          </a:prstGeom>
          <a:noFill/>
        </p:spPr>
        <p:txBody>
          <a:bodyPr wrap="square" rtlCol="0">
            <a:spAutoFit/>
          </a:bodyPr>
          <a:lstStyle/>
          <a:p>
            <a:r>
              <a:rPr lang="en-US" sz="1200" b="1" dirty="0"/>
              <a:t>DQ Batch Process</a:t>
            </a:r>
          </a:p>
        </p:txBody>
      </p:sp>
      <p:sp>
        <p:nvSpPr>
          <p:cNvPr id="24" name="TextBox 23">
            <a:extLst>
              <a:ext uri="{FF2B5EF4-FFF2-40B4-BE49-F238E27FC236}">
                <a16:creationId xmlns:a16="http://schemas.microsoft.com/office/drawing/2014/main" id="{65C68BC1-5C04-48FD-B05A-FE639395C60D}"/>
              </a:ext>
            </a:extLst>
          </p:cNvPr>
          <p:cNvSpPr txBox="1"/>
          <p:nvPr/>
        </p:nvSpPr>
        <p:spPr>
          <a:xfrm>
            <a:off x="6436836" y="1346778"/>
            <a:ext cx="2842073" cy="1061829"/>
          </a:xfrm>
          <a:prstGeom prst="rect">
            <a:avLst/>
          </a:prstGeom>
          <a:noFill/>
        </p:spPr>
        <p:txBody>
          <a:bodyPr wrap="square" rtlCol="0">
            <a:spAutoFit/>
          </a:bodyPr>
          <a:lstStyle/>
          <a:p>
            <a:r>
              <a:rPr lang="en-US" sz="1050" dirty="0"/>
              <a:t>Rules Applied here for PII and Non PII columns:</a:t>
            </a:r>
          </a:p>
          <a:p>
            <a:pPr marL="228600" indent="-228600">
              <a:buAutoNum type="arabicPeriod"/>
            </a:pPr>
            <a:r>
              <a:rPr lang="en-US" sz="1050" dirty="0"/>
              <a:t>Count Validation</a:t>
            </a:r>
          </a:p>
          <a:p>
            <a:pPr marL="228600" indent="-228600">
              <a:buAutoNum type="arabicPeriod"/>
            </a:pPr>
            <a:r>
              <a:rPr lang="en-US" sz="1050" dirty="0"/>
              <a:t>Latency Check</a:t>
            </a:r>
          </a:p>
          <a:p>
            <a:pPr marL="228600" indent="-228600">
              <a:buAutoNum type="arabicPeriod"/>
            </a:pPr>
            <a:r>
              <a:rPr lang="en-US" sz="1050" dirty="0"/>
              <a:t>Duplicate Check</a:t>
            </a:r>
          </a:p>
          <a:p>
            <a:pPr marL="228600" indent="-228600">
              <a:buAutoNum type="arabicPeriod"/>
            </a:pPr>
            <a:r>
              <a:rPr lang="en-US" sz="1050" dirty="0"/>
              <a:t>Null Check</a:t>
            </a:r>
          </a:p>
          <a:p>
            <a:pPr marL="228600" indent="-228600">
              <a:buAutoNum type="arabicPeriod"/>
            </a:pPr>
            <a:r>
              <a:rPr lang="en-US" sz="1050" dirty="0"/>
              <a:t>Custom-expr</a:t>
            </a:r>
          </a:p>
        </p:txBody>
      </p:sp>
      <p:pic>
        <p:nvPicPr>
          <p:cNvPr id="25" name="Picture 24">
            <a:extLst>
              <a:ext uri="{FF2B5EF4-FFF2-40B4-BE49-F238E27FC236}">
                <a16:creationId xmlns:a16="http://schemas.microsoft.com/office/drawing/2014/main" id="{8262EABF-68E3-4C47-A7BD-78177D981DAE}"/>
              </a:ext>
            </a:extLst>
          </p:cNvPr>
          <p:cNvPicPr>
            <a:picLocks noChangeAspect="1"/>
          </p:cNvPicPr>
          <p:nvPr/>
        </p:nvPicPr>
        <p:blipFill>
          <a:blip r:embed="rId3"/>
          <a:stretch>
            <a:fillRect/>
          </a:stretch>
        </p:blipFill>
        <p:spPr>
          <a:xfrm>
            <a:off x="2551003" y="2165365"/>
            <a:ext cx="554704" cy="480573"/>
          </a:xfrm>
          <a:prstGeom prst="rect">
            <a:avLst/>
          </a:prstGeom>
        </p:spPr>
      </p:pic>
      <p:cxnSp>
        <p:nvCxnSpPr>
          <p:cNvPr id="26" name="Straight Arrow Connector 25">
            <a:extLst>
              <a:ext uri="{FF2B5EF4-FFF2-40B4-BE49-F238E27FC236}">
                <a16:creationId xmlns:a16="http://schemas.microsoft.com/office/drawing/2014/main" id="{658D9482-22FF-4DA4-9995-EF44ACF63CF9}"/>
              </a:ext>
            </a:extLst>
          </p:cNvPr>
          <p:cNvCxnSpPr>
            <a:cxnSpLocks/>
            <a:stCxn id="13" idx="2"/>
          </p:cNvCxnSpPr>
          <p:nvPr/>
        </p:nvCxnSpPr>
        <p:spPr>
          <a:xfrm flipH="1">
            <a:off x="2913091" y="1760014"/>
            <a:ext cx="1736" cy="369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1E82FB5-576F-485E-A3A9-189F3A418BDF}"/>
              </a:ext>
            </a:extLst>
          </p:cNvPr>
          <p:cNvSpPr txBox="1"/>
          <p:nvPr/>
        </p:nvSpPr>
        <p:spPr>
          <a:xfrm>
            <a:off x="816746" y="2657173"/>
            <a:ext cx="4538708" cy="1169551"/>
          </a:xfrm>
          <a:prstGeom prst="rect">
            <a:avLst/>
          </a:prstGeom>
          <a:noFill/>
        </p:spPr>
        <p:txBody>
          <a:bodyPr wrap="square" rtlCol="0">
            <a:spAutoFit/>
          </a:bodyPr>
          <a:lstStyle/>
          <a:p>
            <a:pPr algn="ctr"/>
            <a:r>
              <a:rPr lang="en-US" sz="1000" b="1" dirty="0"/>
              <a:t>Tokenization Job</a:t>
            </a:r>
          </a:p>
          <a:p>
            <a:pPr marL="228600" indent="-228600">
              <a:buAutoNum type="arabicPeriod"/>
            </a:pPr>
            <a:r>
              <a:rPr lang="en-US" sz="1000" dirty="0"/>
              <a:t>Run Tokenization on the dataframe returned from DQ UDF. </a:t>
            </a:r>
          </a:p>
          <a:p>
            <a:pPr marL="228600" indent="-228600">
              <a:buAutoNum type="arabicPeriod"/>
            </a:pPr>
            <a:r>
              <a:rPr lang="en-US" sz="1000" dirty="0"/>
              <a:t>After tokenization, call </a:t>
            </a:r>
            <a:r>
              <a:rPr lang="en-US" sz="1000" b="1" i="1" dirty="0"/>
              <a:t>DQ UDF </a:t>
            </a:r>
            <a:r>
              <a:rPr lang="en-US" sz="1000" dirty="0"/>
              <a:t>with tokenized dataframe for :</a:t>
            </a:r>
          </a:p>
          <a:p>
            <a:pPr marL="685800" lvl="1" indent="-228600">
              <a:buFont typeface="+mj-lt"/>
              <a:buAutoNum type="alphaLcPeriod"/>
            </a:pPr>
            <a:r>
              <a:rPr lang="en-US" sz="1000" b="1" dirty="0"/>
              <a:t>Security breach</a:t>
            </a:r>
            <a:r>
              <a:rPr lang="en-US" sz="1000" dirty="0"/>
              <a:t>: token pattern validation (whether token matches for UUID4 pattern for the PII columns).</a:t>
            </a:r>
          </a:p>
          <a:p>
            <a:pPr marL="228600" indent="-228600">
              <a:buFont typeface="+mj-lt"/>
              <a:buAutoNum type="arabicPeriod"/>
            </a:pPr>
            <a:r>
              <a:rPr lang="en-US" sz="1000" dirty="0"/>
              <a:t>Depending on output of step 3 DQ UDF if  </a:t>
            </a:r>
            <a:r>
              <a:rPr lang="en-US" sz="1000" b="1" dirty="0" err="1"/>
              <a:t>failed_rule_id</a:t>
            </a:r>
            <a:r>
              <a:rPr lang="en-US" sz="1000" b="1" dirty="0"/>
              <a:t> </a:t>
            </a:r>
            <a:r>
              <a:rPr lang="en-US" sz="1000" dirty="0"/>
              <a:t>is not null or empty string, tokenize job should stop streaming data to Non-PII Base.</a:t>
            </a:r>
          </a:p>
        </p:txBody>
      </p:sp>
      <p:pic>
        <p:nvPicPr>
          <p:cNvPr id="32" name="Picture 31">
            <a:extLst>
              <a:ext uri="{FF2B5EF4-FFF2-40B4-BE49-F238E27FC236}">
                <a16:creationId xmlns:a16="http://schemas.microsoft.com/office/drawing/2014/main" id="{F6211DE4-204F-48FC-833E-3ABCA64C3DFF}"/>
              </a:ext>
            </a:extLst>
          </p:cNvPr>
          <p:cNvPicPr>
            <a:picLocks noChangeAspect="1"/>
          </p:cNvPicPr>
          <p:nvPr/>
        </p:nvPicPr>
        <p:blipFill>
          <a:blip r:embed="rId3"/>
          <a:stretch>
            <a:fillRect/>
          </a:stretch>
        </p:blipFill>
        <p:spPr>
          <a:xfrm>
            <a:off x="1333619" y="801023"/>
            <a:ext cx="554704" cy="480573"/>
          </a:xfrm>
          <a:prstGeom prst="rect">
            <a:avLst/>
          </a:prstGeom>
        </p:spPr>
      </p:pic>
      <p:cxnSp>
        <p:nvCxnSpPr>
          <p:cNvPr id="37" name="Straight Arrow Connector 36">
            <a:extLst>
              <a:ext uri="{FF2B5EF4-FFF2-40B4-BE49-F238E27FC236}">
                <a16:creationId xmlns:a16="http://schemas.microsoft.com/office/drawing/2014/main" id="{C1C2B27B-4233-435D-8D8F-9DA5DB344896}"/>
              </a:ext>
            </a:extLst>
          </p:cNvPr>
          <p:cNvCxnSpPr>
            <a:cxnSpLocks/>
            <a:stCxn id="32" idx="3"/>
          </p:cNvCxnSpPr>
          <p:nvPr/>
        </p:nvCxnSpPr>
        <p:spPr>
          <a:xfrm>
            <a:off x="1888323" y="1041310"/>
            <a:ext cx="7333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84FD06C-AA22-46C8-9C77-727E19BF203E}"/>
              </a:ext>
            </a:extLst>
          </p:cNvPr>
          <p:cNvSpPr txBox="1"/>
          <p:nvPr/>
        </p:nvSpPr>
        <p:spPr>
          <a:xfrm>
            <a:off x="1127015" y="1326947"/>
            <a:ext cx="1022572" cy="276999"/>
          </a:xfrm>
          <a:prstGeom prst="rect">
            <a:avLst/>
          </a:prstGeom>
          <a:noFill/>
        </p:spPr>
        <p:txBody>
          <a:bodyPr wrap="square" rtlCol="0">
            <a:spAutoFit/>
          </a:bodyPr>
          <a:lstStyle/>
          <a:p>
            <a:r>
              <a:rPr lang="en-US" sz="1200" dirty="0"/>
              <a:t>Ingestion Job</a:t>
            </a:r>
          </a:p>
        </p:txBody>
      </p:sp>
      <p:sp>
        <p:nvSpPr>
          <p:cNvPr id="43" name="TextBox 42">
            <a:extLst>
              <a:ext uri="{FF2B5EF4-FFF2-40B4-BE49-F238E27FC236}">
                <a16:creationId xmlns:a16="http://schemas.microsoft.com/office/drawing/2014/main" id="{2233AAE6-4650-44B9-BBCA-DFA91F52F86B}"/>
              </a:ext>
            </a:extLst>
          </p:cNvPr>
          <p:cNvSpPr txBox="1"/>
          <p:nvPr/>
        </p:nvSpPr>
        <p:spPr>
          <a:xfrm>
            <a:off x="1915024" y="714347"/>
            <a:ext cx="1022572" cy="276999"/>
          </a:xfrm>
          <a:prstGeom prst="rect">
            <a:avLst/>
          </a:prstGeom>
          <a:noFill/>
        </p:spPr>
        <p:txBody>
          <a:bodyPr wrap="square" rtlCol="0">
            <a:spAutoFit/>
          </a:bodyPr>
          <a:lstStyle/>
          <a:p>
            <a:r>
              <a:rPr lang="en-US" sz="1200" dirty="0"/>
              <a:t>Decrypt</a:t>
            </a:r>
          </a:p>
        </p:txBody>
      </p:sp>
      <p:pic>
        <p:nvPicPr>
          <p:cNvPr id="47" name="Picture 46">
            <a:extLst>
              <a:ext uri="{FF2B5EF4-FFF2-40B4-BE49-F238E27FC236}">
                <a16:creationId xmlns:a16="http://schemas.microsoft.com/office/drawing/2014/main" id="{2B2FA011-7DFD-44BA-9316-AF926B3BDF38}"/>
              </a:ext>
            </a:extLst>
          </p:cNvPr>
          <p:cNvPicPr>
            <a:picLocks noChangeAspect="1"/>
          </p:cNvPicPr>
          <p:nvPr/>
        </p:nvPicPr>
        <p:blipFill>
          <a:blip r:embed="rId5"/>
          <a:stretch>
            <a:fillRect/>
          </a:stretch>
        </p:blipFill>
        <p:spPr>
          <a:xfrm>
            <a:off x="5355454" y="2038004"/>
            <a:ext cx="601425" cy="715745"/>
          </a:xfrm>
          <a:prstGeom prst="rect">
            <a:avLst/>
          </a:prstGeom>
        </p:spPr>
      </p:pic>
      <p:cxnSp>
        <p:nvCxnSpPr>
          <p:cNvPr id="50" name="Straight Arrow Connector 49">
            <a:extLst>
              <a:ext uri="{FF2B5EF4-FFF2-40B4-BE49-F238E27FC236}">
                <a16:creationId xmlns:a16="http://schemas.microsoft.com/office/drawing/2014/main" id="{AE3935AD-D568-4E31-8AC6-501A23C9CB68}"/>
              </a:ext>
            </a:extLst>
          </p:cNvPr>
          <p:cNvCxnSpPr>
            <a:cxnSpLocks/>
            <a:stCxn id="25" idx="3"/>
            <a:endCxn id="47" idx="1"/>
          </p:cNvCxnSpPr>
          <p:nvPr/>
        </p:nvCxnSpPr>
        <p:spPr>
          <a:xfrm flipV="1">
            <a:off x="3105707" y="2395877"/>
            <a:ext cx="2249747" cy="97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7A3E285-C3B4-4E5B-AB4E-1750AB15580D}"/>
              </a:ext>
            </a:extLst>
          </p:cNvPr>
          <p:cNvSpPr txBox="1"/>
          <p:nvPr/>
        </p:nvSpPr>
        <p:spPr>
          <a:xfrm>
            <a:off x="4438842" y="1647456"/>
            <a:ext cx="2022662" cy="461665"/>
          </a:xfrm>
          <a:prstGeom prst="rect">
            <a:avLst/>
          </a:prstGeom>
          <a:noFill/>
        </p:spPr>
        <p:txBody>
          <a:bodyPr wrap="square" rtlCol="0">
            <a:spAutoFit/>
          </a:bodyPr>
          <a:lstStyle/>
          <a:p>
            <a:pPr algn="ctr"/>
            <a:r>
              <a:rPr lang="en-US" sz="1200" dirty="0"/>
              <a:t>PII Token Lookup tables e w/ customer key</a:t>
            </a:r>
          </a:p>
        </p:txBody>
      </p:sp>
      <p:sp>
        <p:nvSpPr>
          <p:cNvPr id="57" name="Diamond 56">
            <a:extLst>
              <a:ext uri="{FF2B5EF4-FFF2-40B4-BE49-F238E27FC236}">
                <a16:creationId xmlns:a16="http://schemas.microsoft.com/office/drawing/2014/main" id="{665835E2-368F-4586-973C-EFAA750ECBC2}"/>
              </a:ext>
            </a:extLst>
          </p:cNvPr>
          <p:cNvSpPr/>
          <p:nvPr/>
        </p:nvSpPr>
        <p:spPr>
          <a:xfrm>
            <a:off x="2551003" y="4917086"/>
            <a:ext cx="1061421" cy="71909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Check</a:t>
            </a:r>
          </a:p>
        </p:txBody>
      </p:sp>
      <p:cxnSp>
        <p:nvCxnSpPr>
          <p:cNvPr id="59" name="Straight Arrow Connector 58">
            <a:extLst>
              <a:ext uri="{FF2B5EF4-FFF2-40B4-BE49-F238E27FC236}">
                <a16:creationId xmlns:a16="http://schemas.microsoft.com/office/drawing/2014/main" id="{E4C72068-080E-49C5-9E9C-D7296DB96991}"/>
              </a:ext>
            </a:extLst>
          </p:cNvPr>
          <p:cNvCxnSpPr>
            <a:cxnSpLocks/>
            <a:stCxn id="31" idx="2"/>
            <a:endCxn id="57" idx="0"/>
          </p:cNvCxnSpPr>
          <p:nvPr/>
        </p:nvCxnSpPr>
        <p:spPr>
          <a:xfrm flipH="1">
            <a:off x="3081714" y="3826724"/>
            <a:ext cx="4386" cy="10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7E85A92-DFDF-4C44-8C21-8DE301D34105}"/>
              </a:ext>
            </a:extLst>
          </p:cNvPr>
          <p:cNvCxnSpPr>
            <a:cxnSpLocks/>
            <a:stCxn id="57" idx="3"/>
            <a:endCxn id="71" idx="1"/>
          </p:cNvCxnSpPr>
          <p:nvPr/>
        </p:nvCxnSpPr>
        <p:spPr>
          <a:xfrm>
            <a:off x="3612424" y="5276632"/>
            <a:ext cx="6570629" cy="1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75C657D-1866-448C-988D-54B2B040E7C4}"/>
              </a:ext>
            </a:extLst>
          </p:cNvPr>
          <p:cNvSpPr txBox="1"/>
          <p:nvPr/>
        </p:nvSpPr>
        <p:spPr>
          <a:xfrm>
            <a:off x="5331724" y="5080455"/>
            <a:ext cx="1509204" cy="369332"/>
          </a:xfrm>
          <a:prstGeom prst="rect">
            <a:avLst/>
          </a:prstGeom>
          <a:noFill/>
        </p:spPr>
        <p:txBody>
          <a:bodyPr wrap="square" rtlCol="0">
            <a:spAutoFit/>
          </a:bodyPr>
          <a:lstStyle/>
          <a:p>
            <a:r>
              <a:rPr lang="en-US" sz="900" dirty="0" err="1"/>
              <a:t>Failed_rule_id</a:t>
            </a:r>
            <a:r>
              <a:rPr lang="en-US" sz="900" dirty="0"/>
              <a:t> = ‘’ OR </a:t>
            </a:r>
            <a:r>
              <a:rPr lang="en-US" sz="900" dirty="0" err="1"/>
              <a:t>Failed_rule_id</a:t>
            </a:r>
            <a:r>
              <a:rPr lang="en-US" sz="900" dirty="0"/>
              <a:t> is NULL</a:t>
            </a:r>
          </a:p>
        </p:txBody>
      </p:sp>
      <p:pic>
        <p:nvPicPr>
          <p:cNvPr id="71" name="Picture 70">
            <a:extLst>
              <a:ext uri="{FF2B5EF4-FFF2-40B4-BE49-F238E27FC236}">
                <a16:creationId xmlns:a16="http://schemas.microsoft.com/office/drawing/2014/main" id="{1C9860CD-E2E8-4D85-97A1-5B8EF40AE831}"/>
              </a:ext>
            </a:extLst>
          </p:cNvPr>
          <p:cNvPicPr>
            <a:picLocks noChangeAspect="1"/>
          </p:cNvPicPr>
          <p:nvPr/>
        </p:nvPicPr>
        <p:blipFill>
          <a:blip r:embed="rId6"/>
          <a:stretch>
            <a:fillRect/>
          </a:stretch>
        </p:blipFill>
        <p:spPr>
          <a:xfrm>
            <a:off x="10183053" y="4920433"/>
            <a:ext cx="630537" cy="715745"/>
          </a:xfrm>
          <a:prstGeom prst="rect">
            <a:avLst/>
          </a:prstGeom>
        </p:spPr>
      </p:pic>
      <p:cxnSp>
        <p:nvCxnSpPr>
          <p:cNvPr id="82" name="Connector: Elbow 81">
            <a:extLst>
              <a:ext uri="{FF2B5EF4-FFF2-40B4-BE49-F238E27FC236}">
                <a16:creationId xmlns:a16="http://schemas.microsoft.com/office/drawing/2014/main" id="{9C3C9AA3-623D-49F0-9675-64BE83B9C842}"/>
              </a:ext>
            </a:extLst>
          </p:cNvPr>
          <p:cNvCxnSpPr>
            <a:cxnSpLocks/>
            <a:stCxn id="57" idx="2"/>
          </p:cNvCxnSpPr>
          <p:nvPr/>
        </p:nvCxnSpPr>
        <p:spPr>
          <a:xfrm rot="5400000">
            <a:off x="2106893" y="5074001"/>
            <a:ext cx="412644" cy="15369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22C92017-8E57-46E7-8FE3-A7C73C14313E}"/>
              </a:ext>
            </a:extLst>
          </p:cNvPr>
          <p:cNvSpPr txBox="1"/>
          <p:nvPr/>
        </p:nvSpPr>
        <p:spPr>
          <a:xfrm>
            <a:off x="1716349" y="5887679"/>
            <a:ext cx="1509204" cy="369332"/>
          </a:xfrm>
          <a:prstGeom prst="rect">
            <a:avLst/>
          </a:prstGeom>
          <a:noFill/>
        </p:spPr>
        <p:txBody>
          <a:bodyPr wrap="square" rtlCol="0">
            <a:spAutoFit/>
          </a:bodyPr>
          <a:lstStyle/>
          <a:p>
            <a:r>
              <a:rPr lang="en-US" sz="900" dirty="0" err="1"/>
              <a:t>Failed_rule_id</a:t>
            </a:r>
            <a:r>
              <a:rPr lang="en-US" sz="900" dirty="0"/>
              <a:t> != ‘’ OR </a:t>
            </a:r>
            <a:r>
              <a:rPr lang="en-US" sz="900" dirty="0" err="1"/>
              <a:t>Failed_rule_id</a:t>
            </a:r>
            <a:r>
              <a:rPr lang="en-US" sz="900" dirty="0"/>
              <a:t> is not NULL</a:t>
            </a:r>
          </a:p>
        </p:txBody>
      </p:sp>
      <p:pic>
        <p:nvPicPr>
          <p:cNvPr id="87" name="Picture 86">
            <a:extLst>
              <a:ext uri="{FF2B5EF4-FFF2-40B4-BE49-F238E27FC236}">
                <a16:creationId xmlns:a16="http://schemas.microsoft.com/office/drawing/2014/main" id="{F8EE3AA3-8E9F-442B-A8EC-1B02A6A652D2}"/>
              </a:ext>
            </a:extLst>
          </p:cNvPr>
          <p:cNvPicPr>
            <a:picLocks noChangeAspect="1"/>
          </p:cNvPicPr>
          <p:nvPr/>
        </p:nvPicPr>
        <p:blipFill>
          <a:blip r:embed="rId7"/>
          <a:stretch>
            <a:fillRect/>
          </a:stretch>
        </p:blipFill>
        <p:spPr>
          <a:xfrm>
            <a:off x="976988" y="5740835"/>
            <a:ext cx="567727" cy="567727"/>
          </a:xfrm>
          <a:prstGeom prst="rect">
            <a:avLst/>
          </a:prstGeom>
        </p:spPr>
      </p:pic>
      <p:sp>
        <p:nvSpPr>
          <p:cNvPr id="88" name="TextBox 87">
            <a:extLst>
              <a:ext uri="{FF2B5EF4-FFF2-40B4-BE49-F238E27FC236}">
                <a16:creationId xmlns:a16="http://schemas.microsoft.com/office/drawing/2014/main" id="{F4CC3169-DE2F-41D7-B995-5495891CBFE9}"/>
              </a:ext>
            </a:extLst>
          </p:cNvPr>
          <p:cNvSpPr txBox="1"/>
          <p:nvPr/>
        </p:nvSpPr>
        <p:spPr>
          <a:xfrm>
            <a:off x="749565" y="6314441"/>
            <a:ext cx="1022572" cy="461665"/>
          </a:xfrm>
          <a:prstGeom prst="rect">
            <a:avLst/>
          </a:prstGeom>
          <a:noFill/>
        </p:spPr>
        <p:txBody>
          <a:bodyPr wrap="square" rtlCol="0">
            <a:spAutoFit/>
          </a:bodyPr>
          <a:lstStyle/>
          <a:p>
            <a:r>
              <a:rPr lang="en-US" sz="1200" dirty="0"/>
              <a:t>Stop tokenize </a:t>
            </a:r>
            <a:r>
              <a:rPr lang="en-US" sz="1200" dirty="0" err="1"/>
              <a:t>writeStream</a:t>
            </a:r>
            <a:r>
              <a:rPr lang="en-US" sz="1200" dirty="0"/>
              <a:t> </a:t>
            </a:r>
          </a:p>
        </p:txBody>
      </p:sp>
      <p:sp>
        <p:nvSpPr>
          <p:cNvPr id="96" name="TextBox 95">
            <a:extLst>
              <a:ext uri="{FF2B5EF4-FFF2-40B4-BE49-F238E27FC236}">
                <a16:creationId xmlns:a16="http://schemas.microsoft.com/office/drawing/2014/main" id="{0DF8AF0B-8CFD-4B09-81A1-32C574E29BF8}"/>
              </a:ext>
            </a:extLst>
          </p:cNvPr>
          <p:cNvSpPr txBox="1"/>
          <p:nvPr/>
        </p:nvSpPr>
        <p:spPr>
          <a:xfrm>
            <a:off x="3033994" y="239697"/>
            <a:ext cx="2541183" cy="369332"/>
          </a:xfrm>
          <a:prstGeom prst="rect">
            <a:avLst/>
          </a:prstGeom>
          <a:noFill/>
        </p:spPr>
        <p:txBody>
          <a:bodyPr wrap="square" rtlCol="0">
            <a:spAutoFit/>
          </a:bodyPr>
          <a:lstStyle/>
          <a:p>
            <a:pPr algn="ctr"/>
            <a:r>
              <a:rPr lang="en-US" b="1" dirty="0">
                <a:solidFill>
                  <a:schemeClr val="accent6">
                    <a:lumMod val="75000"/>
                  </a:schemeClr>
                </a:solidFill>
              </a:rPr>
              <a:t>PII Zone</a:t>
            </a:r>
          </a:p>
        </p:txBody>
      </p:sp>
      <p:sp>
        <p:nvSpPr>
          <p:cNvPr id="99" name="TextBox 98">
            <a:extLst>
              <a:ext uri="{FF2B5EF4-FFF2-40B4-BE49-F238E27FC236}">
                <a16:creationId xmlns:a16="http://schemas.microsoft.com/office/drawing/2014/main" id="{1B644EE9-C570-42DB-BF5D-7E167C8D47B3}"/>
              </a:ext>
            </a:extLst>
          </p:cNvPr>
          <p:cNvSpPr txBox="1"/>
          <p:nvPr/>
        </p:nvSpPr>
        <p:spPr>
          <a:xfrm>
            <a:off x="9227731" y="4193774"/>
            <a:ext cx="2541183" cy="369332"/>
          </a:xfrm>
          <a:prstGeom prst="rect">
            <a:avLst/>
          </a:prstGeom>
          <a:noFill/>
        </p:spPr>
        <p:txBody>
          <a:bodyPr wrap="square" rtlCol="0">
            <a:spAutoFit/>
          </a:bodyPr>
          <a:lstStyle/>
          <a:p>
            <a:pPr algn="ctr"/>
            <a:r>
              <a:rPr lang="en-US" b="1" dirty="0">
                <a:solidFill>
                  <a:schemeClr val="accent6">
                    <a:lumMod val="75000"/>
                  </a:schemeClr>
                </a:solidFill>
              </a:rPr>
              <a:t>Non PII Zone</a:t>
            </a:r>
          </a:p>
        </p:txBody>
      </p:sp>
      <p:sp>
        <p:nvSpPr>
          <p:cNvPr id="101" name="TextBox 100">
            <a:extLst>
              <a:ext uri="{FF2B5EF4-FFF2-40B4-BE49-F238E27FC236}">
                <a16:creationId xmlns:a16="http://schemas.microsoft.com/office/drawing/2014/main" id="{A3E9D57A-FF9E-479D-9EBF-AB5B3096EB0B}"/>
              </a:ext>
            </a:extLst>
          </p:cNvPr>
          <p:cNvSpPr txBox="1"/>
          <p:nvPr/>
        </p:nvSpPr>
        <p:spPr>
          <a:xfrm>
            <a:off x="10937289" y="5402757"/>
            <a:ext cx="1147917" cy="1015663"/>
          </a:xfrm>
          <a:prstGeom prst="rect">
            <a:avLst/>
          </a:prstGeom>
          <a:noFill/>
        </p:spPr>
        <p:txBody>
          <a:bodyPr wrap="square" rtlCol="0">
            <a:spAutoFit/>
          </a:bodyPr>
          <a:lstStyle/>
          <a:p>
            <a:r>
              <a:rPr lang="en-US" sz="1200" dirty="0"/>
              <a:t>Run DQ Batch Job with Pattern validation on PII columns</a:t>
            </a:r>
          </a:p>
        </p:txBody>
      </p:sp>
      <p:pic>
        <p:nvPicPr>
          <p:cNvPr id="102" name="Picture 101">
            <a:extLst>
              <a:ext uri="{FF2B5EF4-FFF2-40B4-BE49-F238E27FC236}">
                <a16:creationId xmlns:a16="http://schemas.microsoft.com/office/drawing/2014/main" id="{691508BB-3BDE-43A7-89A3-43834059BD50}"/>
              </a:ext>
            </a:extLst>
          </p:cNvPr>
          <p:cNvPicPr>
            <a:picLocks noChangeAspect="1"/>
          </p:cNvPicPr>
          <p:nvPr/>
        </p:nvPicPr>
        <p:blipFill>
          <a:blip r:embed="rId3"/>
          <a:stretch>
            <a:fillRect/>
          </a:stretch>
        </p:blipFill>
        <p:spPr>
          <a:xfrm>
            <a:off x="11019882" y="4949022"/>
            <a:ext cx="554704" cy="480573"/>
          </a:xfrm>
          <a:prstGeom prst="rect">
            <a:avLst/>
          </a:prstGeom>
        </p:spPr>
      </p:pic>
      <p:cxnSp>
        <p:nvCxnSpPr>
          <p:cNvPr id="103" name="Straight Arrow Connector 102">
            <a:extLst>
              <a:ext uri="{FF2B5EF4-FFF2-40B4-BE49-F238E27FC236}">
                <a16:creationId xmlns:a16="http://schemas.microsoft.com/office/drawing/2014/main" id="{366256DA-0FB0-4EDC-89D3-E0082ED30E50}"/>
              </a:ext>
            </a:extLst>
          </p:cNvPr>
          <p:cNvCxnSpPr>
            <a:cxnSpLocks/>
          </p:cNvCxnSpPr>
          <p:nvPr/>
        </p:nvCxnSpPr>
        <p:spPr>
          <a:xfrm flipV="1">
            <a:off x="10687046" y="5251572"/>
            <a:ext cx="407043" cy="13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7EDCD70B-B670-4BE9-B1B3-F0F9C1C964DC}"/>
              </a:ext>
            </a:extLst>
          </p:cNvPr>
          <p:cNvPicPr>
            <a:picLocks noChangeAspect="1"/>
          </p:cNvPicPr>
          <p:nvPr/>
        </p:nvPicPr>
        <p:blipFill>
          <a:blip r:embed="rId8"/>
          <a:stretch>
            <a:fillRect/>
          </a:stretch>
        </p:blipFill>
        <p:spPr>
          <a:xfrm>
            <a:off x="2680747" y="762377"/>
            <a:ext cx="485775" cy="500063"/>
          </a:xfrm>
          <a:prstGeom prst="rect">
            <a:avLst/>
          </a:prstGeom>
        </p:spPr>
      </p:pic>
    </p:spTree>
    <p:extLst>
      <p:ext uri="{BB962C8B-B14F-4D97-AF65-F5344CB8AC3E}">
        <p14:creationId xmlns:p14="http://schemas.microsoft.com/office/powerpoint/2010/main" val="17987565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eDyhzIfGQriWh5vzJkl.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Athleta Summer 2019">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Custom 1">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ld Navy Winter Theme">
  <a:themeElements>
    <a:clrScheme name="Custom 59">
      <a:dk1>
        <a:srgbClr val="003663"/>
      </a:dk1>
      <a:lt1>
        <a:srgbClr val="FFFFFF"/>
      </a:lt1>
      <a:dk2>
        <a:srgbClr val="A10949"/>
      </a:dk2>
      <a:lt2>
        <a:srgbClr val="E8E8E8"/>
      </a:lt2>
      <a:accent1>
        <a:srgbClr val="FBBFD8"/>
      </a:accent1>
      <a:accent2>
        <a:srgbClr val="057583"/>
      </a:accent2>
      <a:accent3>
        <a:srgbClr val="1E6896"/>
      </a:accent3>
      <a:accent4>
        <a:srgbClr val="B0D6E8"/>
      </a:accent4>
      <a:accent5>
        <a:srgbClr val="000000"/>
      </a:accent5>
      <a:accent6>
        <a:srgbClr val="DD0C3B"/>
      </a:accent6>
      <a:hlink>
        <a:srgbClr val="A10949"/>
      </a:hlink>
      <a:folHlink>
        <a:srgbClr val="B0D6E8"/>
      </a:folHlink>
    </a:clrScheme>
    <a:fontScheme name="Old Navy">
      <a:majorFont>
        <a:latin typeface="Eames Century ModON Ex Bold"/>
        <a:ea typeface=""/>
        <a:cs typeface=""/>
      </a:majorFont>
      <a:minorFont>
        <a:latin typeface="Franklin Gothic Medium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6350">
          <a:solidFill>
            <a:srgbClr val="9B9B9B"/>
          </a:solidFill>
        </a:ln>
      </a:spPr>
      <a:bodyPr rtlCol="0" anchor="ctr"/>
      <a:lstStyle>
        <a:defPPr algn="ctr">
          <a:defRPr sz="1400" dirty="0">
            <a:solidFill>
              <a:srgbClr val="595959"/>
            </a:solidFill>
            <a:latin typeface="ITC Franklin Gothic Std Book" panose="020B0504030503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ld Navy Winter Theme" id="{EC550BB9-FA4C-45EF-B6D2-945B1C72D843}" vid="{1BA1228E-4838-4F2D-9870-0EACF88C0CE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57A9747127D44795FC32030FBB0074" ma:contentTypeVersion="12" ma:contentTypeDescription="Create a new document." ma:contentTypeScope="" ma:versionID="a4b1a7dcdff941cfd8933a417e997e37">
  <xsd:schema xmlns:xsd="http://www.w3.org/2001/XMLSchema" xmlns:xs="http://www.w3.org/2001/XMLSchema" xmlns:p="http://schemas.microsoft.com/office/2006/metadata/properties" xmlns:ns2="18faeed7-c696-4a58-af2b-4d0ad860a748" xmlns:ns3="c143f46c-d400-4807-bce4-3985d64a9b16" targetNamespace="http://schemas.microsoft.com/office/2006/metadata/properties" ma:root="true" ma:fieldsID="1d3726837202a09b40f3f31a3d37d7c4" ns2:_="" ns3:_="">
    <xsd:import namespace="18faeed7-c696-4a58-af2b-4d0ad860a748"/>
    <xsd:import namespace="c143f46c-d400-4807-bce4-3985d64a9b1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faeed7-c696-4a58-af2b-4d0ad860a7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43f46c-d400-4807-bce4-3985d64a9b1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587CCA-8E9F-4A89-A619-1A68BDD30ACD}">
  <ds:schemaRefs>
    <ds:schemaRef ds:uri="18faeed7-c696-4a58-af2b-4d0ad860a748"/>
    <ds:schemaRef ds:uri="c143f46c-d400-4807-bce4-3985d64a9b1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E62969B-87CC-46C5-B356-501A18A00654}">
  <ds:schemaRefs>
    <ds:schemaRef ds:uri="18faeed7-c696-4a58-af2b-4d0ad860a748"/>
    <ds:schemaRef ds:uri="c143f46c-d400-4807-bce4-3985d64a9b1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743ECE4-D457-4483-B033-87F3C380D2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7734</TotalTime>
  <Words>586</Words>
  <Application>Microsoft Office PowerPoint</Application>
  <PresentationFormat>Widescreen</PresentationFormat>
  <Paragraphs>116</Paragraphs>
  <Slides>10</Slides>
  <Notes>4</Notes>
  <HiddenSlides>0</HiddenSlides>
  <MMClips>0</MMClips>
  <ScaleCrop>false</ScaleCrop>
  <HeadingPairs>
    <vt:vector size="8" baseType="variant">
      <vt:variant>
        <vt:lpstr>Fonts Used</vt:lpstr>
      </vt:variant>
      <vt:variant>
        <vt:i4>16</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30" baseType="lpstr">
      <vt:lpstr>Arial</vt:lpstr>
      <vt:lpstr>Avenir Next LT Pro</vt:lpstr>
      <vt:lpstr>Avenir Next LT Pro Light</vt:lpstr>
      <vt:lpstr>Calibri</vt:lpstr>
      <vt:lpstr>Calibri Light</vt:lpstr>
      <vt:lpstr>Courier New</vt:lpstr>
      <vt:lpstr>Eames Century ModON Bold</vt:lpstr>
      <vt:lpstr>Eames Century ModON Ex Bold</vt:lpstr>
      <vt:lpstr>Franklin Gothic Medium Cond</vt:lpstr>
      <vt:lpstr>Graphik</vt:lpstr>
      <vt:lpstr>Graphik </vt:lpstr>
      <vt:lpstr>Graphik Black</vt:lpstr>
      <vt:lpstr>ITC Franklin Gothic Std Book</vt:lpstr>
      <vt:lpstr>ITC Franklin Gothic Std Med</vt:lpstr>
      <vt:lpstr>System Font Regular</vt:lpstr>
      <vt:lpstr>Wingdings</vt:lpstr>
      <vt:lpstr>office theme</vt:lpstr>
      <vt:lpstr>Simple Light</vt:lpstr>
      <vt:lpstr>1_Old Navy Winter Theme</vt:lpstr>
      <vt:lpstr>think-cell Slide</vt:lpstr>
      <vt:lpstr>GAP DATA PLATFORM</vt:lpstr>
      <vt:lpstr>PowerPoint Presentation</vt:lpstr>
      <vt:lpstr>   DQ BLOCK DIAGRAM</vt:lpstr>
      <vt:lpstr>PowerPoint Presentation</vt:lpstr>
      <vt:lpstr>Rules configuration &amp; pre-processing</vt:lpstr>
      <vt:lpstr>   DQ Sample Dashboard - Demo</vt:lpstr>
      <vt:lpstr>Q&amp;A </vt:lpstr>
      <vt:lpstr>APPENDIX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Padma Patil</dc:creator>
  <cp:lastModifiedBy>Sourav Banerjee</cp:lastModifiedBy>
  <cp:revision>136</cp:revision>
  <dcterms:created xsi:type="dcterms:W3CDTF">2021-05-19T21:01:16Z</dcterms:created>
  <dcterms:modified xsi:type="dcterms:W3CDTF">2022-02-14T18:56:42Z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0x0101000157A9747127D44795FC32030FBB0074</vt:lpwstr>
  </property>
</Properties>
</file>