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4F5122-7D7D-4620-B9FC-B044A94CAD9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4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3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6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8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6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58568"/>
            <a:ext cx="4754635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000" dirty="0"/>
          </a:p>
          <a:p>
            <a:pPr>
              <a:defRPr sz="1800">
                <a:solidFill>
                  <a:srgbClr val="3C3C3C"/>
                </a:solidFill>
              </a:defRPr>
            </a:pPr>
            <a:r>
              <a:rPr lang="en-US" sz="2000" b="1" dirty="0"/>
              <a:t>Project Title:</a:t>
            </a:r>
            <a:r>
              <a:rPr lang="en-US" sz="2000" dirty="0"/>
              <a:t> Amazon Sales Data Dashboard</a:t>
            </a:r>
            <a:br>
              <a:rPr lang="en-US" sz="2000" dirty="0"/>
            </a:br>
            <a:r>
              <a:rPr lang="en-US" sz="2000" b="1" dirty="0"/>
              <a:t>Author: </a:t>
            </a:r>
            <a:r>
              <a:rPr lang="en-US" sz="2000" dirty="0">
                <a:solidFill>
                  <a:srgbClr val="3C3C3C"/>
                </a:solidFill>
              </a:rPr>
              <a:t>Sourav Patra</a:t>
            </a:r>
            <a:br>
              <a:rPr lang="en-US" sz="2000" dirty="0"/>
            </a:br>
            <a:r>
              <a:rPr lang="en-US" sz="2000" b="1" dirty="0"/>
              <a:t>Version:</a:t>
            </a:r>
            <a:r>
              <a:rPr lang="en-US" sz="2000" dirty="0"/>
              <a:t> 1.0</a:t>
            </a:r>
            <a:br>
              <a:rPr lang="en-US" sz="2000" dirty="0"/>
            </a:br>
            <a:r>
              <a:rPr lang="en-US" sz="2000" b="1" dirty="0"/>
              <a:t>Date:</a:t>
            </a:r>
            <a:r>
              <a:rPr lang="en-US" sz="2000" dirty="0"/>
              <a:t> 08 July 2025</a:t>
            </a:r>
            <a:endParaRPr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5374AB-1370-D444-FE01-B787F04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IN" dirty="0"/>
              <a:t>📄 Detailed Project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E603D02-7251-4172-D238-1D1D87B2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93976"/>
            <a:ext cx="67939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Developed and tested using Power BI Desktop</a:t>
            </a:r>
          </a:p>
          <a:p>
            <a:pPr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highlight>
                  <a:srgbClr val="C0C0C0"/>
                </a:highlight>
              </a:rPr>
              <a:t>.pbix </a:t>
            </a:r>
            <a:r>
              <a:rPr lang="en-US" altLang="en-US" dirty="0"/>
              <a:t>file exported and ready for sharing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Optional deployment: Power BI Service (cloud-based sharing)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AA56A1-5A83-0397-56F5-3E2CA933D914}"/>
              </a:ext>
            </a:extLst>
          </p:cNvPr>
          <p:cNvSpPr txBox="1">
            <a:spLocks/>
          </p:cNvSpPr>
          <p:nvPr/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🚀 Deployment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403A-0BA9-BE58-A300-61AC8B1E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❓ Q &amp; A (Inspired by the Demo)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D6D4-2672-C19B-53DA-CFC665A2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38130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Q1: Source of Data?</a:t>
            </a:r>
            <a:br>
              <a:rPr lang="en-IN" sz="1600" dirty="0"/>
            </a:br>
            <a:r>
              <a:rPr lang="en-IN" sz="1600" dirty="0"/>
              <a:t>CSV file containing cleaned Amazon sales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Q2: Type of Data?</a:t>
            </a:r>
            <a:br>
              <a:rPr lang="en-IN" sz="1600" dirty="0"/>
            </a:br>
            <a:r>
              <a:rPr lang="en-IN" sz="1600" dirty="0"/>
              <a:t>Structured data: text, numeric, and date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Q3: What was your flow?</a:t>
            </a:r>
            <a:br>
              <a:rPr lang="en-IN" sz="1600" dirty="0"/>
            </a:br>
            <a:r>
              <a:rPr lang="en-IN" sz="1600" dirty="0"/>
              <a:t>Power Query → Power BI Modelling → DAX → Dashboard → Export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Q4: How are invalid or blank rows handled?</a:t>
            </a:r>
            <a:br>
              <a:rPr lang="en-IN" sz="1600" dirty="0"/>
            </a:br>
            <a:r>
              <a:rPr lang="en-IN" sz="1600" dirty="0"/>
              <a:t>Filtered and removed during Power Query cleaning.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Q5: What tools were used?</a:t>
            </a:r>
            <a:br>
              <a:rPr lang="en-IN" sz="1600" dirty="0"/>
            </a:br>
            <a:r>
              <a:rPr lang="en-IN" sz="1600" dirty="0"/>
              <a:t>Excel, Power Query, Power BI Desktop, DAX.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Q6: What’s unique about your dashboard?</a:t>
            </a:r>
            <a:br>
              <a:rPr lang="en-IN" sz="1600" dirty="0"/>
            </a:br>
            <a:r>
              <a:rPr lang="en-IN" sz="1600" dirty="0"/>
              <a:t>Fully dynamic visuals with slicers; time-aware analysis using a Date Table; lightweight but effective KPI monitoring.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351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🎯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0625" y="1645920"/>
            <a:ext cx="7301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just"/>
            <a:r>
              <a:rPr lang="en-US" dirty="0"/>
              <a:t>The objective of this project is to analyze Amazon’s sales records to gain business insights and visualize trends in revenue, profit, product performance, and regional sales. A Power BI dashboard was created to help understand and communicate key metrics to stakeholders.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✅ 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737360"/>
            <a:ext cx="6679457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regional and product-based revenue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high-profit regions and sales channels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dynamic filtering for comparative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manual efforts with real-time, interactive dashboards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📂  Data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84248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Source: CSV file provided (Amazon Sales Records)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Size: ~100 records × 14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Fields: Order ID, Region, Country, Item Type, Sales Channel, Order Date, Units Sold, Unit Price, Total Revenue,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66583-5AAC-C18B-6254-20011982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96775"/>
              </p:ext>
            </p:extLst>
          </p:nvPr>
        </p:nvGraphicFramePr>
        <p:xfrm>
          <a:off x="685800" y="2390902"/>
          <a:ext cx="7772400" cy="24688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3294599456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633823617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r>
                        <a:rPr lang="en-IN" b="1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Tool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93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Data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CSV (Excel import)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59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 (Power Query)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12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Data Modeling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Power BI (with DAX)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99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Visualizations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Power BI Desktop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360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.pbix file (offline); optionally deploy to Power BI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7309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F0A2BED1-9A4D-CA48-2D9F-77179276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IN" dirty="0"/>
              <a:t>🧱 Architecture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0A7CA0F7-F989-E468-CB39-F46703ED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2240940"/>
            <a:ext cx="68854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Converted text-based date columns (Order Date, Ship Date) to Date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new time-based columns: Year, Month,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YearMonth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blank rows and ensured correct data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Power BI using DAX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5A5A60-1828-636A-A437-EF399352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IN" dirty="0"/>
              <a:t>🔍 Data Cleaning &amp; Transformation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📊 Dashboard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352" y="2066544"/>
            <a:ext cx="6917856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/>
              <a:t>Main Visuals: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 Chart</a:t>
            </a:r>
            <a:r>
              <a:rPr lang="en-US" dirty="0"/>
              <a:t>: Monthly Revenue Trend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Chart</a:t>
            </a:r>
            <a:r>
              <a:rPr lang="en-US" dirty="0"/>
              <a:t>: Profit by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Pie Chart</a:t>
            </a:r>
            <a:r>
              <a:rPr lang="en-US" dirty="0"/>
              <a:t>: Revenue by Item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KPI Cards</a:t>
            </a:r>
            <a:r>
              <a:rPr lang="en-US" dirty="0"/>
              <a:t>: Total Revenue, Profit, Units Sold, Average Unit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Slicers</a:t>
            </a:r>
            <a:r>
              <a:rPr lang="en-US" dirty="0"/>
              <a:t>: Region, Item Type,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Table</a:t>
            </a:r>
            <a:r>
              <a:rPr lang="en-US" dirty="0"/>
              <a:t>: Detailed view of orders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4651DD-64DD-99EE-4A6C-BDBC00180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9859"/>
              </p:ext>
            </p:extLst>
          </p:nvPr>
        </p:nvGraphicFramePr>
        <p:xfrm>
          <a:off x="685800" y="2231136"/>
          <a:ext cx="7772400" cy="18288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97272546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4266249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DAX Formula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693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SUM([Total Revenue])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11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Total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SUM([Total Profit])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062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Units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SUM([Units Sold])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997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Average Unit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AVERAGE([Unit Price])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3745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E524B7C-A2E6-02AB-0D78-75B12F1C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</p:spPr>
        <p:txBody>
          <a:bodyPr/>
          <a:lstStyle/>
          <a:p>
            <a:r>
              <a:rPr lang="en-IN" dirty="0"/>
              <a:t>🧠 DAX Measures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23489-2B2C-DAA1-8999-085EF603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74555"/>
              </p:ext>
            </p:extLst>
          </p:nvPr>
        </p:nvGraphicFramePr>
        <p:xfrm>
          <a:off x="685800" y="2176272"/>
          <a:ext cx="7772400" cy="2194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386814802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659702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Test Outcome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987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Date 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Works via slicers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209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Region-based 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✅ Charts update on region click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98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Year/Month hierarchy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Handled by Date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008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Missing/blank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Removed during Power 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32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Relationship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One-to-many from Date to 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75382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8EC70BB-0413-C61B-DA7C-7C4AE4DF43E0}"/>
              </a:ext>
            </a:extLst>
          </p:cNvPr>
          <p:cNvSpPr txBox="1">
            <a:spLocks/>
          </p:cNvSpPr>
          <p:nvPr/>
        </p:nvSpPr>
        <p:spPr>
          <a:xfrm>
            <a:off x="685800" y="371856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🧪 Testing &amp; Validation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535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📄 Detailed Project Report</vt:lpstr>
      <vt:lpstr>🎯 Objective</vt:lpstr>
      <vt:lpstr>✅  Benefits</vt:lpstr>
      <vt:lpstr>📂  Data Summary</vt:lpstr>
      <vt:lpstr>🧱 Architecture Overview</vt:lpstr>
      <vt:lpstr>🔍 Data Cleaning &amp; Transformation</vt:lpstr>
      <vt:lpstr>📊 Dashboard Summary</vt:lpstr>
      <vt:lpstr>🧠 DAX Measures</vt:lpstr>
      <vt:lpstr>PowerPoint Presentation</vt:lpstr>
      <vt:lpstr>PowerPoint Presentation</vt:lpstr>
      <vt:lpstr>❓ Q &amp; A (Inspired by the Demo)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Sourav Patra</dc:creator>
  <cp:keywords/>
  <dc:description>generated using python-pptx</dc:description>
  <cp:lastModifiedBy>Sourav Patra</cp:lastModifiedBy>
  <cp:revision>2</cp:revision>
  <dcterms:created xsi:type="dcterms:W3CDTF">2013-01-27T09:14:16Z</dcterms:created>
  <dcterms:modified xsi:type="dcterms:W3CDTF">2025-07-08T19:49:55Z</dcterms:modified>
  <cp:category/>
</cp:coreProperties>
</file>