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23A3-4DD8-14E3-98BF-F17BD3C0B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B0219-1418-DB6B-A9C8-45F796388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938F4-AC4D-DF85-9BB5-400BF768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4A1C-0179-4A6B-97B2-E0BCE686C25E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F8AD1-15D8-B053-C207-CD54685A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35032-F82D-C251-E55A-F75031AF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C2F7-6520-4FF8-9169-FDFF86CD01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06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479A-26A8-74DB-B17A-7EA37424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D34D0-4369-5C35-23A7-51C056307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539CC-9F1E-D9F5-E966-52CBFA20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4A1C-0179-4A6B-97B2-E0BCE686C25E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6A32E-36B2-5B34-2021-FC119F29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324ED-0A9F-3BA8-CBC2-F354AB1B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C2F7-6520-4FF8-9169-FDFF86CD01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10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38732B-5C23-D449-07B3-33E66CAF4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3B31C-1A6B-DB84-1006-231253431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D125-04AD-29F9-50C2-0606613E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4A1C-0179-4A6B-97B2-E0BCE686C25E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B1BB1-4D64-BC39-7D62-734851C6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584DA-1A5A-41FE-3F5A-E2082329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C2F7-6520-4FF8-9169-FDFF86CD01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74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7A0B-186E-1164-B4B7-7244D62C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4352-6822-8380-748C-5FB681B9E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0EE00-5421-FBCB-E4FC-46443EAA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4A1C-0179-4A6B-97B2-E0BCE686C25E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6D2BB-E70D-DBFD-C2BA-C46C079C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0A83-C372-197A-BCB6-11FA0A06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C2F7-6520-4FF8-9169-FDFF86CD01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03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06ABA-6123-55AC-92E2-84CF6585B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D6B54-967D-CDD2-EE6A-45CDF520B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E304-098A-7FB9-D094-5F043BCA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4A1C-0179-4A6B-97B2-E0BCE686C25E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82234-430E-8F9B-DF87-9583E0AD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21B3B-EED4-72DB-1B94-68115DFA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C2F7-6520-4FF8-9169-FDFF86CD01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75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C7A3-6ECC-DDEA-EEC0-A1FF7323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7CEC4-825D-255D-9A8A-578AECD32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36A98-E245-1474-1E8A-CCB2A7F05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C86A6-CF90-11E5-F1DB-A44169AA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4A1C-0179-4A6B-97B2-E0BCE686C25E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0EF8-3996-562F-D7B4-447ECD5F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35F07-E589-52CF-F139-927BEDA7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C2F7-6520-4FF8-9169-FDFF86CD01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75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EF38-FC9D-8B1B-7D3E-991F5E44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C135E-1152-AF6E-38E9-17CDC7787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DD641-172A-7A4E-413E-FDA54D9AB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A39B7-44E2-B789-846E-3A3200F0F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7E234-5870-D6FE-0F29-851FDAEA3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00DEF-3CD1-E702-2737-220BF23E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4A1C-0179-4A6B-97B2-E0BCE686C25E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CED0D-A255-B108-9E85-2F6F15038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7A3CA-9BD5-4C3C-A0BE-854A121F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C2F7-6520-4FF8-9169-FDFF86CD01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61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BEB4-0723-6AF8-BA9C-99EDB193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C6864-E547-2F90-83F8-A33A6EA5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4A1C-0179-4A6B-97B2-E0BCE686C25E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922FD-42DB-D6BC-915C-4286A864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A6D1F-046E-561C-784C-5F22D8AD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C2F7-6520-4FF8-9169-FDFF86CD01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14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883FC6-092C-0DCA-5A8E-2489A004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4A1C-0179-4A6B-97B2-E0BCE686C25E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42794-9E35-1103-BC49-55F36129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E9153-EB5E-E1B7-B701-9784BBA2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C2F7-6520-4FF8-9169-FDFF86CD01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8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0A7D-0EA4-FDB9-8378-2073CC6B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FA7D4-EE65-4587-37FB-15CA1129B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AE3D8-ECBC-84DD-0071-102AABBC2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9DE83-6450-05A7-52ED-4DBD93A8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4A1C-0179-4A6B-97B2-E0BCE686C25E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B1D10-BFA3-9163-B76C-526A6FC8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9FDB2-6EC1-624B-9BAF-F7F209F1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C2F7-6520-4FF8-9169-FDFF86CD01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67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0F19-504E-C593-F186-B7A37A09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0E5DB-80DF-9C98-A2BA-4617D93E2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2AC5C-DF17-2325-3DF9-55DDCB362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C94FB-05E0-ED87-90E4-A1D96AE1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4A1C-0179-4A6B-97B2-E0BCE686C25E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E1B02-2777-504E-1AFA-FAACAB8C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7F57D-F410-6A19-96E8-3F7F45CE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C2F7-6520-4FF8-9169-FDFF86CD01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33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5B1BB-390F-F112-D4D1-5F27A4EE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6267D-06F8-721C-16AB-EACBAE603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983CC-EA16-0A8A-88A1-C057701C6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14A1C-0179-4A6B-97B2-E0BCE686C25E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47390-3BA4-3C3E-DB38-B5BFA6A2B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2E497-AF3E-B5EC-F4AA-7723BCAAC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DC2F7-6520-4FF8-9169-FDFF86CD01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55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FDDF0D-8A56-7ECB-A81F-B7735BC0B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19" y="267848"/>
            <a:ext cx="11526962" cy="607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0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94DA0C-1A18-EAAC-A3A2-5BFF45C60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5" y="175651"/>
            <a:ext cx="9553575" cy="5000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CA8A18-5675-D372-0D37-8240F8726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94" y="4007222"/>
            <a:ext cx="5852553" cy="25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2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01DD58-27F9-B013-23BD-C2107AA79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161925"/>
            <a:ext cx="1210627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5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14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6570D6-9ADC-D641-7F5F-0BA84FC58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3" y="507937"/>
            <a:ext cx="11914094" cy="565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4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898EB3-D163-D7E1-838A-88B538770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7" y="890587"/>
            <a:ext cx="11904009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2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A09453-FFA8-5245-6240-DA2E03E6E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84094"/>
            <a:ext cx="12039600" cy="611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710566-6983-6717-A840-56720DFC1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319087"/>
            <a:ext cx="119729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8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43F44F-D3F7-30CE-0263-65AD5860A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357187"/>
            <a:ext cx="119157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4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8919CC-AC54-A15A-2911-212CF011E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338137"/>
            <a:ext cx="1190625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2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9F0F4F-6033-ED4C-D608-E92B0A9F9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304800"/>
            <a:ext cx="1186815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5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CE541B-E0FB-58D1-C475-65177856D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28600"/>
            <a:ext cx="120015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0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bumahfuzalam08@gmail.com</dc:creator>
  <cp:lastModifiedBy>bumahfuzalam08@gmail.com</cp:lastModifiedBy>
  <cp:revision>2</cp:revision>
  <dcterms:created xsi:type="dcterms:W3CDTF">2024-03-20T07:04:26Z</dcterms:created>
  <dcterms:modified xsi:type="dcterms:W3CDTF">2024-03-20T07:33:07Z</dcterms:modified>
</cp:coreProperties>
</file>