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1BD3-1040-4DB8-A419-5C7F88DA361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0122-B1AD-4E36-AB08-7756008EBE0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1BD3-1040-4DB8-A419-5C7F88DA361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0122-B1AD-4E36-AB08-7756008EB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1BD3-1040-4DB8-A419-5C7F88DA361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0122-B1AD-4E36-AB08-7756008EB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1BD3-1040-4DB8-A419-5C7F88DA361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0122-B1AD-4E36-AB08-7756008EB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1BD3-1040-4DB8-A419-5C7F88DA361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0122-B1AD-4E36-AB08-7756008EBE0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1BD3-1040-4DB8-A419-5C7F88DA361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0122-B1AD-4E36-AB08-7756008EB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1BD3-1040-4DB8-A419-5C7F88DA361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0122-B1AD-4E36-AB08-7756008EB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1BD3-1040-4DB8-A419-5C7F88DA361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0122-B1AD-4E36-AB08-7756008EB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1BD3-1040-4DB8-A419-5C7F88DA361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0122-B1AD-4E36-AB08-7756008EB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1BD3-1040-4DB8-A419-5C7F88DA361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0122-B1AD-4E36-AB08-7756008EBE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BB01BD3-1040-4DB8-A419-5C7F88DA361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D2C0122-B1AD-4E36-AB08-7756008EBE0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BB01BD3-1040-4DB8-A419-5C7F88DA361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2C0122-B1AD-4E36-AB08-7756008EBE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144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ANZ</a:t>
            </a:r>
            <a:br>
              <a:rPr lang="en-US" dirty="0" smtClean="0"/>
            </a:br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05200"/>
            <a:ext cx="8077200" cy="1499616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Baskerville Old Face" pitchFamily="18" charset="0"/>
              </a:rPr>
              <a:t>Explotary</a:t>
            </a:r>
            <a:r>
              <a:rPr lang="en-US" sz="4000" dirty="0" smtClean="0">
                <a:latin typeface="Baskerville Old Face" pitchFamily="18" charset="0"/>
              </a:rPr>
              <a:t> Data Analysis</a:t>
            </a:r>
          </a:p>
          <a:p>
            <a:r>
              <a:rPr lang="en-US" sz="2400" dirty="0" err="1" smtClean="0"/>
              <a:t>Sourav</a:t>
            </a:r>
            <a:r>
              <a:rPr lang="en-US" sz="2400" dirty="0" smtClean="0"/>
              <a:t> </a:t>
            </a:r>
            <a:r>
              <a:rPr lang="en-US" sz="2400" dirty="0" err="1" smtClean="0"/>
              <a:t>Mandal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66999"/>
            <a:ext cx="5562600" cy="419100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It has been found that most of the transaction has been done from/to the states QLD, NSW and VIC.</a:t>
            </a:r>
          </a:p>
          <a:p>
            <a:endParaRPr lang="en-US" sz="2000" dirty="0" smtClean="0"/>
          </a:p>
          <a:p>
            <a:r>
              <a:rPr lang="en-US" sz="2000" dirty="0" smtClean="0"/>
              <a:t>Average Transaction Amount is 	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latin typeface="Baskerville Old Face" pitchFamily="18" charset="0"/>
              </a:rPr>
              <a:t>	</a:t>
            </a:r>
            <a:r>
              <a:rPr lang="en-US" sz="2000" dirty="0" smtClean="0">
                <a:latin typeface="Baskerville Old Face" pitchFamily="18" charset="0"/>
              </a:rPr>
              <a:t>$ 187.93358797641767.</a:t>
            </a:r>
            <a:endParaRPr lang="en-US" sz="2000" dirty="0">
              <a:latin typeface="Baskerville Old Fac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47800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u="sng" dirty="0" smtClean="0">
                <a:latin typeface="Iskoola Pota" pitchFamily="34" charset="0"/>
                <a:cs typeface="Iskoola Pota" pitchFamily="34" charset="0"/>
              </a:rPr>
              <a:t>Contribution Of </a:t>
            </a:r>
            <a:r>
              <a:rPr lang="en-US" sz="3000" u="sng" dirty="0">
                <a:latin typeface="Iskoola Pota" pitchFamily="34" charset="0"/>
                <a:cs typeface="Iskoola Pota" pitchFamily="34" charset="0"/>
              </a:rPr>
              <a:t>T</a:t>
            </a:r>
            <a:r>
              <a:rPr lang="en-US" sz="3000" u="sng" dirty="0" smtClean="0">
                <a:latin typeface="Iskoola Pota" pitchFamily="34" charset="0"/>
                <a:cs typeface="Iskoola Pota" pitchFamily="34" charset="0"/>
              </a:rPr>
              <a:t>ransactions From All States</a:t>
            </a:r>
            <a:endParaRPr lang="en-US" sz="3000" u="sng" dirty="0">
              <a:latin typeface="Iskoola Pota" pitchFamily="34" charset="0"/>
              <a:cs typeface="Iskoola Pota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2113" y="3046413"/>
            <a:ext cx="3671887" cy="381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447800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u="sng" dirty="0" smtClean="0">
                <a:latin typeface="Iskoola Pota" pitchFamily="34" charset="0"/>
                <a:cs typeface="Iskoola Pota" pitchFamily="34" charset="0"/>
              </a:rPr>
              <a:t>Trend in transaction amount of each state in three months</a:t>
            </a:r>
            <a:endParaRPr lang="en-US" sz="3000" u="sng" dirty="0">
              <a:latin typeface="Iskoola Pota" pitchFamily="34" charset="0"/>
              <a:cs typeface="Iskoola Pota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4343400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There is an irregularity in transaction amounts in 3 months.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There is an increase in transaction amount </a:t>
            </a:r>
            <a:r>
              <a:rPr lang="en-US" sz="2000" dirty="0" err="1" smtClean="0"/>
              <a:t>inthe</a:t>
            </a:r>
            <a:r>
              <a:rPr lang="en-US" sz="2000" dirty="0" smtClean="0"/>
              <a:t> state QLD while there is a slight </a:t>
            </a:r>
            <a:r>
              <a:rPr lang="en-US" sz="2000" dirty="0" smtClean="0"/>
              <a:t>d</a:t>
            </a:r>
            <a:r>
              <a:rPr lang="en-US" sz="2000" dirty="0" smtClean="0"/>
              <a:t>ecrease in WA.</a:t>
            </a:r>
          </a:p>
          <a:p>
            <a:r>
              <a:rPr lang="en-US" sz="2000" dirty="0" smtClean="0"/>
              <a:t>There is a dramatic fall in September in ACT and then it rises again.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Although the amount in NSW, NT and SA rises in </a:t>
            </a:r>
            <a:r>
              <a:rPr lang="en-US" sz="2000" dirty="0" smtClean="0"/>
              <a:t>S</a:t>
            </a:r>
            <a:r>
              <a:rPr lang="en-US" sz="2000" dirty="0" smtClean="0"/>
              <a:t>eptember but it falls again.</a:t>
            </a:r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9913" y="1981200"/>
            <a:ext cx="4764087" cy="365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Insights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40213" y="1905000"/>
            <a:ext cx="4903787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0" y="1447800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u="sng" dirty="0" smtClean="0">
                <a:latin typeface="Iskoola Pota" pitchFamily="34" charset="0"/>
                <a:cs typeface="Iskoola Pota" pitchFamily="34" charset="0"/>
              </a:rPr>
              <a:t>Trend in transaction with age of the customers </a:t>
            </a:r>
            <a:endParaRPr lang="en-US" sz="3000" u="sng" dirty="0">
              <a:latin typeface="Iskoola Pota" pitchFamily="34" charset="0"/>
              <a:cs typeface="Iskoola Pota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4343400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There is an irregularity in transaction amounts for the age of 45 years.</a:t>
            </a:r>
          </a:p>
          <a:p>
            <a:endParaRPr lang="en-US" sz="2000" dirty="0" smtClean="0"/>
          </a:p>
          <a:p>
            <a:r>
              <a:rPr lang="en-US" sz="2000" dirty="0" smtClean="0"/>
              <a:t>The people with the age around 50 years have done the most expensive transactions.</a:t>
            </a:r>
          </a:p>
          <a:p>
            <a:endParaRPr lang="en-US" sz="2000" dirty="0" smtClean="0"/>
          </a:p>
          <a:p>
            <a:r>
              <a:rPr lang="en-US" sz="2000" dirty="0" smtClean="0"/>
              <a:t>There is a drastic decrease in amounts of transactions from the people of age 50 to 65(Approx).</a:t>
            </a:r>
          </a:p>
          <a:p>
            <a:endParaRPr lang="en-US" sz="2000" dirty="0" smtClean="0"/>
          </a:p>
          <a:p>
            <a:r>
              <a:rPr lang="en-US" sz="2000" dirty="0" smtClean="0"/>
              <a:t>There is an increase in transaction amount for the people from age 65 to 78.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90800"/>
            <a:ext cx="8229600" cy="1252728"/>
          </a:xfrm>
        </p:spPr>
        <p:txBody>
          <a:bodyPr/>
          <a:lstStyle/>
          <a:p>
            <a:pPr algn="ctr"/>
            <a:r>
              <a:rPr lang="en-US" dirty="0" smtClean="0"/>
              <a:t>Thank You.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32</TotalTime>
  <Words>187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Module</vt:lpstr>
      <vt:lpstr>ANZ Data Analytics</vt:lpstr>
      <vt:lpstr>Data Insights</vt:lpstr>
      <vt:lpstr>Slide 3</vt:lpstr>
      <vt:lpstr>Data Insights</vt:lpstr>
      <vt:lpstr>Thank You.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ANZ Data Analytics</dc:title>
  <dc:creator>user</dc:creator>
  <cp:lastModifiedBy>user</cp:lastModifiedBy>
  <cp:revision>4</cp:revision>
  <dcterms:created xsi:type="dcterms:W3CDTF">2021-05-10T15:01:02Z</dcterms:created>
  <dcterms:modified xsi:type="dcterms:W3CDTF">2021-05-10T15:33:09Z</dcterms:modified>
</cp:coreProperties>
</file>