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0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6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03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8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18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60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881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5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5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0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96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7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2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4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6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F9231-E84B-4D8B-81C8-9C015D8DE8C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DCF46E-B63D-42FD-A1B5-905CA46E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1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D9CB-1365-31F2-0404-EEA03DA37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CPU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C4E6B-81DA-7FA3-221E-5FE38B8B3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87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Conditional jump, pass:</a:t>
            </a:r>
            <a:br>
              <a:rPr lang="en-US" sz="5400" dirty="0"/>
            </a:b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6B98307E-A69F-7A20-110A-C23D0101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039" y="479804"/>
            <a:ext cx="4458086" cy="58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3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Conditional jump, fail:</a:t>
            </a:r>
            <a:br>
              <a:rPr lang="en-US" sz="5400" dirty="0"/>
            </a:b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44D42DF4-7FD4-3047-F8B5-7BAF587EC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481" y="468373"/>
            <a:ext cx="4138019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3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D0FB-D84E-70A6-98C6-55E3F7DE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Table</a:t>
            </a: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F3B758A-CA58-C0B8-26F8-7CC3F479D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40642"/>
              </p:ext>
            </p:extLst>
          </p:nvPr>
        </p:nvGraphicFramePr>
        <p:xfrm>
          <a:off x="434975" y="2233613"/>
          <a:ext cx="11299825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300452" imgH="3482231" progId="Excel.Sheet.12">
                  <p:embed/>
                </p:oleObj>
              </mc:Choice>
              <mc:Fallback>
                <p:oleObj name="Worksheet" r:id="rId2" imgW="11300452" imgH="3482231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F3B758A-CA58-C0B8-26F8-7CC3F479D0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4975" y="2233613"/>
                        <a:ext cx="11299825" cy="348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53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C52B-69EB-9BB6-3DA2-9AC653A0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Block Diagram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C73C9-AA74-797D-ADD5-B29CFAD1C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41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F6B86C-17F9-F522-5BB2-C94E17DC5C56}"/>
              </a:ext>
            </a:extLst>
          </p:cNvPr>
          <p:cNvSpPr/>
          <p:nvPr/>
        </p:nvSpPr>
        <p:spPr>
          <a:xfrm>
            <a:off x="4180000" y="701040"/>
            <a:ext cx="904063" cy="3832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94AC33-9A83-007D-71FC-64A7371ADA86}"/>
              </a:ext>
            </a:extLst>
          </p:cNvPr>
          <p:cNvSpPr/>
          <p:nvPr/>
        </p:nvSpPr>
        <p:spPr>
          <a:xfrm>
            <a:off x="4180000" y="1455088"/>
            <a:ext cx="904063" cy="3832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6EF545-4ED8-6B8C-597F-6C76F87787BB}"/>
              </a:ext>
            </a:extLst>
          </p:cNvPr>
          <p:cNvSpPr/>
          <p:nvPr/>
        </p:nvSpPr>
        <p:spPr>
          <a:xfrm>
            <a:off x="4180000" y="2209136"/>
            <a:ext cx="904063" cy="3832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3D34CC-3F10-5EED-2703-F077A72CC35C}"/>
              </a:ext>
            </a:extLst>
          </p:cNvPr>
          <p:cNvSpPr/>
          <p:nvPr/>
        </p:nvSpPr>
        <p:spPr>
          <a:xfrm>
            <a:off x="4180000" y="5019659"/>
            <a:ext cx="904063" cy="3832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933599-3F8D-1F57-8B37-A037C9673461}"/>
              </a:ext>
            </a:extLst>
          </p:cNvPr>
          <p:cNvSpPr/>
          <p:nvPr/>
        </p:nvSpPr>
        <p:spPr>
          <a:xfrm>
            <a:off x="4180000" y="4265611"/>
            <a:ext cx="904063" cy="3832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A063F-32A3-2514-7BB0-31553B06AE2F}"/>
              </a:ext>
            </a:extLst>
          </p:cNvPr>
          <p:cNvSpPr/>
          <p:nvPr/>
        </p:nvSpPr>
        <p:spPr>
          <a:xfrm>
            <a:off x="4180000" y="2961861"/>
            <a:ext cx="1657583" cy="93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Unit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5BAA6F-0744-8F61-69CB-7A69ED7EAD21}"/>
              </a:ext>
            </a:extLst>
          </p:cNvPr>
          <p:cNvSpPr/>
          <p:nvPr/>
        </p:nvSpPr>
        <p:spPr>
          <a:xfrm>
            <a:off x="4179999" y="5772384"/>
            <a:ext cx="1657583" cy="9329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  <a:p>
            <a:pPr algn="ctr"/>
            <a:r>
              <a:rPr lang="en-US" dirty="0"/>
              <a:t>256X8</a:t>
            </a:r>
            <a:endParaRPr lang="en-IN" dirty="0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B3BE8204-06D8-ED1A-677C-6A2826CD8D69}"/>
              </a:ext>
            </a:extLst>
          </p:cNvPr>
          <p:cNvSpPr/>
          <p:nvPr/>
        </p:nvSpPr>
        <p:spPr>
          <a:xfrm rot="5400000">
            <a:off x="5059672" y="4625003"/>
            <a:ext cx="1138624" cy="417195"/>
          </a:xfrm>
          <a:prstGeom prst="trapezoid">
            <a:avLst>
              <a:gd name="adj" fmla="val 551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65AD053B-FC73-AEEE-FE50-7B7A145A83CD}"/>
              </a:ext>
            </a:extLst>
          </p:cNvPr>
          <p:cNvSpPr/>
          <p:nvPr/>
        </p:nvSpPr>
        <p:spPr>
          <a:xfrm>
            <a:off x="5374167" y="560070"/>
            <a:ext cx="1045683" cy="1396745"/>
          </a:xfrm>
          <a:custGeom>
            <a:avLst/>
            <a:gdLst>
              <a:gd name="connsiteX0" fmla="*/ -4 w 1405890"/>
              <a:gd name="connsiteY0" fmla="*/ 803678 h 1249680"/>
              <a:gd name="connsiteX1" fmla="*/ 139226 w 1405890"/>
              <a:gd name="connsiteY1" fmla="*/ 247515 h 1249680"/>
              <a:gd name="connsiteX2" fmla="*/ 702945 w 1405890"/>
              <a:gd name="connsiteY2" fmla="*/ 0 h 1249680"/>
              <a:gd name="connsiteX3" fmla="*/ 1266664 w 1405890"/>
              <a:gd name="connsiteY3" fmla="*/ 247515 h 1249680"/>
              <a:gd name="connsiteX4" fmla="*/ 1405894 w 1405890"/>
              <a:gd name="connsiteY4" fmla="*/ 803678 h 1249680"/>
              <a:gd name="connsiteX5" fmla="*/ 1015783 w 1405890"/>
              <a:gd name="connsiteY5" fmla="*/ 1249687 h 1249680"/>
              <a:gd name="connsiteX6" fmla="*/ 390107 w 1405890"/>
              <a:gd name="connsiteY6" fmla="*/ 1249687 h 1249680"/>
              <a:gd name="connsiteX7" fmla="*/ -4 w 1405890"/>
              <a:gd name="connsiteY7" fmla="*/ 803678 h 1249680"/>
              <a:gd name="connsiteX0" fmla="*/ 653250 w 1266668"/>
              <a:gd name="connsiteY0" fmla="*/ 792248 h 1249687"/>
              <a:gd name="connsiteX1" fmla="*/ 0 w 1266668"/>
              <a:gd name="connsiteY1" fmla="*/ 247515 h 1249687"/>
              <a:gd name="connsiteX2" fmla="*/ 563719 w 1266668"/>
              <a:gd name="connsiteY2" fmla="*/ 0 h 1249687"/>
              <a:gd name="connsiteX3" fmla="*/ 1127438 w 1266668"/>
              <a:gd name="connsiteY3" fmla="*/ 247515 h 1249687"/>
              <a:gd name="connsiteX4" fmla="*/ 1266668 w 1266668"/>
              <a:gd name="connsiteY4" fmla="*/ 803678 h 1249687"/>
              <a:gd name="connsiteX5" fmla="*/ 876557 w 1266668"/>
              <a:gd name="connsiteY5" fmla="*/ 1249687 h 1249687"/>
              <a:gd name="connsiteX6" fmla="*/ 250881 w 1266668"/>
              <a:gd name="connsiteY6" fmla="*/ 1249687 h 1249687"/>
              <a:gd name="connsiteX7" fmla="*/ 653250 w 1266668"/>
              <a:gd name="connsiteY7" fmla="*/ 792248 h 1249687"/>
              <a:gd name="connsiteX0" fmla="*/ 668651 w 1282069"/>
              <a:gd name="connsiteY0" fmla="*/ 952268 h 1409707"/>
              <a:gd name="connsiteX1" fmla="*/ 15401 w 1282069"/>
              <a:gd name="connsiteY1" fmla="*/ 407535 h 1409707"/>
              <a:gd name="connsiteX2" fmla="*/ 0 w 1282069"/>
              <a:gd name="connsiteY2" fmla="*/ 0 h 1409707"/>
              <a:gd name="connsiteX3" fmla="*/ 1142839 w 1282069"/>
              <a:gd name="connsiteY3" fmla="*/ 407535 h 1409707"/>
              <a:gd name="connsiteX4" fmla="*/ 1282069 w 1282069"/>
              <a:gd name="connsiteY4" fmla="*/ 963698 h 1409707"/>
              <a:gd name="connsiteX5" fmla="*/ 891958 w 1282069"/>
              <a:gd name="connsiteY5" fmla="*/ 1409707 h 1409707"/>
              <a:gd name="connsiteX6" fmla="*/ 266282 w 1282069"/>
              <a:gd name="connsiteY6" fmla="*/ 1409707 h 1409707"/>
              <a:gd name="connsiteX7" fmla="*/ 668651 w 1282069"/>
              <a:gd name="connsiteY7" fmla="*/ 952268 h 1409707"/>
              <a:gd name="connsiteX0" fmla="*/ 360041 w 1282069"/>
              <a:gd name="connsiteY0" fmla="*/ 636038 h 1409707"/>
              <a:gd name="connsiteX1" fmla="*/ 15401 w 1282069"/>
              <a:gd name="connsiteY1" fmla="*/ 407535 h 1409707"/>
              <a:gd name="connsiteX2" fmla="*/ 0 w 1282069"/>
              <a:gd name="connsiteY2" fmla="*/ 0 h 1409707"/>
              <a:gd name="connsiteX3" fmla="*/ 1142839 w 1282069"/>
              <a:gd name="connsiteY3" fmla="*/ 407535 h 1409707"/>
              <a:gd name="connsiteX4" fmla="*/ 1282069 w 1282069"/>
              <a:gd name="connsiteY4" fmla="*/ 963698 h 1409707"/>
              <a:gd name="connsiteX5" fmla="*/ 891958 w 1282069"/>
              <a:gd name="connsiteY5" fmla="*/ 1409707 h 1409707"/>
              <a:gd name="connsiteX6" fmla="*/ 266282 w 1282069"/>
              <a:gd name="connsiteY6" fmla="*/ 1409707 h 1409707"/>
              <a:gd name="connsiteX7" fmla="*/ 360041 w 1282069"/>
              <a:gd name="connsiteY7" fmla="*/ 636038 h 1409707"/>
              <a:gd name="connsiteX0" fmla="*/ 360041 w 1282069"/>
              <a:gd name="connsiteY0" fmla="*/ 636038 h 1409707"/>
              <a:gd name="connsiteX1" fmla="*/ 15401 w 1282069"/>
              <a:gd name="connsiteY1" fmla="*/ 407535 h 1409707"/>
              <a:gd name="connsiteX2" fmla="*/ 0 w 1282069"/>
              <a:gd name="connsiteY2" fmla="*/ 0 h 1409707"/>
              <a:gd name="connsiteX3" fmla="*/ 1142839 w 1282069"/>
              <a:gd name="connsiteY3" fmla="*/ 407535 h 1409707"/>
              <a:gd name="connsiteX4" fmla="*/ 1282069 w 1282069"/>
              <a:gd name="connsiteY4" fmla="*/ 963698 h 1409707"/>
              <a:gd name="connsiteX5" fmla="*/ 891958 w 1282069"/>
              <a:gd name="connsiteY5" fmla="*/ 1409707 h 1409707"/>
              <a:gd name="connsiteX6" fmla="*/ 64352 w 1282069"/>
              <a:gd name="connsiteY6" fmla="*/ 918217 h 1409707"/>
              <a:gd name="connsiteX7" fmla="*/ 360041 w 1282069"/>
              <a:gd name="connsiteY7" fmla="*/ 636038 h 1409707"/>
              <a:gd name="connsiteX0" fmla="*/ 360041 w 1282069"/>
              <a:gd name="connsiteY0" fmla="*/ 636038 h 1348747"/>
              <a:gd name="connsiteX1" fmla="*/ 15401 w 1282069"/>
              <a:gd name="connsiteY1" fmla="*/ 407535 h 1348747"/>
              <a:gd name="connsiteX2" fmla="*/ 0 w 1282069"/>
              <a:gd name="connsiteY2" fmla="*/ 0 h 1348747"/>
              <a:gd name="connsiteX3" fmla="*/ 1142839 w 1282069"/>
              <a:gd name="connsiteY3" fmla="*/ 407535 h 1348747"/>
              <a:gd name="connsiteX4" fmla="*/ 1282069 w 1282069"/>
              <a:gd name="connsiteY4" fmla="*/ 963698 h 1348747"/>
              <a:gd name="connsiteX5" fmla="*/ 68998 w 1282069"/>
              <a:gd name="connsiteY5" fmla="*/ 1348747 h 1348747"/>
              <a:gd name="connsiteX6" fmla="*/ 64352 w 1282069"/>
              <a:gd name="connsiteY6" fmla="*/ 918217 h 1348747"/>
              <a:gd name="connsiteX7" fmla="*/ 360041 w 1282069"/>
              <a:gd name="connsiteY7" fmla="*/ 636038 h 1348747"/>
              <a:gd name="connsiteX0" fmla="*/ 360041 w 1142839"/>
              <a:gd name="connsiteY0" fmla="*/ 636038 h 1348747"/>
              <a:gd name="connsiteX1" fmla="*/ 15401 w 1142839"/>
              <a:gd name="connsiteY1" fmla="*/ 407535 h 1348747"/>
              <a:gd name="connsiteX2" fmla="*/ 0 w 1142839"/>
              <a:gd name="connsiteY2" fmla="*/ 0 h 1348747"/>
              <a:gd name="connsiteX3" fmla="*/ 1142839 w 1142839"/>
              <a:gd name="connsiteY3" fmla="*/ 407535 h 1348747"/>
              <a:gd name="connsiteX4" fmla="*/ 733429 w 1142839"/>
              <a:gd name="connsiteY4" fmla="*/ 937028 h 1348747"/>
              <a:gd name="connsiteX5" fmla="*/ 68998 w 1142839"/>
              <a:gd name="connsiteY5" fmla="*/ 1348747 h 1348747"/>
              <a:gd name="connsiteX6" fmla="*/ 64352 w 1142839"/>
              <a:gd name="connsiteY6" fmla="*/ 918217 h 1348747"/>
              <a:gd name="connsiteX7" fmla="*/ 360041 w 1142839"/>
              <a:gd name="connsiteY7" fmla="*/ 636038 h 1348747"/>
              <a:gd name="connsiteX0" fmla="*/ 360041 w 742789"/>
              <a:gd name="connsiteY0" fmla="*/ 636038 h 1348747"/>
              <a:gd name="connsiteX1" fmla="*/ 15401 w 742789"/>
              <a:gd name="connsiteY1" fmla="*/ 407535 h 1348747"/>
              <a:gd name="connsiteX2" fmla="*/ 0 w 742789"/>
              <a:gd name="connsiteY2" fmla="*/ 0 h 1348747"/>
              <a:gd name="connsiteX3" fmla="*/ 742789 w 742789"/>
              <a:gd name="connsiteY3" fmla="*/ 373245 h 1348747"/>
              <a:gd name="connsiteX4" fmla="*/ 733429 w 742789"/>
              <a:gd name="connsiteY4" fmla="*/ 937028 h 1348747"/>
              <a:gd name="connsiteX5" fmla="*/ 68998 w 742789"/>
              <a:gd name="connsiteY5" fmla="*/ 1348747 h 1348747"/>
              <a:gd name="connsiteX6" fmla="*/ 64352 w 742789"/>
              <a:gd name="connsiteY6" fmla="*/ 918217 h 1348747"/>
              <a:gd name="connsiteX7" fmla="*/ 360041 w 742789"/>
              <a:gd name="connsiteY7" fmla="*/ 636038 h 1348747"/>
              <a:gd name="connsiteX0" fmla="*/ 360041 w 742789"/>
              <a:gd name="connsiteY0" fmla="*/ 636038 h 1348747"/>
              <a:gd name="connsiteX1" fmla="*/ 15401 w 742789"/>
              <a:gd name="connsiteY1" fmla="*/ 407535 h 1348747"/>
              <a:gd name="connsiteX2" fmla="*/ 0 w 742789"/>
              <a:gd name="connsiteY2" fmla="*/ 0 h 1348747"/>
              <a:gd name="connsiteX3" fmla="*/ 742789 w 742789"/>
              <a:gd name="connsiteY3" fmla="*/ 373245 h 1348747"/>
              <a:gd name="connsiteX4" fmla="*/ 733429 w 742789"/>
              <a:gd name="connsiteY4" fmla="*/ 937028 h 1348747"/>
              <a:gd name="connsiteX5" fmla="*/ 68998 w 742789"/>
              <a:gd name="connsiteY5" fmla="*/ 1348747 h 1348747"/>
              <a:gd name="connsiteX6" fmla="*/ 26252 w 742789"/>
              <a:gd name="connsiteY6" fmla="*/ 853447 h 1348747"/>
              <a:gd name="connsiteX7" fmla="*/ 360041 w 742789"/>
              <a:gd name="connsiteY7" fmla="*/ 636038 h 1348747"/>
              <a:gd name="connsiteX0" fmla="*/ 600071 w 982819"/>
              <a:gd name="connsiteY0" fmla="*/ 666518 h 1379227"/>
              <a:gd name="connsiteX1" fmla="*/ 255431 w 982819"/>
              <a:gd name="connsiteY1" fmla="*/ 438015 h 1379227"/>
              <a:gd name="connsiteX2" fmla="*/ 0 w 982819"/>
              <a:gd name="connsiteY2" fmla="*/ 0 h 1379227"/>
              <a:gd name="connsiteX3" fmla="*/ 982819 w 982819"/>
              <a:gd name="connsiteY3" fmla="*/ 403725 h 1379227"/>
              <a:gd name="connsiteX4" fmla="*/ 973459 w 982819"/>
              <a:gd name="connsiteY4" fmla="*/ 967508 h 1379227"/>
              <a:gd name="connsiteX5" fmla="*/ 309028 w 982819"/>
              <a:gd name="connsiteY5" fmla="*/ 1379227 h 1379227"/>
              <a:gd name="connsiteX6" fmla="*/ 266282 w 982819"/>
              <a:gd name="connsiteY6" fmla="*/ 883927 h 1379227"/>
              <a:gd name="connsiteX7" fmla="*/ 600071 w 982819"/>
              <a:gd name="connsiteY7" fmla="*/ 666518 h 1379227"/>
              <a:gd name="connsiteX0" fmla="*/ 600071 w 982819"/>
              <a:gd name="connsiteY0" fmla="*/ 666518 h 1379227"/>
              <a:gd name="connsiteX1" fmla="*/ 7781 w 982819"/>
              <a:gd name="connsiteY1" fmla="*/ 700905 h 1379227"/>
              <a:gd name="connsiteX2" fmla="*/ 0 w 982819"/>
              <a:gd name="connsiteY2" fmla="*/ 0 h 1379227"/>
              <a:gd name="connsiteX3" fmla="*/ 982819 w 982819"/>
              <a:gd name="connsiteY3" fmla="*/ 403725 h 1379227"/>
              <a:gd name="connsiteX4" fmla="*/ 973459 w 982819"/>
              <a:gd name="connsiteY4" fmla="*/ 967508 h 1379227"/>
              <a:gd name="connsiteX5" fmla="*/ 309028 w 982819"/>
              <a:gd name="connsiteY5" fmla="*/ 1379227 h 1379227"/>
              <a:gd name="connsiteX6" fmla="*/ 266282 w 982819"/>
              <a:gd name="connsiteY6" fmla="*/ 883927 h 1379227"/>
              <a:gd name="connsiteX7" fmla="*/ 600071 w 982819"/>
              <a:gd name="connsiteY7" fmla="*/ 666518 h 1379227"/>
              <a:gd name="connsiteX0" fmla="*/ 321941 w 982819"/>
              <a:gd name="connsiteY0" fmla="*/ 1093238 h 1379227"/>
              <a:gd name="connsiteX1" fmla="*/ 7781 w 982819"/>
              <a:gd name="connsiteY1" fmla="*/ 700905 h 1379227"/>
              <a:gd name="connsiteX2" fmla="*/ 0 w 982819"/>
              <a:gd name="connsiteY2" fmla="*/ 0 h 1379227"/>
              <a:gd name="connsiteX3" fmla="*/ 982819 w 982819"/>
              <a:gd name="connsiteY3" fmla="*/ 403725 h 1379227"/>
              <a:gd name="connsiteX4" fmla="*/ 973459 w 982819"/>
              <a:gd name="connsiteY4" fmla="*/ 967508 h 1379227"/>
              <a:gd name="connsiteX5" fmla="*/ 309028 w 982819"/>
              <a:gd name="connsiteY5" fmla="*/ 1379227 h 1379227"/>
              <a:gd name="connsiteX6" fmla="*/ 266282 w 982819"/>
              <a:gd name="connsiteY6" fmla="*/ 883927 h 1379227"/>
              <a:gd name="connsiteX7" fmla="*/ 321941 w 982819"/>
              <a:gd name="connsiteY7" fmla="*/ 1093238 h 1379227"/>
              <a:gd name="connsiteX0" fmla="*/ 349029 w 1009907"/>
              <a:gd name="connsiteY0" fmla="*/ 1093238 h 1489663"/>
              <a:gd name="connsiteX1" fmla="*/ 34869 w 1009907"/>
              <a:gd name="connsiteY1" fmla="*/ 700905 h 1489663"/>
              <a:gd name="connsiteX2" fmla="*/ 27088 w 1009907"/>
              <a:gd name="connsiteY2" fmla="*/ 0 h 1489663"/>
              <a:gd name="connsiteX3" fmla="*/ 1009907 w 1009907"/>
              <a:gd name="connsiteY3" fmla="*/ 403725 h 1489663"/>
              <a:gd name="connsiteX4" fmla="*/ 1000547 w 1009907"/>
              <a:gd name="connsiteY4" fmla="*/ 967508 h 1489663"/>
              <a:gd name="connsiteX5" fmla="*/ 336116 w 1009907"/>
              <a:gd name="connsiteY5" fmla="*/ 1379227 h 1489663"/>
              <a:gd name="connsiteX6" fmla="*/ 0 w 1009907"/>
              <a:gd name="connsiteY6" fmla="*/ 1455427 h 1489663"/>
              <a:gd name="connsiteX7" fmla="*/ 349029 w 1009907"/>
              <a:gd name="connsiteY7" fmla="*/ 1093238 h 1489663"/>
              <a:gd name="connsiteX0" fmla="*/ 349029 w 1009907"/>
              <a:gd name="connsiteY0" fmla="*/ 1093238 h 2145037"/>
              <a:gd name="connsiteX1" fmla="*/ 34869 w 1009907"/>
              <a:gd name="connsiteY1" fmla="*/ 700905 h 2145037"/>
              <a:gd name="connsiteX2" fmla="*/ 27088 w 1009907"/>
              <a:gd name="connsiteY2" fmla="*/ 0 h 2145037"/>
              <a:gd name="connsiteX3" fmla="*/ 1009907 w 1009907"/>
              <a:gd name="connsiteY3" fmla="*/ 403725 h 2145037"/>
              <a:gd name="connsiteX4" fmla="*/ 1000547 w 1009907"/>
              <a:gd name="connsiteY4" fmla="*/ 967508 h 2145037"/>
              <a:gd name="connsiteX5" fmla="*/ 19886 w 1009907"/>
              <a:gd name="connsiteY5" fmla="*/ 2145037 h 2145037"/>
              <a:gd name="connsiteX6" fmla="*/ 0 w 1009907"/>
              <a:gd name="connsiteY6" fmla="*/ 1455427 h 2145037"/>
              <a:gd name="connsiteX7" fmla="*/ 349029 w 1009907"/>
              <a:gd name="connsiteY7" fmla="*/ 1093238 h 2145037"/>
              <a:gd name="connsiteX0" fmla="*/ 341409 w 1002287"/>
              <a:gd name="connsiteY0" fmla="*/ 1093238 h 2145037"/>
              <a:gd name="connsiteX1" fmla="*/ 27249 w 1002287"/>
              <a:gd name="connsiteY1" fmla="*/ 700905 h 2145037"/>
              <a:gd name="connsiteX2" fmla="*/ 19468 w 1002287"/>
              <a:gd name="connsiteY2" fmla="*/ 0 h 2145037"/>
              <a:gd name="connsiteX3" fmla="*/ 1002287 w 1002287"/>
              <a:gd name="connsiteY3" fmla="*/ 403725 h 2145037"/>
              <a:gd name="connsiteX4" fmla="*/ 992927 w 1002287"/>
              <a:gd name="connsiteY4" fmla="*/ 967508 h 2145037"/>
              <a:gd name="connsiteX5" fmla="*/ 12266 w 1002287"/>
              <a:gd name="connsiteY5" fmla="*/ 2145037 h 2145037"/>
              <a:gd name="connsiteX6" fmla="*/ 0 w 1002287"/>
              <a:gd name="connsiteY6" fmla="*/ 1440187 h 2145037"/>
              <a:gd name="connsiteX7" fmla="*/ 341409 w 1002287"/>
              <a:gd name="connsiteY7" fmla="*/ 1093238 h 2145037"/>
              <a:gd name="connsiteX0" fmla="*/ 375699 w 1002287"/>
              <a:gd name="connsiteY0" fmla="*/ 1089428 h 2145037"/>
              <a:gd name="connsiteX1" fmla="*/ 27249 w 1002287"/>
              <a:gd name="connsiteY1" fmla="*/ 700905 h 2145037"/>
              <a:gd name="connsiteX2" fmla="*/ 19468 w 1002287"/>
              <a:gd name="connsiteY2" fmla="*/ 0 h 2145037"/>
              <a:gd name="connsiteX3" fmla="*/ 1002287 w 1002287"/>
              <a:gd name="connsiteY3" fmla="*/ 403725 h 2145037"/>
              <a:gd name="connsiteX4" fmla="*/ 992927 w 1002287"/>
              <a:gd name="connsiteY4" fmla="*/ 967508 h 2145037"/>
              <a:gd name="connsiteX5" fmla="*/ 12266 w 1002287"/>
              <a:gd name="connsiteY5" fmla="*/ 2145037 h 2145037"/>
              <a:gd name="connsiteX6" fmla="*/ 0 w 1002287"/>
              <a:gd name="connsiteY6" fmla="*/ 1440187 h 2145037"/>
              <a:gd name="connsiteX7" fmla="*/ 375699 w 1002287"/>
              <a:gd name="connsiteY7" fmla="*/ 1089428 h 2145037"/>
              <a:gd name="connsiteX0" fmla="*/ 375699 w 1023407"/>
              <a:gd name="connsiteY0" fmla="*/ 1089428 h 2145037"/>
              <a:gd name="connsiteX1" fmla="*/ 27249 w 1023407"/>
              <a:gd name="connsiteY1" fmla="*/ 700905 h 2145037"/>
              <a:gd name="connsiteX2" fmla="*/ 19468 w 1023407"/>
              <a:gd name="connsiteY2" fmla="*/ 0 h 2145037"/>
              <a:gd name="connsiteX3" fmla="*/ 1002287 w 1023407"/>
              <a:gd name="connsiteY3" fmla="*/ 403725 h 2145037"/>
              <a:gd name="connsiteX4" fmla="*/ 1023407 w 1023407"/>
              <a:gd name="connsiteY4" fmla="*/ 1424708 h 2145037"/>
              <a:gd name="connsiteX5" fmla="*/ 12266 w 1023407"/>
              <a:gd name="connsiteY5" fmla="*/ 2145037 h 2145037"/>
              <a:gd name="connsiteX6" fmla="*/ 0 w 1023407"/>
              <a:gd name="connsiteY6" fmla="*/ 1440187 h 2145037"/>
              <a:gd name="connsiteX7" fmla="*/ 375699 w 1023407"/>
              <a:gd name="connsiteY7" fmla="*/ 1089428 h 2145037"/>
              <a:gd name="connsiteX0" fmla="*/ 375699 w 1023407"/>
              <a:gd name="connsiteY0" fmla="*/ 1089428 h 2145037"/>
              <a:gd name="connsiteX1" fmla="*/ 27249 w 1023407"/>
              <a:gd name="connsiteY1" fmla="*/ 700905 h 2145037"/>
              <a:gd name="connsiteX2" fmla="*/ 19468 w 1023407"/>
              <a:gd name="connsiteY2" fmla="*/ 0 h 2145037"/>
              <a:gd name="connsiteX3" fmla="*/ 945137 w 1023407"/>
              <a:gd name="connsiteY3" fmla="*/ 704715 h 2145037"/>
              <a:gd name="connsiteX4" fmla="*/ 1023407 w 1023407"/>
              <a:gd name="connsiteY4" fmla="*/ 1424708 h 2145037"/>
              <a:gd name="connsiteX5" fmla="*/ 12266 w 1023407"/>
              <a:gd name="connsiteY5" fmla="*/ 2145037 h 2145037"/>
              <a:gd name="connsiteX6" fmla="*/ 0 w 1023407"/>
              <a:gd name="connsiteY6" fmla="*/ 1440187 h 2145037"/>
              <a:gd name="connsiteX7" fmla="*/ 375699 w 1023407"/>
              <a:gd name="connsiteY7" fmla="*/ 1089428 h 2145037"/>
              <a:gd name="connsiteX0" fmla="*/ 375699 w 958637"/>
              <a:gd name="connsiteY0" fmla="*/ 1089428 h 2145037"/>
              <a:gd name="connsiteX1" fmla="*/ 27249 w 958637"/>
              <a:gd name="connsiteY1" fmla="*/ 700905 h 2145037"/>
              <a:gd name="connsiteX2" fmla="*/ 19468 w 958637"/>
              <a:gd name="connsiteY2" fmla="*/ 0 h 2145037"/>
              <a:gd name="connsiteX3" fmla="*/ 945137 w 958637"/>
              <a:gd name="connsiteY3" fmla="*/ 704715 h 2145037"/>
              <a:gd name="connsiteX4" fmla="*/ 958637 w 958637"/>
              <a:gd name="connsiteY4" fmla="*/ 1447568 h 2145037"/>
              <a:gd name="connsiteX5" fmla="*/ 12266 w 958637"/>
              <a:gd name="connsiteY5" fmla="*/ 2145037 h 2145037"/>
              <a:gd name="connsiteX6" fmla="*/ 0 w 958637"/>
              <a:gd name="connsiteY6" fmla="*/ 1440187 h 2145037"/>
              <a:gd name="connsiteX7" fmla="*/ 375699 w 958637"/>
              <a:gd name="connsiteY7" fmla="*/ 1089428 h 2145037"/>
              <a:gd name="connsiteX0" fmla="*/ 375699 w 964187"/>
              <a:gd name="connsiteY0" fmla="*/ 1089428 h 2145037"/>
              <a:gd name="connsiteX1" fmla="*/ 27249 w 964187"/>
              <a:gd name="connsiteY1" fmla="*/ 700905 h 2145037"/>
              <a:gd name="connsiteX2" fmla="*/ 19468 w 964187"/>
              <a:gd name="connsiteY2" fmla="*/ 0 h 2145037"/>
              <a:gd name="connsiteX3" fmla="*/ 964187 w 964187"/>
              <a:gd name="connsiteY3" fmla="*/ 716145 h 2145037"/>
              <a:gd name="connsiteX4" fmla="*/ 958637 w 964187"/>
              <a:gd name="connsiteY4" fmla="*/ 1447568 h 2145037"/>
              <a:gd name="connsiteX5" fmla="*/ 12266 w 964187"/>
              <a:gd name="connsiteY5" fmla="*/ 2145037 h 2145037"/>
              <a:gd name="connsiteX6" fmla="*/ 0 w 964187"/>
              <a:gd name="connsiteY6" fmla="*/ 1440187 h 2145037"/>
              <a:gd name="connsiteX7" fmla="*/ 375699 w 964187"/>
              <a:gd name="connsiteY7" fmla="*/ 1089428 h 2145037"/>
              <a:gd name="connsiteX0" fmla="*/ 375699 w 958637"/>
              <a:gd name="connsiteY0" fmla="*/ 1089428 h 2145037"/>
              <a:gd name="connsiteX1" fmla="*/ 27249 w 958637"/>
              <a:gd name="connsiteY1" fmla="*/ 700905 h 2145037"/>
              <a:gd name="connsiteX2" fmla="*/ 19468 w 958637"/>
              <a:gd name="connsiteY2" fmla="*/ 0 h 2145037"/>
              <a:gd name="connsiteX3" fmla="*/ 853697 w 958637"/>
              <a:gd name="connsiteY3" fmla="*/ 742815 h 2145037"/>
              <a:gd name="connsiteX4" fmla="*/ 958637 w 958637"/>
              <a:gd name="connsiteY4" fmla="*/ 1447568 h 2145037"/>
              <a:gd name="connsiteX5" fmla="*/ 12266 w 958637"/>
              <a:gd name="connsiteY5" fmla="*/ 2145037 h 2145037"/>
              <a:gd name="connsiteX6" fmla="*/ 0 w 958637"/>
              <a:gd name="connsiteY6" fmla="*/ 1440187 h 2145037"/>
              <a:gd name="connsiteX7" fmla="*/ 375699 w 958637"/>
              <a:gd name="connsiteY7" fmla="*/ 1089428 h 2145037"/>
              <a:gd name="connsiteX0" fmla="*/ 375699 w 958637"/>
              <a:gd name="connsiteY0" fmla="*/ 1089428 h 2145037"/>
              <a:gd name="connsiteX1" fmla="*/ 27249 w 958637"/>
              <a:gd name="connsiteY1" fmla="*/ 700905 h 2145037"/>
              <a:gd name="connsiteX2" fmla="*/ 19468 w 958637"/>
              <a:gd name="connsiteY2" fmla="*/ 0 h 2145037"/>
              <a:gd name="connsiteX3" fmla="*/ 952757 w 958637"/>
              <a:gd name="connsiteY3" fmla="*/ 719955 h 2145037"/>
              <a:gd name="connsiteX4" fmla="*/ 958637 w 958637"/>
              <a:gd name="connsiteY4" fmla="*/ 1447568 h 2145037"/>
              <a:gd name="connsiteX5" fmla="*/ 12266 w 958637"/>
              <a:gd name="connsiteY5" fmla="*/ 2145037 h 2145037"/>
              <a:gd name="connsiteX6" fmla="*/ 0 w 958637"/>
              <a:gd name="connsiteY6" fmla="*/ 1440187 h 2145037"/>
              <a:gd name="connsiteX7" fmla="*/ 375699 w 958637"/>
              <a:gd name="connsiteY7" fmla="*/ 1089428 h 2145037"/>
              <a:gd name="connsiteX0" fmla="*/ 363689 w 946627"/>
              <a:gd name="connsiteY0" fmla="*/ 1089428 h 2145037"/>
              <a:gd name="connsiteX1" fmla="*/ 15239 w 946627"/>
              <a:gd name="connsiteY1" fmla="*/ 700905 h 2145037"/>
              <a:gd name="connsiteX2" fmla="*/ 7458 w 946627"/>
              <a:gd name="connsiteY2" fmla="*/ 0 h 2145037"/>
              <a:gd name="connsiteX3" fmla="*/ 940747 w 946627"/>
              <a:gd name="connsiteY3" fmla="*/ 719955 h 2145037"/>
              <a:gd name="connsiteX4" fmla="*/ 946627 w 946627"/>
              <a:gd name="connsiteY4" fmla="*/ 1447568 h 2145037"/>
              <a:gd name="connsiteX5" fmla="*/ 256 w 946627"/>
              <a:gd name="connsiteY5" fmla="*/ 2145037 h 2145037"/>
              <a:gd name="connsiteX6" fmla="*/ 3230 w 946627"/>
              <a:gd name="connsiteY6" fmla="*/ 1428757 h 2145037"/>
              <a:gd name="connsiteX7" fmla="*/ 363689 w 946627"/>
              <a:gd name="connsiteY7" fmla="*/ 1089428 h 2145037"/>
              <a:gd name="connsiteX0" fmla="*/ 364042 w 946980"/>
              <a:gd name="connsiteY0" fmla="*/ 1089428 h 2145037"/>
              <a:gd name="connsiteX1" fmla="*/ 352 w 946980"/>
              <a:gd name="connsiteY1" fmla="*/ 700905 h 2145037"/>
              <a:gd name="connsiteX2" fmla="*/ 7811 w 946980"/>
              <a:gd name="connsiteY2" fmla="*/ 0 h 2145037"/>
              <a:gd name="connsiteX3" fmla="*/ 941100 w 946980"/>
              <a:gd name="connsiteY3" fmla="*/ 719955 h 2145037"/>
              <a:gd name="connsiteX4" fmla="*/ 946980 w 946980"/>
              <a:gd name="connsiteY4" fmla="*/ 1447568 h 2145037"/>
              <a:gd name="connsiteX5" fmla="*/ 609 w 946980"/>
              <a:gd name="connsiteY5" fmla="*/ 2145037 h 2145037"/>
              <a:gd name="connsiteX6" fmla="*/ 3583 w 946980"/>
              <a:gd name="connsiteY6" fmla="*/ 1428757 h 2145037"/>
              <a:gd name="connsiteX7" fmla="*/ 364042 w 946980"/>
              <a:gd name="connsiteY7" fmla="*/ 1089428 h 2145037"/>
              <a:gd name="connsiteX0" fmla="*/ 363689 w 946627"/>
              <a:gd name="connsiteY0" fmla="*/ 1089428 h 2145037"/>
              <a:gd name="connsiteX1" fmla="*/ 11429 w 946627"/>
              <a:gd name="connsiteY1" fmla="*/ 719955 h 2145037"/>
              <a:gd name="connsiteX2" fmla="*/ 7458 w 946627"/>
              <a:gd name="connsiteY2" fmla="*/ 0 h 2145037"/>
              <a:gd name="connsiteX3" fmla="*/ 940747 w 946627"/>
              <a:gd name="connsiteY3" fmla="*/ 719955 h 2145037"/>
              <a:gd name="connsiteX4" fmla="*/ 946627 w 946627"/>
              <a:gd name="connsiteY4" fmla="*/ 1447568 h 2145037"/>
              <a:gd name="connsiteX5" fmla="*/ 256 w 946627"/>
              <a:gd name="connsiteY5" fmla="*/ 2145037 h 2145037"/>
              <a:gd name="connsiteX6" fmla="*/ 3230 w 946627"/>
              <a:gd name="connsiteY6" fmla="*/ 1428757 h 2145037"/>
              <a:gd name="connsiteX7" fmla="*/ 363689 w 946627"/>
              <a:gd name="connsiteY7" fmla="*/ 1089428 h 2145037"/>
              <a:gd name="connsiteX0" fmla="*/ 459525 w 946627"/>
              <a:gd name="connsiteY0" fmla="*/ 1089428 h 2145037"/>
              <a:gd name="connsiteX1" fmla="*/ 11429 w 946627"/>
              <a:gd name="connsiteY1" fmla="*/ 719955 h 2145037"/>
              <a:gd name="connsiteX2" fmla="*/ 7458 w 946627"/>
              <a:gd name="connsiteY2" fmla="*/ 0 h 2145037"/>
              <a:gd name="connsiteX3" fmla="*/ 940747 w 946627"/>
              <a:gd name="connsiteY3" fmla="*/ 719955 h 2145037"/>
              <a:gd name="connsiteX4" fmla="*/ 946627 w 946627"/>
              <a:gd name="connsiteY4" fmla="*/ 1447568 h 2145037"/>
              <a:gd name="connsiteX5" fmla="*/ 256 w 946627"/>
              <a:gd name="connsiteY5" fmla="*/ 2145037 h 2145037"/>
              <a:gd name="connsiteX6" fmla="*/ 3230 w 946627"/>
              <a:gd name="connsiteY6" fmla="*/ 1428757 h 2145037"/>
              <a:gd name="connsiteX7" fmla="*/ 459525 w 946627"/>
              <a:gd name="connsiteY7" fmla="*/ 1089428 h 2145037"/>
              <a:gd name="connsiteX0" fmla="*/ 576194 w 946627"/>
              <a:gd name="connsiteY0" fmla="*/ 1105031 h 2145037"/>
              <a:gd name="connsiteX1" fmla="*/ 11429 w 946627"/>
              <a:gd name="connsiteY1" fmla="*/ 719955 h 2145037"/>
              <a:gd name="connsiteX2" fmla="*/ 7458 w 946627"/>
              <a:gd name="connsiteY2" fmla="*/ 0 h 2145037"/>
              <a:gd name="connsiteX3" fmla="*/ 940747 w 946627"/>
              <a:gd name="connsiteY3" fmla="*/ 719955 h 2145037"/>
              <a:gd name="connsiteX4" fmla="*/ 946627 w 946627"/>
              <a:gd name="connsiteY4" fmla="*/ 1447568 h 2145037"/>
              <a:gd name="connsiteX5" fmla="*/ 256 w 946627"/>
              <a:gd name="connsiteY5" fmla="*/ 2145037 h 2145037"/>
              <a:gd name="connsiteX6" fmla="*/ 3230 w 946627"/>
              <a:gd name="connsiteY6" fmla="*/ 1428757 h 2145037"/>
              <a:gd name="connsiteX7" fmla="*/ 576194 w 946627"/>
              <a:gd name="connsiteY7" fmla="*/ 1105031 h 2145037"/>
              <a:gd name="connsiteX0" fmla="*/ 497025 w 946627"/>
              <a:gd name="connsiteY0" fmla="*/ 1089428 h 2145037"/>
              <a:gd name="connsiteX1" fmla="*/ 11429 w 946627"/>
              <a:gd name="connsiteY1" fmla="*/ 719955 h 2145037"/>
              <a:gd name="connsiteX2" fmla="*/ 7458 w 946627"/>
              <a:gd name="connsiteY2" fmla="*/ 0 h 2145037"/>
              <a:gd name="connsiteX3" fmla="*/ 940747 w 946627"/>
              <a:gd name="connsiteY3" fmla="*/ 719955 h 2145037"/>
              <a:gd name="connsiteX4" fmla="*/ 946627 w 946627"/>
              <a:gd name="connsiteY4" fmla="*/ 1447568 h 2145037"/>
              <a:gd name="connsiteX5" fmla="*/ 256 w 946627"/>
              <a:gd name="connsiteY5" fmla="*/ 2145037 h 2145037"/>
              <a:gd name="connsiteX6" fmla="*/ 3230 w 946627"/>
              <a:gd name="connsiteY6" fmla="*/ 1428757 h 2145037"/>
              <a:gd name="connsiteX7" fmla="*/ 497025 w 946627"/>
              <a:gd name="connsiteY7" fmla="*/ 1089428 h 214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6627" h="2145037">
                <a:moveTo>
                  <a:pt x="497025" y="1089428"/>
                </a:moveTo>
                <a:lnTo>
                  <a:pt x="11429" y="719955"/>
                </a:lnTo>
                <a:cubicBezTo>
                  <a:pt x="8835" y="486320"/>
                  <a:pt x="10052" y="233635"/>
                  <a:pt x="7458" y="0"/>
                </a:cubicBezTo>
                <a:lnTo>
                  <a:pt x="940747" y="719955"/>
                </a:lnTo>
                <a:lnTo>
                  <a:pt x="946627" y="1447568"/>
                </a:lnTo>
                <a:lnTo>
                  <a:pt x="256" y="2145037"/>
                </a:lnTo>
                <a:cubicBezTo>
                  <a:pt x="-1293" y="2001527"/>
                  <a:pt x="4779" y="1572267"/>
                  <a:pt x="3230" y="1428757"/>
                </a:cubicBezTo>
                <a:lnTo>
                  <a:pt x="497025" y="108942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	ALU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9792430-69EA-1163-E516-A4231BDDEAFF}"/>
              </a:ext>
            </a:extLst>
          </p:cNvPr>
          <p:cNvCxnSpPr>
            <a:stCxn id="6" idx="3"/>
          </p:cNvCxnSpPr>
          <p:nvPr/>
        </p:nvCxnSpPr>
        <p:spPr>
          <a:xfrm flipV="1">
            <a:off x="5084063" y="5019659"/>
            <a:ext cx="336323" cy="191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FAE24F8-3309-3961-11AB-9232F07BA855}"/>
              </a:ext>
            </a:extLst>
          </p:cNvPr>
          <p:cNvCxnSpPr>
            <a:stCxn id="7" idx="3"/>
          </p:cNvCxnSpPr>
          <p:nvPr/>
        </p:nvCxnSpPr>
        <p:spPr>
          <a:xfrm>
            <a:off x="5084063" y="4457238"/>
            <a:ext cx="336323" cy="191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336047-7707-22B1-DE92-1943FD06AF2E}"/>
              </a:ext>
            </a:extLst>
          </p:cNvPr>
          <p:cNvCxnSpPr>
            <a:stCxn id="11" idx="0"/>
          </p:cNvCxnSpPr>
          <p:nvPr/>
        </p:nvCxnSpPr>
        <p:spPr>
          <a:xfrm>
            <a:off x="5837582" y="4833601"/>
            <a:ext cx="385418" cy="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AB0012C-4F29-CD0E-A393-C1294829C566}"/>
              </a:ext>
            </a:extLst>
          </p:cNvPr>
          <p:cNvCxnSpPr>
            <a:endCxn id="9" idx="3"/>
          </p:cNvCxnSpPr>
          <p:nvPr/>
        </p:nvCxnSpPr>
        <p:spPr>
          <a:xfrm rot="10800000" flipV="1">
            <a:off x="5837582" y="6070600"/>
            <a:ext cx="385418" cy="168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89839B-B1A7-C000-289D-4D736295C1D4}"/>
              </a:ext>
            </a:extLst>
          </p:cNvPr>
          <p:cNvCxnSpPr>
            <a:stCxn id="8" idx="1"/>
            <a:endCxn id="3" idx="1"/>
          </p:cNvCxnSpPr>
          <p:nvPr/>
        </p:nvCxnSpPr>
        <p:spPr>
          <a:xfrm rot="10800000">
            <a:off x="4180000" y="892667"/>
            <a:ext cx="12700" cy="25356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F6835DB-9D4A-D72F-E3AA-22FDDF54DD07}"/>
              </a:ext>
            </a:extLst>
          </p:cNvPr>
          <p:cNvCxnSpPr>
            <a:stCxn id="8" idx="1"/>
            <a:endCxn id="4" idx="1"/>
          </p:cNvCxnSpPr>
          <p:nvPr/>
        </p:nvCxnSpPr>
        <p:spPr>
          <a:xfrm rot="10800000">
            <a:off x="4180000" y="1646715"/>
            <a:ext cx="12700" cy="17816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2A2A3E4-2B0B-CEE2-9DF8-FAED1DA22590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180000" y="2400763"/>
            <a:ext cx="12700" cy="10275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53E9853-EEC6-4162-2C98-EBF339771F8F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 flipV="1">
            <a:off x="4180000" y="3428338"/>
            <a:ext cx="12700" cy="10288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C6C6CCD-D1F5-B80D-450A-1E21EC7BAA66}"/>
              </a:ext>
            </a:extLst>
          </p:cNvPr>
          <p:cNvCxnSpPr>
            <a:stCxn id="8" idx="1"/>
            <a:endCxn id="6" idx="1"/>
          </p:cNvCxnSpPr>
          <p:nvPr/>
        </p:nvCxnSpPr>
        <p:spPr>
          <a:xfrm rot="10800000" flipV="1">
            <a:off x="4180000" y="3428338"/>
            <a:ext cx="12700" cy="17829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BD1EE5-53E1-3E51-D057-2A51AD843542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V="1">
            <a:off x="4180000" y="3428338"/>
            <a:ext cx="1" cy="2810523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60E3C6-BCB2-FD30-6C21-FDEA2E4C066F}"/>
              </a:ext>
            </a:extLst>
          </p:cNvPr>
          <p:cNvCxnSpPr>
            <a:stCxn id="3" idx="3"/>
          </p:cNvCxnSpPr>
          <p:nvPr/>
        </p:nvCxnSpPr>
        <p:spPr>
          <a:xfrm flipV="1">
            <a:off x="5084063" y="817880"/>
            <a:ext cx="290104" cy="74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CD11-1B74-6F41-8825-4D48CAD1C18E}"/>
              </a:ext>
            </a:extLst>
          </p:cNvPr>
          <p:cNvCxnSpPr>
            <a:stCxn id="4" idx="3"/>
          </p:cNvCxnSpPr>
          <p:nvPr/>
        </p:nvCxnSpPr>
        <p:spPr>
          <a:xfrm>
            <a:off x="5084063" y="1646715"/>
            <a:ext cx="290104" cy="65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2D6CBD-B2ED-5967-5508-965EE7C3C911}"/>
              </a:ext>
            </a:extLst>
          </p:cNvPr>
          <p:cNvCxnSpPr>
            <a:endCxn id="3" idx="0"/>
          </p:cNvCxnSpPr>
          <p:nvPr/>
        </p:nvCxnSpPr>
        <p:spPr>
          <a:xfrm flipH="1">
            <a:off x="4632032" y="375920"/>
            <a:ext cx="928" cy="32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C49E081-0948-BA3B-F05A-12ADFFC8A734}"/>
              </a:ext>
            </a:extLst>
          </p:cNvPr>
          <p:cNvCxnSpPr/>
          <p:nvPr/>
        </p:nvCxnSpPr>
        <p:spPr>
          <a:xfrm rot="10800000">
            <a:off x="4632032" y="375920"/>
            <a:ext cx="1787818" cy="889000"/>
          </a:xfrm>
          <a:prstGeom prst="bentConnector3">
            <a:avLst>
              <a:gd name="adj1" fmla="val -12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B0EB86E2-91AA-8517-B556-484156341E2D}"/>
              </a:ext>
            </a:extLst>
          </p:cNvPr>
          <p:cNvSpPr/>
          <p:nvPr/>
        </p:nvSpPr>
        <p:spPr>
          <a:xfrm rot="16200000">
            <a:off x="285126" y="3246795"/>
            <a:ext cx="6329420" cy="581661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BUS 8bit</a:t>
            </a:r>
            <a:endParaRPr lang="en-IN" dirty="0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1E7161E7-9D61-39BA-7532-43F4CDD84606}"/>
              </a:ext>
            </a:extLst>
          </p:cNvPr>
          <p:cNvSpPr/>
          <p:nvPr/>
        </p:nvSpPr>
        <p:spPr>
          <a:xfrm rot="16200000">
            <a:off x="5167096" y="5193192"/>
            <a:ext cx="2438048" cy="58024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 BUS 8bit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8182A9-846B-8065-C9AE-DAB4EFDAABFD}"/>
              </a:ext>
            </a:extLst>
          </p:cNvPr>
          <p:cNvCxnSpPr/>
          <p:nvPr/>
        </p:nvCxnSpPr>
        <p:spPr>
          <a:xfrm>
            <a:off x="3596352" y="798002"/>
            <a:ext cx="596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3732787-7200-87D0-5BC2-24C74514C31D}"/>
              </a:ext>
            </a:extLst>
          </p:cNvPr>
          <p:cNvCxnSpPr/>
          <p:nvPr/>
        </p:nvCxnSpPr>
        <p:spPr>
          <a:xfrm>
            <a:off x="3602978" y="1560002"/>
            <a:ext cx="596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038CDE-B763-A396-3CB9-0B3B6ECB125C}"/>
              </a:ext>
            </a:extLst>
          </p:cNvPr>
          <p:cNvCxnSpPr/>
          <p:nvPr/>
        </p:nvCxnSpPr>
        <p:spPr>
          <a:xfrm>
            <a:off x="3580028" y="2275619"/>
            <a:ext cx="596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8BB1B2-60C7-1C6B-20BE-C8FDBA9B284F}"/>
              </a:ext>
            </a:extLst>
          </p:cNvPr>
          <p:cNvCxnSpPr/>
          <p:nvPr/>
        </p:nvCxnSpPr>
        <p:spPr>
          <a:xfrm>
            <a:off x="3580028" y="4329309"/>
            <a:ext cx="596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2DB419-4885-248D-A99A-928E51EFB0F4}"/>
              </a:ext>
            </a:extLst>
          </p:cNvPr>
          <p:cNvCxnSpPr/>
          <p:nvPr/>
        </p:nvCxnSpPr>
        <p:spPr>
          <a:xfrm>
            <a:off x="3580028" y="5115472"/>
            <a:ext cx="596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603A9B-0EB9-E470-2AA9-64A026C51CEF}"/>
              </a:ext>
            </a:extLst>
          </p:cNvPr>
          <p:cNvCxnSpPr/>
          <p:nvPr/>
        </p:nvCxnSpPr>
        <p:spPr>
          <a:xfrm>
            <a:off x="3596352" y="6070600"/>
            <a:ext cx="596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32EBC00-49E3-89F4-AAC1-1171937CD00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4635676" y="2588745"/>
            <a:ext cx="369472" cy="376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E19645B-00D5-E738-9EAB-1057110CBC67}"/>
              </a:ext>
            </a:extLst>
          </p:cNvPr>
          <p:cNvGrpSpPr/>
          <p:nvPr/>
        </p:nvGrpSpPr>
        <p:grpSpPr>
          <a:xfrm>
            <a:off x="2453833" y="1554664"/>
            <a:ext cx="6332399" cy="3748672"/>
            <a:chOff x="2453833" y="1554664"/>
            <a:chExt cx="6332399" cy="37486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6F6B86C-17F9-F522-5BB2-C94E17DC5C56}"/>
                </a:ext>
              </a:extLst>
            </p:cNvPr>
            <p:cNvSpPr/>
            <p:nvPr/>
          </p:nvSpPr>
          <p:spPr>
            <a:xfrm rot="16200000" flipH="1">
              <a:off x="2491807" y="2932990"/>
              <a:ext cx="963551" cy="3832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394AC33-9A83-007D-71FC-64A7371ADA86}"/>
                </a:ext>
              </a:extLst>
            </p:cNvPr>
            <p:cNvSpPr/>
            <p:nvPr/>
          </p:nvSpPr>
          <p:spPr>
            <a:xfrm rot="16200000" flipH="1">
              <a:off x="3245852" y="2932990"/>
              <a:ext cx="963551" cy="3832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6EF545-4ED8-6B8C-597F-6C76F87787BB}"/>
                </a:ext>
              </a:extLst>
            </p:cNvPr>
            <p:cNvSpPr/>
            <p:nvPr/>
          </p:nvSpPr>
          <p:spPr>
            <a:xfrm rot="16200000" flipH="1">
              <a:off x="3999897" y="2932990"/>
              <a:ext cx="963551" cy="3832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IR</a:t>
              </a:r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23D34CC-3F10-5EED-2703-F077A72CC35C}"/>
                </a:ext>
              </a:extLst>
            </p:cNvPr>
            <p:cNvSpPr/>
            <p:nvPr/>
          </p:nvSpPr>
          <p:spPr>
            <a:xfrm rot="16200000" flipH="1">
              <a:off x="6810409" y="2932990"/>
              <a:ext cx="963551" cy="3832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PC</a:t>
              </a:r>
              <a:endParaRPr lang="en-IN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2933599-3F8D-1F57-8B37-A037C9673461}"/>
                </a:ext>
              </a:extLst>
            </p:cNvPr>
            <p:cNvSpPr/>
            <p:nvPr/>
          </p:nvSpPr>
          <p:spPr>
            <a:xfrm rot="16200000" flipH="1">
              <a:off x="6056364" y="2932990"/>
              <a:ext cx="963551" cy="3832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AR</a:t>
              </a:r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1A063F-32A3-2514-7BB0-31553B06AE2F}"/>
                </a:ext>
              </a:extLst>
            </p:cNvPr>
            <p:cNvSpPr/>
            <p:nvPr/>
          </p:nvSpPr>
          <p:spPr>
            <a:xfrm rot="16200000" flipH="1">
              <a:off x="4625918" y="3059692"/>
              <a:ext cx="1766654" cy="9329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Control </a:t>
              </a:r>
            </a:p>
            <a:p>
              <a:pPr algn="ctr"/>
              <a:r>
                <a:rPr lang="en-US" dirty="0"/>
                <a:t>Unit</a:t>
              </a:r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5BAA6F-0744-8F61-69CB-7A69ED7EAD21}"/>
                </a:ext>
              </a:extLst>
            </p:cNvPr>
            <p:cNvSpPr/>
            <p:nvPr/>
          </p:nvSpPr>
          <p:spPr>
            <a:xfrm rot="16200000" flipH="1">
              <a:off x="7436430" y="3059691"/>
              <a:ext cx="1766654" cy="9329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RAM</a:t>
              </a:r>
            </a:p>
            <a:p>
              <a:pPr algn="ctr"/>
              <a:r>
                <a:rPr lang="en-US" dirty="0"/>
                <a:t>256X8</a:t>
              </a:r>
              <a:endParaRPr lang="en-IN" dirty="0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B3BE8204-06D8-ED1A-677C-6A2826CD8D69}"/>
                </a:ext>
              </a:extLst>
            </p:cNvPr>
            <p:cNvSpPr/>
            <p:nvPr/>
          </p:nvSpPr>
          <p:spPr>
            <a:xfrm rot="10800000" flipH="1">
              <a:off x="6345191" y="3964846"/>
              <a:ext cx="1138620" cy="444647"/>
            </a:xfrm>
            <a:prstGeom prst="trapezoid">
              <a:avLst>
                <a:gd name="adj" fmla="val 5513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Heptagon 11">
              <a:extLst>
                <a:ext uri="{FF2B5EF4-FFF2-40B4-BE49-F238E27FC236}">
                  <a16:creationId xmlns:a16="http://schemas.microsoft.com/office/drawing/2014/main" id="{65AD053B-FC73-AEEE-FE50-7B7A145A83CD}"/>
                </a:ext>
              </a:extLst>
            </p:cNvPr>
            <p:cNvSpPr/>
            <p:nvPr/>
          </p:nvSpPr>
          <p:spPr>
            <a:xfrm rot="16200000" flipH="1">
              <a:off x="2782112" y="3774460"/>
              <a:ext cx="1114490" cy="1396740"/>
            </a:xfrm>
            <a:custGeom>
              <a:avLst/>
              <a:gdLst>
                <a:gd name="connsiteX0" fmla="*/ -4 w 1405890"/>
                <a:gd name="connsiteY0" fmla="*/ 803678 h 1249680"/>
                <a:gd name="connsiteX1" fmla="*/ 139226 w 1405890"/>
                <a:gd name="connsiteY1" fmla="*/ 247515 h 1249680"/>
                <a:gd name="connsiteX2" fmla="*/ 702945 w 1405890"/>
                <a:gd name="connsiteY2" fmla="*/ 0 h 1249680"/>
                <a:gd name="connsiteX3" fmla="*/ 1266664 w 1405890"/>
                <a:gd name="connsiteY3" fmla="*/ 247515 h 1249680"/>
                <a:gd name="connsiteX4" fmla="*/ 1405894 w 1405890"/>
                <a:gd name="connsiteY4" fmla="*/ 803678 h 1249680"/>
                <a:gd name="connsiteX5" fmla="*/ 1015783 w 1405890"/>
                <a:gd name="connsiteY5" fmla="*/ 1249687 h 1249680"/>
                <a:gd name="connsiteX6" fmla="*/ 390107 w 1405890"/>
                <a:gd name="connsiteY6" fmla="*/ 1249687 h 1249680"/>
                <a:gd name="connsiteX7" fmla="*/ -4 w 1405890"/>
                <a:gd name="connsiteY7" fmla="*/ 803678 h 1249680"/>
                <a:gd name="connsiteX0" fmla="*/ 653250 w 1266668"/>
                <a:gd name="connsiteY0" fmla="*/ 792248 h 1249687"/>
                <a:gd name="connsiteX1" fmla="*/ 0 w 1266668"/>
                <a:gd name="connsiteY1" fmla="*/ 247515 h 1249687"/>
                <a:gd name="connsiteX2" fmla="*/ 563719 w 1266668"/>
                <a:gd name="connsiteY2" fmla="*/ 0 h 1249687"/>
                <a:gd name="connsiteX3" fmla="*/ 1127438 w 1266668"/>
                <a:gd name="connsiteY3" fmla="*/ 247515 h 1249687"/>
                <a:gd name="connsiteX4" fmla="*/ 1266668 w 1266668"/>
                <a:gd name="connsiteY4" fmla="*/ 803678 h 1249687"/>
                <a:gd name="connsiteX5" fmla="*/ 876557 w 1266668"/>
                <a:gd name="connsiteY5" fmla="*/ 1249687 h 1249687"/>
                <a:gd name="connsiteX6" fmla="*/ 250881 w 1266668"/>
                <a:gd name="connsiteY6" fmla="*/ 1249687 h 1249687"/>
                <a:gd name="connsiteX7" fmla="*/ 653250 w 1266668"/>
                <a:gd name="connsiteY7" fmla="*/ 792248 h 1249687"/>
                <a:gd name="connsiteX0" fmla="*/ 668651 w 1282069"/>
                <a:gd name="connsiteY0" fmla="*/ 952268 h 1409707"/>
                <a:gd name="connsiteX1" fmla="*/ 15401 w 1282069"/>
                <a:gd name="connsiteY1" fmla="*/ 407535 h 1409707"/>
                <a:gd name="connsiteX2" fmla="*/ 0 w 1282069"/>
                <a:gd name="connsiteY2" fmla="*/ 0 h 1409707"/>
                <a:gd name="connsiteX3" fmla="*/ 1142839 w 1282069"/>
                <a:gd name="connsiteY3" fmla="*/ 407535 h 1409707"/>
                <a:gd name="connsiteX4" fmla="*/ 1282069 w 1282069"/>
                <a:gd name="connsiteY4" fmla="*/ 963698 h 1409707"/>
                <a:gd name="connsiteX5" fmla="*/ 891958 w 1282069"/>
                <a:gd name="connsiteY5" fmla="*/ 1409707 h 1409707"/>
                <a:gd name="connsiteX6" fmla="*/ 266282 w 1282069"/>
                <a:gd name="connsiteY6" fmla="*/ 1409707 h 1409707"/>
                <a:gd name="connsiteX7" fmla="*/ 668651 w 1282069"/>
                <a:gd name="connsiteY7" fmla="*/ 952268 h 1409707"/>
                <a:gd name="connsiteX0" fmla="*/ 360041 w 1282069"/>
                <a:gd name="connsiteY0" fmla="*/ 636038 h 1409707"/>
                <a:gd name="connsiteX1" fmla="*/ 15401 w 1282069"/>
                <a:gd name="connsiteY1" fmla="*/ 407535 h 1409707"/>
                <a:gd name="connsiteX2" fmla="*/ 0 w 1282069"/>
                <a:gd name="connsiteY2" fmla="*/ 0 h 1409707"/>
                <a:gd name="connsiteX3" fmla="*/ 1142839 w 1282069"/>
                <a:gd name="connsiteY3" fmla="*/ 407535 h 1409707"/>
                <a:gd name="connsiteX4" fmla="*/ 1282069 w 1282069"/>
                <a:gd name="connsiteY4" fmla="*/ 963698 h 1409707"/>
                <a:gd name="connsiteX5" fmla="*/ 891958 w 1282069"/>
                <a:gd name="connsiteY5" fmla="*/ 1409707 h 1409707"/>
                <a:gd name="connsiteX6" fmla="*/ 266282 w 1282069"/>
                <a:gd name="connsiteY6" fmla="*/ 1409707 h 1409707"/>
                <a:gd name="connsiteX7" fmla="*/ 360041 w 1282069"/>
                <a:gd name="connsiteY7" fmla="*/ 636038 h 1409707"/>
                <a:gd name="connsiteX0" fmla="*/ 360041 w 1282069"/>
                <a:gd name="connsiteY0" fmla="*/ 636038 h 1409707"/>
                <a:gd name="connsiteX1" fmla="*/ 15401 w 1282069"/>
                <a:gd name="connsiteY1" fmla="*/ 407535 h 1409707"/>
                <a:gd name="connsiteX2" fmla="*/ 0 w 1282069"/>
                <a:gd name="connsiteY2" fmla="*/ 0 h 1409707"/>
                <a:gd name="connsiteX3" fmla="*/ 1142839 w 1282069"/>
                <a:gd name="connsiteY3" fmla="*/ 407535 h 1409707"/>
                <a:gd name="connsiteX4" fmla="*/ 1282069 w 1282069"/>
                <a:gd name="connsiteY4" fmla="*/ 963698 h 1409707"/>
                <a:gd name="connsiteX5" fmla="*/ 891958 w 1282069"/>
                <a:gd name="connsiteY5" fmla="*/ 1409707 h 1409707"/>
                <a:gd name="connsiteX6" fmla="*/ 64352 w 1282069"/>
                <a:gd name="connsiteY6" fmla="*/ 918217 h 1409707"/>
                <a:gd name="connsiteX7" fmla="*/ 360041 w 1282069"/>
                <a:gd name="connsiteY7" fmla="*/ 636038 h 1409707"/>
                <a:gd name="connsiteX0" fmla="*/ 360041 w 1282069"/>
                <a:gd name="connsiteY0" fmla="*/ 636038 h 1348747"/>
                <a:gd name="connsiteX1" fmla="*/ 15401 w 1282069"/>
                <a:gd name="connsiteY1" fmla="*/ 407535 h 1348747"/>
                <a:gd name="connsiteX2" fmla="*/ 0 w 1282069"/>
                <a:gd name="connsiteY2" fmla="*/ 0 h 1348747"/>
                <a:gd name="connsiteX3" fmla="*/ 1142839 w 1282069"/>
                <a:gd name="connsiteY3" fmla="*/ 407535 h 1348747"/>
                <a:gd name="connsiteX4" fmla="*/ 1282069 w 1282069"/>
                <a:gd name="connsiteY4" fmla="*/ 963698 h 1348747"/>
                <a:gd name="connsiteX5" fmla="*/ 68998 w 1282069"/>
                <a:gd name="connsiteY5" fmla="*/ 1348747 h 1348747"/>
                <a:gd name="connsiteX6" fmla="*/ 64352 w 1282069"/>
                <a:gd name="connsiteY6" fmla="*/ 918217 h 1348747"/>
                <a:gd name="connsiteX7" fmla="*/ 360041 w 1282069"/>
                <a:gd name="connsiteY7" fmla="*/ 636038 h 1348747"/>
                <a:gd name="connsiteX0" fmla="*/ 360041 w 1142839"/>
                <a:gd name="connsiteY0" fmla="*/ 636038 h 1348747"/>
                <a:gd name="connsiteX1" fmla="*/ 15401 w 1142839"/>
                <a:gd name="connsiteY1" fmla="*/ 407535 h 1348747"/>
                <a:gd name="connsiteX2" fmla="*/ 0 w 1142839"/>
                <a:gd name="connsiteY2" fmla="*/ 0 h 1348747"/>
                <a:gd name="connsiteX3" fmla="*/ 1142839 w 1142839"/>
                <a:gd name="connsiteY3" fmla="*/ 407535 h 1348747"/>
                <a:gd name="connsiteX4" fmla="*/ 733429 w 1142839"/>
                <a:gd name="connsiteY4" fmla="*/ 937028 h 1348747"/>
                <a:gd name="connsiteX5" fmla="*/ 68998 w 1142839"/>
                <a:gd name="connsiteY5" fmla="*/ 1348747 h 1348747"/>
                <a:gd name="connsiteX6" fmla="*/ 64352 w 1142839"/>
                <a:gd name="connsiteY6" fmla="*/ 918217 h 1348747"/>
                <a:gd name="connsiteX7" fmla="*/ 360041 w 1142839"/>
                <a:gd name="connsiteY7" fmla="*/ 636038 h 1348747"/>
                <a:gd name="connsiteX0" fmla="*/ 360041 w 742789"/>
                <a:gd name="connsiteY0" fmla="*/ 636038 h 1348747"/>
                <a:gd name="connsiteX1" fmla="*/ 15401 w 742789"/>
                <a:gd name="connsiteY1" fmla="*/ 407535 h 1348747"/>
                <a:gd name="connsiteX2" fmla="*/ 0 w 742789"/>
                <a:gd name="connsiteY2" fmla="*/ 0 h 1348747"/>
                <a:gd name="connsiteX3" fmla="*/ 742789 w 742789"/>
                <a:gd name="connsiteY3" fmla="*/ 373245 h 1348747"/>
                <a:gd name="connsiteX4" fmla="*/ 733429 w 742789"/>
                <a:gd name="connsiteY4" fmla="*/ 937028 h 1348747"/>
                <a:gd name="connsiteX5" fmla="*/ 68998 w 742789"/>
                <a:gd name="connsiteY5" fmla="*/ 1348747 h 1348747"/>
                <a:gd name="connsiteX6" fmla="*/ 64352 w 742789"/>
                <a:gd name="connsiteY6" fmla="*/ 918217 h 1348747"/>
                <a:gd name="connsiteX7" fmla="*/ 360041 w 742789"/>
                <a:gd name="connsiteY7" fmla="*/ 636038 h 1348747"/>
                <a:gd name="connsiteX0" fmla="*/ 360041 w 742789"/>
                <a:gd name="connsiteY0" fmla="*/ 636038 h 1348747"/>
                <a:gd name="connsiteX1" fmla="*/ 15401 w 742789"/>
                <a:gd name="connsiteY1" fmla="*/ 407535 h 1348747"/>
                <a:gd name="connsiteX2" fmla="*/ 0 w 742789"/>
                <a:gd name="connsiteY2" fmla="*/ 0 h 1348747"/>
                <a:gd name="connsiteX3" fmla="*/ 742789 w 742789"/>
                <a:gd name="connsiteY3" fmla="*/ 373245 h 1348747"/>
                <a:gd name="connsiteX4" fmla="*/ 733429 w 742789"/>
                <a:gd name="connsiteY4" fmla="*/ 937028 h 1348747"/>
                <a:gd name="connsiteX5" fmla="*/ 68998 w 742789"/>
                <a:gd name="connsiteY5" fmla="*/ 1348747 h 1348747"/>
                <a:gd name="connsiteX6" fmla="*/ 26252 w 742789"/>
                <a:gd name="connsiteY6" fmla="*/ 853447 h 1348747"/>
                <a:gd name="connsiteX7" fmla="*/ 360041 w 742789"/>
                <a:gd name="connsiteY7" fmla="*/ 636038 h 1348747"/>
                <a:gd name="connsiteX0" fmla="*/ 600071 w 982819"/>
                <a:gd name="connsiteY0" fmla="*/ 666518 h 1379227"/>
                <a:gd name="connsiteX1" fmla="*/ 255431 w 982819"/>
                <a:gd name="connsiteY1" fmla="*/ 438015 h 1379227"/>
                <a:gd name="connsiteX2" fmla="*/ 0 w 982819"/>
                <a:gd name="connsiteY2" fmla="*/ 0 h 1379227"/>
                <a:gd name="connsiteX3" fmla="*/ 982819 w 982819"/>
                <a:gd name="connsiteY3" fmla="*/ 403725 h 1379227"/>
                <a:gd name="connsiteX4" fmla="*/ 973459 w 982819"/>
                <a:gd name="connsiteY4" fmla="*/ 967508 h 1379227"/>
                <a:gd name="connsiteX5" fmla="*/ 309028 w 982819"/>
                <a:gd name="connsiteY5" fmla="*/ 1379227 h 1379227"/>
                <a:gd name="connsiteX6" fmla="*/ 266282 w 982819"/>
                <a:gd name="connsiteY6" fmla="*/ 883927 h 1379227"/>
                <a:gd name="connsiteX7" fmla="*/ 600071 w 982819"/>
                <a:gd name="connsiteY7" fmla="*/ 666518 h 1379227"/>
                <a:gd name="connsiteX0" fmla="*/ 600071 w 982819"/>
                <a:gd name="connsiteY0" fmla="*/ 666518 h 1379227"/>
                <a:gd name="connsiteX1" fmla="*/ 7781 w 982819"/>
                <a:gd name="connsiteY1" fmla="*/ 700905 h 1379227"/>
                <a:gd name="connsiteX2" fmla="*/ 0 w 982819"/>
                <a:gd name="connsiteY2" fmla="*/ 0 h 1379227"/>
                <a:gd name="connsiteX3" fmla="*/ 982819 w 982819"/>
                <a:gd name="connsiteY3" fmla="*/ 403725 h 1379227"/>
                <a:gd name="connsiteX4" fmla="*/ 973459 w 982819"/>
                <a:gd name="connsiteY4" fmla="*/ 967508 h 1379227"/>
                <a:gd name="connsiteX5" fmla="*/ 309028 w 982819"/>
                <a:gd name="connsiteY5" fmla="*/ 1379227 h 1379227"/>
                <a:gd name="connsiteX6" fmla="*/ 266282 w 982819"/>
                <a:gd name="connsiteY6" fmla="*/ 883927 h 1379227"/>
                <a:gd name="connsiteX7" fmla="*/ 600071 w 982819"/>
                <a:gd name="connsiteY7" fmla="*/ 666518 h 1379227"/>
                <a:gd name="connsiteX0" fmla="*/ 321941 w 982819"/>
                <a:gd name="connsiteY0" fmla="*/ 1093238 h 1379227"/>
                <a:gd name="connsiteX1" fmla="*/ 7781 w 982819"/>
                <a:gd name="connsiteY1" fmla="*/ 700905 h 1379227"/>
                <a:gd name="connsiteX2" fmla="*/ 0 w 982819"/>
                <a:gd name="connsiteY2" fmla="*/ 0 h 1379227"/>
                <a:gd name="connsiteX3" fmla="*/ 982819 w 982819"/>
                <a:gd name="connsiteY3" fmla="*/ 403725 h 1379227"/>
                <a:gd name="connsiteX4" fmla="*/ 973459 w 982819"/>
                <a:gd name="connsiteY4" fmla="*/ 967508 h 1379227"/>
                <a:gd name="connsiteX5" fmla="*/ 309028 w 982819"/>
                <a:gd name="connsiteY5" fmla="*/ 1379227 h 1379227"/>
                <a:gd name="connsiteX6" fmla="*/ 266282 w 982819"/>
                <a:gd name="connsiteY6" fmla="*/ 883927 h 1379227"/>
                <a:gd name="connsiteX7" fmla="*/ 321941 w 982819"/>
                <a:gd name="connsiteY7" fmla="*/ 1093238 h 1379227"/>
                <a:gd name="connsiteX0" fmla="*/ 349029 w 1009907"/>
                <a:gd name="connsiteY0" fmla="*/ 1093238 h 1489663"/>
                <a:gd name="connsiteX1" fmla="*/ 34869 w 1009907"/>
                <a:gd name="connsiteY1" fmla="*/ 700905 h 1489663"/>
                <a:gd name="connsiteX2" fmla="*/ 27088 w 1009907"/>
                <a:gd name="connsiteY2" fmla="*/ 0 h 1489663"/>
                <a:gd name="connsiteX3" fmla="*/ 1009907 w 1009907"/>
                <a:gd name="connsiteY3" fmla="*/ 403725 h 1489663"/>
                <a:gd name="connsiteX4" fmla="*/ 1000547 w 1009907"/>
                <a:gd name="connsiteY4" fmla="*/ 967508 h 1489663"/>
                <a:gd name="connsiteX5" fmla="*/ 336116 w 1009907"/>
                <a:gd name="connsiteY5" fmla="*/ 1379227 h 1489663"/>
                <a:gd name="connsiteX6" fmla="*/ 0 w 1009907"/>
                <a:gd name="connsiteY6" fmla="*/ 1455427 h 1489663"/>
                <a:gd name="connsiteX7" fmla="*/ 349029 w 1009907"/>
                <a:gd name="connsiteY7" fmla="*/ 1093238 h 1489663"/>
                <a:gd name="connsiteX0" fmla="*/ 349029 w 1009907"/>
                <a:gd name="connsiteY0" fmla="*/ 1093238 h 2145037"/>
                <a:gd name="connsiteX1" fmla="*/ 34869 w 1009907"/>
                <a:gd name="connsiteY1" fmla="*/ 700905 h 2145037"/>
                <a:gd name="connsiteX2" fmla="*/ 27088 w 1009907"/>
                <a:gd name="connsiteY2" fmla="*/ 0 h 2145037"/>
                <a:gd name="connsiteX3" fmla="*/ 1009907 w 1009907"/>
                <a:gd name="connsiteY3" fmla="*/ 403725 h 2145037"/>
                <a:gd name="connsiteX4" fmla="*/ 1000547 w 1009907"/>
                <a:gd name="connsiteY4" fmla="*/ 967508 h 2145037"/>
                <a:gd name="connsiteX5" fmla="*/ 19886 w 1009907"/>
                <a:gd name="connsiteY5" fmla="*/ 2145037 h 2145037"/>
                <a:gd name="connsiteX6" fmla="*/ 0 w 1009907"/>
                <a:gd name="connsiteY6" fmla="*/ 1455427 h 2145037"/>
                <a:gd name="connsiteX7" fmla="*/ 349029 w 1009907"/>
                <a:gd name="connsiteY7" fmla="*/ 1093238 h 2145037"/>
                <a:gd name="connsiteX0" fmla="*/ 341409 w 1002287"/>
                <a:gd name="connsiteY0" fmla="*/ 1093238 h 2145037"/>
                <a:gd name="connsiteX1" fmla="*/ 27249 w 1002287"/>
                <a:gd name="connsiteY1" fmla="*/ 700905 h 2145037"/>
                <a:gd name="connsiteX2" fmla="*/ 19468 w 1002287"/>
                <a:gd name="connsiteY2" fmla="*/ 0 h 2145037"/>
                <a:gd name="connsiteX3" fmla="*/ 1002287 w 1002287"/>
                <a:gd name="connsiteY3" fmla="*/ 403725 h 2145037"/>
                <a:gd name="connsiteX4" fmla="*/ 992927 w 1002287"/>
                <a:gd name="connsiteY4" fmla="*/ 967508 h 2145037"/>
                <a:gd name="connsiteX5" fmla="*/ 12266 w 1002287"/>
                <a:gd name="connsiteY5" fmla="*/ 2145037 h 2145037"/>
                <a:gd name="connsiteX6" fmla="*/ 0 w 1002287"/>
                <a:gd name="connsiteY6" fmla="*/ 1440187 h 2145037"/>
                <a:gd name="connsiteX7" fmla="*/ 341409 w 1002287"/>
                <a:gd name="connsiteY7" fmla="*/ 1093238 h 2145037"/>
                <a:gd name="connsiteX0" fmla="*/ 375699 w 1002287"/>
                <a:gd name="connsiteY0" fmla="*/ 1089428 h 2145037"/>
                <a:gd name="connsiteX1" fmla="*/ 27249 w 1002287"/>
                <a:gd name="connsiteY1" fmla="*/ 700905 h 2145037"/>
                <a:gd name="connsiteX2" fmla="*/ 19468 w 1002287"/>
                <a:gd name="connsiteY2" fmla="*/ 0 h 2145037"/>
                <a:gd name="connsiteX3" fmla="*/ 1002287 w 1002287"/>
                <a:gd name="connsiteY3" fmla="*/ 403725 h 2145037"/>
                <a:gd name="connsiteX4" fmla="*/ 992927 w 1002287"/>
                <a:gd name="connsiteY4" fmla="*/ 967508 h 2145037"/>
                <a:gd name="connsiteX5" fmla="*/ 12266 w 1002287"/>
                <a:gd name="connsiteY5" fmla="*/ 2145037 h 2145037"/>
                <a:gd name="connsiteX6" fmla="*/ 0 w 1002287"/>
                <a:gd name="connsiteY6" fmla="*/ 1440187 h 2145037"/>
                <a:gd name="connsiteX7" fmla="*/ 375699 w 1002287"/>
                <a:gd name="connsiteY7" fmla="*/ 1089428 h 2145037"/>
                <a:gd name="connsiteX0" fmla="*/ 375699 w 1023407"/>
                <a:gd name="connsiteY0" fmla="*/ 1089428 h 2145037"/>
                <a:gd name="connsiteX1" fmla="*/ 27249 w 1023407"/>
                <a:gd name="connsiteY1" fmla="*/ 700905 h 2145037"/>
                <a:gd name="connsiteX2" fmla="*/ 19468 w 1023407"/>
                <a:gd name="connsiteY2" fmla="*/ 0 h 2145037"/>
                <a:gd name="connsiteX3" fmla="*/ 1002287 w 1023407"/>
                <a:gd name="connsiteY3" fmla="*/ 403725 h 2145037"/>
                <a:gd name="connsiteX4" fmla="*/ 1023407 w 1023407"/>
                <a:gd name="connsiteY4" fmla="*/ 1424708 h 2145037"/>
                <a:gd name="connsiteX5" fmla="*/ 12266 w 1023407"/>
                <a:gd name="connsiteY5" fmla="*/ 2145037 h 2145037"/>
                <a:gd name="connsiteX6" fmla="*/ 0 w 1023407"/>
                <a:gd name="connsiteY6" fmla="*/ 1440187 h 2145037"/>
                <a:gd name="connsiteX7" fmla="*/ 375699 w 1023407"/>
                <a:gd name="connsiteY7" fmla="*/ 1089428 h 2145037"/>
                <a:gd name="connsiteX0" fmla="*/ 375699 w 1023407"/>
                <a:gd name="connsiteY0" fmla="*/ 1089428 h 2145037"/>
                <a:gd name="connsiteX1" fmla="*/ 27249 w 1023407"/>
                <a:gd name="connsiteY1" fmla="*/ 700905 h 2145037"/>
                <a:gd name="connsiteX2" fmla="*/ 19468 w 1023407"/>
                <a:gd name="connsiteY2" fmla="*/ 0 h 2145037"/>
                <a:gd name="connsiteX3" fmla="*/ 945137 w 1023407"/>
                <a:gd name="connsiteY3" fmla="*/ 704715 h 2145037"/>
                <a:gd name="connsiteX4" fmla="*/ 1023407 w 1023407"/>
                <a:gd name="connsiteY4" fmla="*/ 1424708 h 2145037"/>
                <a:gd name="connsiteX5" fmla="*/ 12266 w 1023407"/>
                <a:gd name="connsiteY5" fmla="*/ 2145037 h 2145037"/>
                <a:gd name="connsiteX6" fmla="*/ 0 w 1023407"/>
                <a:gd name="connsiteY6" fmla="*/ 1440187 h 2145037"/>
                <a:gd name="connsiteX7" fmla="*/ 375699 w 1023407"/>
                <a:gd name="connsiteY7" fmla="*/ 1089428 h 2145037"/>
                <a:gd name="connsiteX0" fmla="*/ 375699 w 958637"/>
                <a:gd name="connsiteY0" fmla="*/ 1089428 h 2145037"/>
                <a:gd name="connsiteX1" fmla="*/ 27249 w 958637"/>
                <a:gd name="connsiteY1" fmla="*/ 700905 h 2145037"/>
                <a:gd name="connsiteX2" fmla="*/ 19468 w 958637"/>
                <a:gd name="connsiteY2" fmla="*/ 0 h 2145037"/>
                <a:gd name="connsiteX3" fmla="*/ 945137 w 958637"/>
                <a:gd name="connsiteY3" fmla="*/ 704715 h 2145037"/>
                <a:gd name="connsiteX4" fmla="*/ 958637 w 958637"/>
                <a:gd name="connsiteY4" fmla="*/ 1447568 h 2145037"/>
                <a:gd name="connsiteX5" fmla="*/ 12266 w 958637"/>
                <a:gd name="connsiteY5" fmla="*/ 2145037 h 2145037"/>
                <a:gd name="connsiteX6" fmla="*/ 0 w 958637"/>
                <a:gd name="connsiteY6" fmla="*/ 1440187 h 2145037"/>
                <a:gd name="connsiteX7" fmla="*/ 375699 w 958637"/>
                <a:gd name="connsiteY7" fmla="*/ 1089428 h 2145037"/>
                <a:gd name="connsiteX0" fmla="*/ 375699 w 964187"/>
                <a:gd name="connsiteY0" fmla="*/ 1089428 h 2145037"/>
                <a:gd name="connsiteX1" fmla="*/ 27249 w 964187"/>
                <a:gd name="connsiteY1" fmla="*/ 700905 h 2145037"/>
                <a:gd name="connsiteX2" fmla="*/ 19468 w 964187"/>
                <a:gd name="connsiteY2" fmla="*/ 0 h 2145037"/>
                <a:gd name="connsiteX3" fmla="*/ 964187 w 964187"/>
                <a:gd name="connsiteY3" fmla="*/ 716145 h 2145037"/>
                <a:gd name="connsiteX4" fmla="*/ 958637 w 964187"/>
                <a:gd name="connsiteY4" fmla="*/ 1447568 h 2145037"/>
                <a:gd name="connsiteX5" fmla="*/ 12266 w 964187"/>
                <a:gd name="connsiteY5" fmla="*/ 2145037 h 2145037"/>
                <a:gd name="connsiteX6" fmla="*/ 0 w 964187"/>
                <a:gd name="connsiteY6" fmla="*/ 1440187 h 2145037"/>
                <a:gd name="connsiteX7" fmla="*/ 375699 w 964187"/>
                <a:gd name="connsiteY7" fmla="*/ 1089428 h 2145037"/>
                <a:gd name="connsiteX0" fmla="*/ 375699 w 958637"/>
                <a:gd name="connsiteY0" fmla="*/ 1089428 h 2145037"/>
                <a:gd name="connsiteX1" fmla="*/ 27249 w 958637"/>
                <a:gd name="connsiteY1" fmla="*/ 700905 h 2145037"/>
                <a:gd name="connsiteX2" fmla="*/ 19468 w 958637"/>
                <a:gd name="connsiteY2" fmla="*/ 0 h 2145037"/>
                <a:gd name="connsiteX3" fmla="*/ 853697 w 958637"/>
                <a:gd name="connsiteY3" fmla="*/ 742815 h 2145037"/>
                <a:gd name="connsiteX4" fmla="*/ 958637 w 958637"/>
                <a:gd name="connsiteY4" fmla="*/ 1447568 h 2145037"/>
                <a:gd name="connsiteX5" fmla="*/ 12266 w 958637"/>
                <a:gd name="connsiteY5" fmla="*/ 2145037 h 2145037"/>
                <a:gd name="connsiteX6" fmla="*/ 0 w 958637"/>
                <a:gd name="connsiteY6" fmla="*/ 1440187 h 2145037"/>
                <a:gd name="connsiteX7" fmla="*/ 375699 w 958637"/>
                <a:gd name="connsiteY7" fmla="*/ 1089428 h 2145037"/>
                <a:gd name="connsiteX0" fmla="*/ 375699 w 958637"/>
                <a:gd name="connsiteY0" fmla="*/ 1089428 h 2145037"/>
                <a:gd name="connsiteX1" fmla="*/ 27249 w 958637"/>
                <a:gd name="connsiteY1" fmla="*/ 700905 h 2145037"/>
                <a:gd name="connsiteX2" fmla="*/ 19468 w 958637"/>
                <a:gd name="connsiteY2" fmla="*/ 0 h 2145037"/>
                <a:gd name="connsiteX3" fmla="*/ 952757 w 958637"/>
                <a:gd name="connsiteY3" fmla="*/ 719955 h 2145037"/>
                <a:gd name="connsiteX4" fmla="*/ 958637 w 958637"/>
                <a:gd name="connsiteY4" fmla="*/ 1447568 h 2145037"/>
                <a:gd name="connsiteX5" fmla="*/ 12266 w 958637"/>
                <a:gd name="connsiteY5" fmla="*/ 2145037 h 2145037"/>
                <a:gd name="connsiteX6" fmla="*/ 0 w 958637"/>
                <a:gd name="connsiteY6" fmla="*/ 1440187 h 2145037"/>
                <a:gd name="connsiteX7" fmla="*/ 375699 w 958637"/>
                <a:gd name="connsiteY7" fmla="*/ 1089428 h 2145037"/>
                <a:gd name="connsiteX0" fmla="*/ 363689 w 946627"/>
                <a:gd name="connsiteY0" fmla="*/ 1089428 h 2145037"/>
                <a:gd name="connsiteX1" fmla="*/ 15239 w 946627"/>
                <a:gd name="connsiteY1" fmla="*/ 700905 h 2145037"/>
                <a:gd name="connsiteX2" fmla="*/ 7458 w 946627"/>
                <a:gd name="connsiteY2" fmla="*/ 0 h 2145037"/>
                <a:gd name="connsiteX3" fmla="*/ 940747 w 946627"/>
                <a:gd name="connsiteY3" fmla="*/ 719955 h 2145037"/>
                <a:gd name="connsiteX4" fmla="*/ 946627 w 946627"/>
                <a:gd name="connsiteY4" fmla="*/ 1447568 h 2145037"/>
                <a:gd name="connsiteX5" fmla="*/ 256 w 946627"/>
                <a:gd name="connsiteY5" fmla="*/ 2145037 h 2145037"/>
                <a:gd name="connsiteX6" fmla="*/ 3230 w 946627"/>
                <a:gd name="connsiteY6" fmla="*/ 1428757 h 2145037"/>
                <a:gd name="connsiteX7" fmla="*/ 363689 w 946627"/>
                <a:gd name="connsiteY7" fmla="*/ 1089428 h 2145037"/>
                <a:gd name="connsiteX0" fmla="*/ 364042 w 946980"/>
                <a:gd name="connsiteY0" fmla="*/ 1089428 h 2145037"/>
                <a:gd name="connsiteX1" fmla="*/ 352 w 946980"/>
                <a:gd name="connsiteY1" fmla="*/ 700905 h 2145037"/>
                <a:gd name="connsiteX2" fmla="*/ 7811 w 946980"/>
                <a:gd name="connsiteY2" fmla="*/ 0 h 2145037"/>
                <a:gd name="connsiteX3" fmla="*/ 941100 w 946980"/>
                <a:gd name="connsiteY3" fmla="*/ 719955 h 2145037"/>
                <a:gd name="connsiteX4" fmla="*/ 946980 w 946980"/>
                <a:gd name="connsiteY4" fmla="*/ 1447568 h 2145037"/>
                <a:gd name="connsiteX5" fmla="*/ 609 w 946980"/>
                <a:gd name="connsiteY5" fmla="*/ 2145037 h 2145037"/>
                <a:gd name="connsiteX6" fmla="*/ 3583 w 946980"/>
                <a:gd name="connsiteY6" fmla="*/ 1428757 h 2145037"/>
                <a:gd name="connsiteX7" fmla="*/ 364042 w 946980"/>
                <a:gd name="connsiteY7" fmla="*/ 1089428 h 2145037"/>
                <a:gd name="connsiteX0" fmla="*/ 363689 w 946627"/>
                <a:gd name="connsiteY0" fmla="*/ 1089428 h 2145037"/>
                <a:gd name="connsiteX1" fmla="*/ 11429 w 946627"/>
                <a:gd name="connsiteY1" fmla="*/ 719955 h 2145037"/>
                <a:gd name="connsiteX2" fmla="*/ 7458 w 946627"/>
                <a:gd name="connsiteY2" fmla="*/ 0 h 2145037"/>
                <a:gd name="connsiteX3" fmla="*/ 940747 w 946627"/>
                <a:gd name="connsiteY3" fmla="*/ 719955 h 2145037"/>
                <a:gd name="connsiteX4" fmla="*/ 946627 w 946627"/>
                <a:gd name="connsiteY4" fmla="*/ 1447568 h 2145037"/>
                <a:gd name="connsiteX5" fmla="*/ 256 w 946627"/>
                <a:gd name="connsiteY5" fmla="*/ 2145037 h 2145037"/>
                <a:gd name="connsiteX6" fmla="*/ 3230 w 946627"/>
                <a:gd name="connsiteY6" fmla="*/ 1428757 h 2145037"/>
                <a:gd name="connsiteX7" fmla="*/ 363689 w 946627"/>
                <a:gd name="connsiteY7" fmla="*/ 1089428 h 2145037"/>
                <a:gd name="connsiteX0" fmla="*/ 459525 w 946627"/>
                <a:gd name="connsiteY0" fmla="*/ 1089428 h 2145037"/>
                <a:gd name="connsiteX1" fmla="*/ 11429 w 946627"/>
                <a:gd name="connsiteY1" fmla="*/ 719955 h 2145037"/>
                <a:gd name="connsiteX2" fmla="*/ 7458 w 946627"/>
                <a:gd name="connsiteY2" fmla="*/ 0 h 2145037"/>
                <a:gd name="connsiteX3" fmla="*/ 940747 w 946627"/>
                <a:gd name="connsiteY3" fmla="*/ 719955 h 2145037"/>
                <a:gd name="connsiteX4" fmla="*/ 946627 w 946627"/>
                <a:gd name="connsiteY4" fmla="*/ 1447568 h 2145037"/>
                <a:gd name="connsiteX5" fmla="*/ 256 w 946627"/>
                <a:gd name="connsiteY5" fmla="*/ 2145037 h 2145037"/>
                <a:gd name="connsiteX6" fmla="*/ 3230 w 946627"/>
                <a:gd name="connsiteY6" fmla="*/ 1428757 h 2145037"/>
                <a:gd name="connsiteX7" fmla="*/ 459525 w 946627"/>
                <a:gd name="connsiteY7" fmla="*/ 1089428 h 2145037"/>
                <a:gd name="connsiteX0" fmla="*/ 576194 w 946627"/>
                <a:gd name="connsiteY0" fmla="*/ 1105031 h 2145037"/>
                <a:gd name="connsiteX1" fmla="*/ 11429 w 946627"/>
                <a:gd name="connsiteY1" fmla="*/ 719955 h 2145037"/>
                <a:gd name="connsiteX2" fmla="*/ 7458 w 946627"/>
                <a:gd name="connsiteY2" fmla="*/ 0 h 2145037"/>
                <a:gd name="connsiteX3" fmla="*/ 940747 w 946627"/>
                <a:gd name="connsiteY3" fmla="*/ 719955 h 2145037"/>
                <a:gd name="connsiteX4" fmla="*/ 946627 w 946627"/>
                <a:gd name="connsiteY4" fmla="*/ 1447568 h 2145037"/>
                <a:gd name="connsiteX5" fmla="*/ 256 w 946627"/>
                <a:gd name="connsiteY5" fmla="*/ 2145037 h 2145037"/>
                <a:gd name="connsiteX6" fmla="*/ 3230 w 946627"/>
                <a:gd name="connsiteY6" fmla="*/ 1428757 h 2145037"/>
                <a:gd name="connsiteX7" fmla="*/ 576194 w 946627"/>
                <a:gd name="connsiteY7" fmla="*/ 1105031 h 2145037"/>
                <a:gd name="connsiteX0" fmla="*/ 497025 w 946627"/>
                <a:gd name="connsiteY0" fmla="*/ 1089428 h 2145037"/>
                <a:gd name="connsiteX1" fmla="*/ 11429 w 946627"/>
                <a:gd name="connsiteY1" fmla="*/ 719955 h 2145037"/>
                <a:gd name="connsiteX2" fmla="*/ 7458 w 946627"/>
                <a:gd name="connsiteY2" fmla="*/ 0 h 2145037"/>
                <a:gd name="connsiteX3" fmla="*/ 940747 w 946627"/>
                <a:gd name="connsiteY3" fmla="*/ 719955 h 2145037"/>
                <a:gd name="connsiteX4" fmla="*/ 946627 w 946627"/>
                <a:gd name="connsiteY4" fmla="*/ 1447568 h 2145037"/>
                <a:gd name="connsiteX5" fmla="*/ 256 w 946627"/>
                <a:gd name="connsiteY5" fmla="*/ 2145037 h 2145037"/>
                <a:gd name="connsiteX6" fmla="*/ 3230 w 946627"/>
                <a:gd name="connsiteY6" fmla="*/ 1428757 h 2145037"/>
                <a:gd name="connsiteX7" fmla="*/ 497025 w 946627"/>
                <a:gd name="connsiteY7" fmla="*/ 1089428 h 214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627" h="2145037">
                  <a:moveTo>
                    <a:pt x="497025" y="1089428"/>
                  </a:moveTo>
                  <a:lnTo>
                    <a:pt x="11429" y="719955"/>
                  </a:lnTo>
                  <a:cubicBezTo>
                    <a:pt x="8835" y="486320"/>
                    <a:pt x="10052" y="233635"/>
                    <a:pt x="7458" y="0"/>
                  </a:cubicBezTo>
                  <a:lnTo>
                    <a:pt x="940747" y="719955"/>
                  </a:lnTo>
                  <a:lnTo>
                    <a:pt x="946627" y="1447568"/>
                  </a:lnTo>
                  <a:lnTo>
                    <a:pt x="256" y="2145037"/>
                  </a:lnTo>
                  <a:cubicBezTo>
                    <a:pt x="-1293" y="2001527"/>
                    <a:pt x="4779" y="1572267"/>
                    <a:pt x="3230" y="1428757"/>
                  </a:cubicBezTo>
                  <a:lnTo>
                    <a:pt x="497025" y="1089428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ALU</a:t>
              </a:r>
              <a:endParaRPr lang="en-IN" dirty="0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9792430-69EA-1163-E516-A4231BDDEAFF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rot="16200000" flipH="1" flipV="1">
              <a:off x="7017146" y="3689806"/>
              <a:ext cx="358453" cy="1916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1FAE24F8-3309-3961-11AB-9232F07BA85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rot="16200000" flipH="1">
              <a:off x="6454726" y="3689807"/>
              <a:ext cx="358453" cy="1916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336047-7707-22B1-DE92-1943FD06AF2E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16200000" flipH="1">
              <a:off x="6712558" y="4611438"/>
              <a:ext cx="410779" cy="6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AB0012C-4F29-CD0E-A393-C1294829C566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rot="5400000" flipH="1" flipV="1">
              <a:off x="8030238" y="4530752"/>
              <a:ext cx="410779" cy="1682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D489839B-B1A7-C000-289D-4D736295C1D4}"/>
                </a:ext>
              </a:extLst>
            </p:cNvPr>
            <p:cNvCxnSpPr>
              <a:cxnSpLocks/>
              <a:stCxn id="8" idx="1"/>
              <a:endCxn id="3" idx="1"/>
            </p:cNvCxnSpPr>
            <p:nvPr/>
          </p:nvCxnSpPr>
          <p:spPr>
            <a:xfrm rot="5400000" flipH="1">
              <a:off x="4234646" y="1381777"/>
              <a:ext cx="13536" cy="253566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3F6835DB-9D4A-D72F-E3AA-22FDDF54DD07}"/>
                </a:ext>
              </a:extLst>
            </p:cNvPr>
            <p:cNvCxnSpPr>
              <a:cxnSpLocks/>
              <a:stCxn id="8" idx="1"/>
              <a:endCxn id="4" idx="1"/>
            </p:cNvCxnSpPr>
            <p:nvPr/>
          </p:nvCxnSpPr>
          <p:spPr>
            <a:xfrm rot="5400000" flipH="1">
              <a:off x="4611669" y="1758800"/>
              <a:ext cx="13536" cy="178161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72A2A3E4-2B0B-CEE2-9DF8-FAED1DA22590}"/>
                </a:ext>
              </a:extLst>
            </p:cNvPr>
            <p:cNvCxnSpPr>
              <a:cxnSpLocks/>
              <a:stCxn id="8" idx="1"/>
              <a:endCxn id="5" idx="1"/>
            </p:cNvCxnSpPr>
            <p:nvPr/>
          </p:nvCxnSpPr>
          <p:spPr>
            <a:xfrm rot="5400000" flipH="1">
              <a:off x="4988692" y="2135822"/>
              <a:ext cx="13536" cy="102757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053E9853-EEC6-4162-2C98-EBF339771F8F}"/>
                </a:ext>
              </a:extLst>
            </p:cNvPr>
            <p:cNvCxnSpPr>
              <a:cxnSpLocks/>
              <a:stCxn id="8" idx="1"/>
              <a:endCxn id="7" idx="1"/>
            </p:cNvCxnSpPr>
            <p:nvPr/>
          </p:nvCxnSpPr>
          <p:spPr>
            <a:xfrm rot="5400000" flipH="1" flipV="1">
              <a:off x="6016924" y="2135161"/>
              <a:ext cx="13536" cy="1028895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7C6C6CCD-D1F5-B80D-450A-1E21EC7BAA66}"/>
                </a:ext>
              </a:extLst>
            </p:cNvPr>
            <p:cNvCxnSpPr>
              <a:cxnSpLocks/>
              <a:stCxn id="8" idx="1"/>
              <a:endCxn id="6" idx="1"/>
            </p:cNvCxnSpPr>
            <p:nvPr/>
          </p:nvCxnSpPr>
          <p:spPr>
            <a:xfrm rot="5400000" flipH="1" flipV="1">
              <a:off x="6393946" y="1758139"/>
              <a:ext cx="13536" cy="178294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14BD1EE5-53E1-3E51-D057-2A51AD843542}"/>
                </a:ext>
              </a:extLst>
            </p:cNvPr>
            <p:cNvCxnSpPr>
              <a:cxnSpLocks/>
              <a:stCxn id="8" idx="1"/>
              <a:endCxn id="9" idx="1"/>
            </p:cNvCxnSpPr>
            <p:nvPr/>
          </p:nvCxnSpPr>
          <p:spPr>
            <a:xfrm rot="5400000" flipH="1" flipV="1">
              <a:off x="6914500" y="1237585"/>
              <a:ext cx="1" cy="2810512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260E3C6-BCB2-FD30-6C21-FDEA2E4C066F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rot="16200000" flipH="1" flipV="1">
              <a:off x="2781593" y="3723596"/>
              <a:ext cx="309193" cy="747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2973CD11-1B74-6F41-8825-4D48CAD1C18E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rot="16200000" flipH="1">
              <a:off x="3605653" y="3728367"/>
              <a:ext cx="309193" cy="652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A2D6CBD-B2ED-5967-5508-965EE7C3C911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rot="16200000">
              <a:off x="2618903" y="2962552"/>
              <a:ext cx="989" cy="325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C49E081-0948-BA3B-F05A-12ADFFC8A73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8607" y="3632848"/>
              <a:ext cx="1905458" cy="888997"/>
            </a:xfrm>
            <a:prstGeom prst="bentConnector3">
              <a:avLst>
                <a:gd name="adj1" fmla="val -1279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row: Left-Right 53">
              <a:extLst>
                <a:ext uri="{FF2B5EF4-FFF2-40B4-BE49-F238E27FC236}">
                  <a16:creationId xmlns:a16="http://schemas.microsoft.com/office/drawing/2014/main" id="{B0EB86E2-91AA-8517-B556-484156341E2D}"/>
                </a:ext>
              </a:extLst>
            </p:cNvPr>
            <p:cNvSpPr/>
            <p:nvPr/>
          </p:nvSpPr>
          <p:spPr>
            <a:xfrm flipH="1">
              <a:off x="2453833" y="1554664"/>
              <a:ext cx="6329396" cy="619935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BUS 8bit</a:t>
              </a:r>
              <a:endParaRPr lang="en-IN" dirty="0"/>
            </a:p>
          </p:txBody>
        </p:sp>
        <p:sp>
          <p:nvSpPr>
            <p:cNvPr id="56" name="Arrow: Left 55">
              <a:extLst>
                <a:ext uri="{FF2B5EF4-FFF2-40B4-BE49-F238E27FC236}">
                  <a16:creationId xmlns:a16="http://schemas.microsoft.com/office/drawing/2014/main" id="{1E7161E7-9D61-39BA-7532-43F4CDD84606}"/>
                </a:ext>
              </a:extLst>
            </p:cNvPr>
            <p:cNvSpPr/>
            <p:nvPr/>
          </p:nvSpPr>
          <p:spPr>
            <a:xfrm flipH="1">
              <a:off x="6345191" y="4684916"/>
              <a:ext cx="2438039" cy="61842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 BUS 8bit</a:t>
              </a:r>
              <a:endParaRPr lang="en-IN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98182A9-846B-8065-C9AE-DAB4EFDAAB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61124" y="2338582"/>
              <a:ext cx="6355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3732787-7200-87D0-5BC2-24C74514C31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23121" y="2345644"/>
              <a:ext cx="6355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4038CDE-B763-A396-3CB9-0B3B6ECB125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38736" y="2321184"/>
              <a:ext cx="6355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F8BB1B2-60C7-1C6B-20BE-C8FDBA9B284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92418" y="2321184"/>
              <a:ext cx="6355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A2DB419-4885-248D-A99A-928E51EFB0F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878578" y="2321184"/>
              <a:ext cx="6355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603A9B-0EB9-E470-2AA9-64A026C51C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33702" y="2338582"/>
              <a:ext cx="6355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8DE0CC-8AB6-8EB4-29D7-D75265B6EE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673299" y="3124617"/>
            <a:ext cx="369471" cy="401551"/>
          </a:xfrm>
          <a:prstGeom prst="bentConnector5">
            <a:avLst>
              <a:gd name="adj1" fmla="val 39873"/>
              <a:gd name="adj2" fmla="val 99780"/>
              <a:gd name="adj3" fmla="val 62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3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D58C-6F23-3E79-D6A2-9279B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Block Diagram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9E40C4-B966-1446-6D54-382A62A2BADA}"/>
              </a:ext>
            </a:extLst>
          </p:cNvPr>
          <p:cNvGrpSpPr/>
          <p:nvPr/>
        </p:nvGrpSpPr>
        <p:grpSpPr>
          <a:xfrm>
            <a:off x="2274929" y="1930400"/>
            <a:ext cx="6332399" cy="3748672"/>
            <a:chOff x="2453833" y="1554664"/>
            <a:chExt cx="6332399" cy="374867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4DB376-0A13-2487-6DCE-07D2C719A54D}"/>
                </a:ext>
              </a:extLst>
            </p:cNvPr>
            <p:cNvSpPr/>
            <p:nvPr/>
          </p:nvSpPr>
          <p:spPr>
            <a:xfrm rot="16200000" flipH="1">
              <a:off x="2491807" y="2932990"/>
              <a:ext cx="963551" cy="3832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4E1A1CD-A951-3A8B-2B1E-8FAC384F2348}"/>
                </a:ext>
              </a:extLst>
            </p:cNvPr>
            <p:cNvSpPr/>
            <p:nvPr/>
          </p:nvSpPr>
          <p:spPr>
            <a:xfrm rot="16200000" flipH="1">
              <a:off x="3245852" y="2932990"/>
              <a:ext cx="963551" cy="3832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32F448F-50DA-6C4C-C636-8EDBC8CEB47E}"/>
                </a:ext>
              </a:extLst>
            </p:cNvPr>
            <p:cNvSpPr/>
            <p:nvPr/>
          </p:nvSpPr>
          <p:spPr>
            <a:xfrm rot="16200000" flipH="1">
              <a:off x="3999897" y="2932990"/>
              <a:ext cx="963551" cy="3832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IR</a:t>
              </a:r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B1B735-8C91-E95C-3EF2-1289BE43680F}"/>
                </a:ext>
              </a:extLst>
            </p:cNvPr>
            <p:cNvSpPr/>
            <p:nvPr/>
          </p:nvSpPr>
          <p:spPr>
            <a:xfrm rot="16200000" flipH="1">
              <a:off x="6810409" y="2932990"/>
              <a:ext cx="963551" cy="3832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PC</a:t>
              </a:r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F24C6E-854A-81C1-F80B-E5FB1C33C31C}"/>
                </a:ext>
              </a:extLst>
            </p:cNvPr>
            <p:cNvSpPr/>
            <p:nvPr/>
          </p:nvSpPr>
          <p:spPr>
            <a:xfrm rot="16200000" flipH="1">
              <a:off x="6056364" y="2932990"/>
              <a:ext cx="963551" cy="3832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AR</a:t>
              </a:r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5D0351-4DE3-4794-B0A3-0E43C8C3C521}"/>
                </a:ext>
              </a:extLst>
            </p:cNvPr>
            <p:cNvSpPr/>
            <p:nvPr/>
          </p:nvSpPr>
          <p:spPr>
            <a:xfrm rot="16200000" flipH="1">
              <a:off x="4625918" y="3059692"/>
              <a:ext cx="1766654" cy="9329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Control </a:t>
              </a:r>
            </a:p>
            <a:p>
              <a:pPr algn="ctr"/>
              <a:r>
                <a:rPr lang="en-US" dirty="0"/>
                <a:t>Unit</a:t>
              </a:r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B652E2-100E-8DA9-7DB2-39BA4E3F3E65}"/>
                </a:ext>
              </a:extLst>
            </p:cNvPr>
            <p:cNvSpPr/>
            <p:nvPr/>
          </p:nvSpPr>
          <p:spPr>
            <a:xfrm rot="16200000" flipH="1">
              <a:off x="7436430" y="3059691"/>
              <a:ext cx="1766654" cy="9329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RAM</a:t>
              </a:r>
            </a:p>
            <a:p>
              <a:pPr algn="ctr"/>
              <a:r>
                <a:rPr lang="en-US" dirty="0"/>
                <a:t>256X8</a:t>
              </a:r>
              <a:endParaRPr lang="en-IN" dirty="0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B7CF225F-1294-C519-42FE-20FC634AF6E7}"/>
                </a:ext>
              </a:extLst>
            </p:cNvPr>
            <p:cNvSpPr/>
            <p:nvPr/>
          </p:nvSpPr>
          <p:spPr>
            <a:xfrm rot="10800000" flipH="1">
              <a:off x="6345191" y="3964846"/>
              <a:ext cx="1138620" cy="444647"/>
            </a:xfrm>
            <a:prstGeom prst="trapezoid">
              <a:avLst>
                <a:gd name="adj" fmla="val 5513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Heptagon 11">
              <a:extLst>
                <a:ext uri="{FF2B5EF4-FFF2-40B4-BE49-F238E27FC236}">
                  <a16:creationId xmlns:a16="http://schemas.microsoft.com/office/drawing/2014/main" id="{410D9105-8584-90B9-BFAC-60C3B2EE9E57}"/>
                </a:ext>
              </a:extLst>
            </p:cNvPr>
            <p:cNvSpPr/>
            <p:nvPr/>
          </p:nvSpPr>
          <p:spPr>
            <a:xfrm rot="16200000" flipH="1">
              <a:off x="2782112" y="3774460"/>
              <a:ext cx="1114490" cy="1396740"/>
            </a:xfrm>
            <a:custGeom>
              <a:avLst/>
              <a:gdLst>
                <a:gd name="connsiteX0" fmla="*/ -4 w 1405890"/>
                <a:gd name="connsiteY0" fmla="*/ 803678 h 1249680"/>
                <a:gd name="connsiteX1" fmla="*/ 139226 w 1405890"/>
                <a:gd name="connsiteY1" fmla="*/ 247515 h 1249680"/>
                <a:gd name="connsiteX2" fmla="*/ 702945 w 1405890"/>
                <a:gd name="connsiteY2" fmla="*/ 0 h 1249680"/>
                <a:gd name="connsiteX3" fmla="*/ 1266664 w 1405890"/>
                <a:gd name="connsiteY3" fmla="*/ 247515 h 1249680"/>
                <a:gd name="connsiteX4" fmla="*/ 1405894 w 1405890"/>
                <a:gd name="connsiteY4" fmla="*/ 803678 h 1249680"/>
                <a:gd name="connsiteX5" fmla="*/ 1015783 w 1405890"/>
                <a:gd name="connsiteY5" fmla="*/ 1249687 h 1249680"/>
                <a:gd name="connsiteX6" fmla="*/ 390107 w 1405890"/>
                <a:gd name="connsiteY6" fmla="*/ 1249687 h 1249680"/>
                <a:gd name="connsiteX7" fmla="*/ -4 w 1405890"/>
                <a:gd name="connsiteY7" fmla="*/ 803678 h 1249680"/>
                <a:gd name="connsiteX0" fmla="*/ 653250 w 1266668"/>
                <a:gd name="connsiteY0" fmla="*/ 792248 h 1249687"/>
                <a:gd name="connsiteX1" fmla="*/ 0 w 1266668"/>
                <a:gd name="connsiteY1" fmla="*/ 247515 h 1249687"/>
                <a:gd name="connsiteX2" fmla="*/ 563719 w 1266668"/>
                <a:gd name="connsiteY2" fmla="*/ 0 h 1249687"/>
                <a:gd name="connsiteX3" fmla="*/ 1127438 w 1266668"/>
                <a:gd name="connsiteY3" fmla="*/ 247515 h 1249687"/>
                <a:gd name="connsiteX4" fmla="*/ 1266668 w 1266668"/>
                <a:gd name="connsiteY4" fmla="*/ 803678 h 1249687"/>
                <a:gd name="connsiteX5" fmla="*/ 876557 w 1266668"/>
                <a:gd name="connsiteY5" fmla="*/ 1249687 h 1249687"/>
                <a:gd name="connsiteX6" fmla="*/ 250881 w 1266668"/>
                <a:gd name="connsiteY6" fmla="*/ 1249687 h 1249687"/>
                <a:gd name="connsiteX7" fmla="*/ 653250 w 1266668"/>
                <a:gd name="connsiteY7" fmla="*/ 792248 h 1249687"/>
                <a:gd name="connsiteX0" fmla="*/ 668651 w 1282069"/>
                <a:gd name="connsiteY0" fmla="*/ 952268 h 1409707"/>
                <a:gd name="connsiteX1" fmla="*/ 15401 w 1282069"/>
                <a:gd name="connsiteY1" fmla="*/ 407535 h 1409707"/>
                <a:gd name="connsiteX2" fmla="*/ 0 w 1282069"/>
                <a:gd name="connsiteY2" fmla="*/ 0 h 1409707"/>
                <a:gd name="connsiteX3" fmla="*/ 1142839 w 1282069"/>
                <a:gd name="connsiteY3" fmla="*/ 407535 h 1409707"/>
                <a:gd name="connsiteX4" fmla="*/ 1282069 w 1282069"/>
                <a:gd name="connsiteY4" fmla="*/ 963698 h 1409707"/>
                <a:gd name="connsiteX5" fmla="*/ 891958 w 1282069"/>
                <a:gd name="connsiteY5" fmla="*/ 1409707 h 1409707"/>
                <a:gd name="connsiteX6" fmla="*/ 266282 w 1282069"/>
                <a:gd name="connsiteY6" fmla="*/ 1409707 h 1409707"/>
                <a:gd name="connsiteX7" fmla="*/ 668651 w 1282069"/>
                <a:gd name="connsiteY7" fmla="*/ 952268 h 1409707"/>
                <a:gd name="connsiteX0" fmla="*/ 360041 w 1282069"/>
                <a:gd name="connsiteY0" fmla="*/ 636038 h 1409707"/>
                <a:gd name="connsiteX1" fmla="*/ 15401 w 1282069"/>
                <a:gd name="connsiteY1" fmla="*/ 407535 h 1409707"/>
                <a:gd name="connsiteX2" fmla="*/ 0 w 1282069"/>
                <a:gd name="connsiteY2" fmla="*/ 0 h 1409707"/>
                <a:gd name="connsiteX3" fmla="*/ 1142839 w 1282069"/>
                <a:gd name="connsiteY3" fmla="*/ 407535 h 1409707"/>
                <a:gd name="connsiteX4" fmla="*/ 1282069 w 1282069"/>
                <a:gd name="connsiteY4" fmla="*/ 963698 h 1409707"/>
                <a:gd name="connsiteX5" fmla="*/ 891958 w 1282069"/>
                <a:gd name="connsiteY5" fmla="*/ 1409707 h 1409707"/>
                <a:gd name="connsiteX6" fmla="*/ 266282 w 1282069"/>
                <a:gd name="connsiteY6" fmla="*/ 1409707 h 1409707"/>
                <a:gd name="connsiteX7" fmla="*/ 360041 w 1282069"/>
                <a:gd name="connsiteY7" fmla="*/ 636038 h 1409707"/>
                <a:gd name="connsiteX0" fmla="*/ 360041 w 1282069"/>
                <a:gd name="connsiteY0" fmla="*/ 636038 h 1409707"/>
                <a:gd name="connsiteX1" fmla="*/ 15401 w 1282069"/>
                <a:gd name="connsiteY1" fmla="*/ 407535 h 1409707"/>
                <a:gd name="connsiteX2" fmla="*/ 0 w 1282069"/>
                <a:gd name="connsiteY2" fmla="*/ 0 h 1409707"/>
                <a:gd name="connsiteX3" fmla="*/ 1142839 w 1282069"/>
                <a:gd name="connsiteY3" fmla="*/ 407535 h 1409707"/>
                <a:gd name="connsiteX4" fmla="*/ 1282069 w 1282069"/>
                <a:gd name="connsiteY4" fmla="*/ 963698 h 1409707"/>
                <a:gd name="connsiteX5" fmla="*/ 891958 w 1282069"/>
                <a:gd name="connsiteY5" fmla="*/ 1409707 h 1409707"/>
                <a:gd name="connsiteX6" fmla="*/ 64352 w 1282069"/>
                <a:gd name="connsiteY6" fmla="*/ 918217 h 1409707"/>
                <a:gd name="connsiteX7" fmla="*/ 360041 w 1282069"/>
                <a:gd name="connsiteY7" fmla="*/ 636038 h 1409707"/>
                <a:gd name="connsiteX0" fmla="*/ 360041 w 1282069"/>
                <a:gd name="connsiteY0" fmla="*/ 636038 h 1348747"/>
                <a:gd name="connsiteX1" fmla="*/ 15401 w 1282069"/>
                <a:gd name="connsiteY1" fmla="*/ 407535 h 1348747"/>
                <a:gd name="connsiteX2" fmla="*/ 0 w 1282069"/>
                <a:gd name="connsiteY2" fmla="*/ 0 h 1348747"/>
                <a:gd name="connsiteX3" fmla="*/ 1142839 w 1282069"/>
                <a:gd name="connsiteY3" fmla="*/ 407535 h 1348747"/>
                <a:gd name="connsiteX4" fmla="*/ 1282069 w 1282069"/>
                <a:gd name="connsiteY4" fmla="*/ 963698 h 1348747"/>
                <a:gd name="connsiteX5" fmla="*/ 68998 w 1282069"/>
                <a:gd name="connsiteY5" fmla="*/ 1348747 h 1348747"/>
                <a:gd name="connsiteX6" fmla="*/ 64352 w 1282069"/>
                <a:gd name="connsiteY6" fmla="*/ 918217 h 1348747"/>
                <a:gd name="connsiteX7" fmla="*/ 360041 w 1282069"/>
                <a:gd name="connsiteY7" fmla="*/ 636038 h 1348747"/>
                <a:gd name="connsiteX0" fmla="*/ 360041 w 1142839"/>
                <a:gd name="connsiteY0" fmla="*/ 636038 h 1348747"/>
                <a:gd name="connsiteX1" fmla="*/ 15401 w 1142839"/>
                <a:gd name="connsiteY1" fmla="*/ 407535 h 1348747"/>
                <a:gd name="connsiteX2" fmla="*/ 0 w 1142839"/>
                <a:gd name="connsiteY2" fmla="*/ 0 h 1348747"/>
                <a:gd name="connsiteX3" fmla="*/ 1142839 w 1142839"/>
                <a:gd name="connsiteY3" fmla="*/ 407535 h 1348747"/>
                <a:gd name="connsiteX4" fmla="*/ 733429 w 1142839"/>
                <a:gd name="connsiteY4" fmla="*/ 937028 h 1348747"/>
                <a:gd name="connsiteX5" fmla="*/ 68998 w 1142839"/>
                <a:gd name="connsiteY5" fmla="*/ 1348747 h 1348747"/>
                <a:gd name="connsiteX6" fmla="*/ 64352 w 1142839"/>
                <a:gd name="connsiteY6" fmla="*/ 918217 h 1348747"/>
                <a:gd name="connsiteX7" fmla="*/ 360041 w 1142839"/>
                <a:gd name="connsiteY7" fmla="*/ 636038 h 1348747"/>
                <a:gd name="connsiteX0" fmla="*/ 360041 w 742789"/>
                <a:gd name="connsiteY0" fmla="*/ 636038 h 1348747"/>
                <a:gd name="connsiteX1" fmla="*/ 15401 w 742789"/>
                <a:gd name="connsiteY1" fmla="*/ 407535 h 1348747"/>
                <a:gd name="connsiteX2" fmla="*/ 0 w 742789"/>
                <a:gd name="connsiteY2" fmla="*/ 0 h 1348747"/>
                <a:gd name="connsiteX3" fmla="*/ 742789 w 742789"/>
                <a:gd name="connsiteY3" fmla="*/ 373245 h 1348747"/>
                <a:gd name="connsiteX4" fmla="*/ 733429 w 742789"/>
                <a:gd name="connsiteY4" fmla="*/ 937028 h 1348747"/>
                <a:gd name="connsiteX5" fmla="*/ 68998 w 742789"/>
                <a:gd name="connsiteY5" fmla="*/ 1348747 h 1348747"/>
                <a:gd name="connsiteX6" fmla="*/ 64352 w 742789"/>
                <a:gd name="connsiteY6" fmla="*/ 918217 h 1348747"/>
                <a:gd name="connsiteX7" fmla="*/ 360041 w 742789"/>
                <a:gd name="connsiteY7" fmla="*/ 636038 h 1348747"/>
                <a:gd name="connsiteX0" fmla="*/ 360041 w 742789"/>
                <a:gd name="connsiteY0" fmla="*/ 636038 h 1348747"/>
                <a:gd name="connsiteX1" fmla="*/ 15401 w 742789"/>
                <a:gd name="connsiteY1" fmla="*/ 407535 h 1348747"/>
                <a:gd name="connsiteX2" fmla="*/ 0 w 742789"/>
                <a:gd name="connsiteY2" fmla="*/ 0 h 1348747"/>
                <a:gd name="connsiteX3" fmla="*/ 742789 w 742789"/>
                <a:gd name="connsiteY3" fmla="*/ 373245 h 1348747"/>
                <a:gd name="connsiteX4" fmla="*/ 733429 w 742789"/>
                <a:gd name="connsiteY4" fmla="*/ 937028 h 1348747"/>
                <a:gd name="connsiteX5" fmla="*/ 68998 w 742789"/>
                <a:gd name="connsiteY5" fmla="*/ 1348747 h 1348747"/>
                <a:gd name="connsiteX6" fmla="*/ 26252 w 742789"/>
                <a:gd name="connsiteY6" fmla="*/ 853447 h 1348747"/>
                <a:gd name="connsiteX7" fmla="*/ 360041 w 742789"/>
                <a:gd name="connsiteY7" fmla="*/ 636038 h 1348747"/>
                <a:gd name="connsiteX0" fmla="*/ 600071 w 982819"/>
                <a:gd name="connsiteY0" fmla="*/ 666518 h 1379227"/>
                <a:gd name="connsiteX1" fmla="*/ 255431 w 982819"/>
                <a:gd name="connsiteY1" fmla="*/ 438015 h 1379227"/>
                <a:gd name="connsiteX2" fmla="*/ 0 w 982819"/>
                <a:gd name="connsiteY2" fmla="*/ 0 h 1379227"/>
                <a:gd name="connsiteX3" fmla="*/ 982819 w 982819"/>
                <a:gd name="connsiteY3" fmla="*/ 403725 h 1379227"/>
                <a:gd name="connsiteX4" fmla="*/ 973459 w 982819"/>
                <a:gd name="connsiteY4" fmla="*/ 967508 h 1379227"/>
                <a:gd name="connsiteX5" fmla="*/ 309028 w 982819"/>
                <a:gd name="connsiteY5" fmla="*/ 1379227 h 1379227"/>
                <a:gd name="connsiteX6" fmla="*/ 266282 w 982819"/>
                <a:gd name="connsiteY6" fmla="*/ 883927 h 1379227"/>
                <a:gd name="connsiteX7" fmla="*/ 600071 w 982819"/>
                <a:gd name="connsiteY7" fmla="*/ 666518 h 1379227"/>
                <a:gd name="connsiteX0" fmla="*/ 600071 w 982819"/>
                <a:gd name="connsiteY0" fmla="*/ 666518 h 1379227"/>
                <a:gd name="connsiteX1" fmla="*/ 7781 w 982819"/>
                <a:gd name="connsiteY1" fmla="*/ 700905 h 1379227"/>
                <a:gd name="connsiteX2" fmla="*/ 0 w 982819"/>
                <a:gd name="connsiteY2" fmla="*/ 0 h 1379227"/>
                <a:gd name="connsiteX3" fmla="*/ 982819 w 982819"/>
                <a:gd name="connsiteY3" fmla="*/ 403725 h 1379227"/>
                <a:gd name="connsiteX4" fmla="*/ 973459 w 982819"/>
                <a:gd name="connsiteY4" fmla="*/ 967508 h 1379227"/>
                <a:gd name="connsiteX5" fmla="*/ 309028 w 982819"/>
                <a:gd name="connsiteY5" fmla="*/ 1379227 h 1379227"/>
                <a:gd name="connsiteX6" fmla="*/ 266282 w 982819"/>
                <a:gd name="connsiteY6" fmla="*/ 883927 h 1379227"/>
                <a:gd name="connsiteX7" fmla="*/ 600071 w 982819"/>
                <a:gd name="connsiteY7" fmla="*/ 666518 h 1379227"/>
                <a:gd name="connsiteX0" fmla="*/ 321941 w 982819"/>
                <a:gd name="connsiteY0" fmla="*/ 1093238 h 1379227"/>
                <a:gd name="connsiteX1" fmla="*/ 7781 w 982819"/>
                <a:gd name="connsiteY1" fmla="*/ 700905 h 1379227"/>
                <a:gd name="connsiteX2" fmla="*/ 0 w 982819"/>
                <a:gd name="connsiteY2" fmla="*/ 0 h 1379227"/>
                <a:gd name="connsiteX3" fmla="*/ 982819 w 982819"/>
                <a:gd name="connsiteY3" fmla="*/ 403725 h 1379227"/>
                <a:gd name="connsiteX4" fmla="*/ 973459 w 982819"/>
                <a:gd name="connsiteY4" fmla="*/ 967508 h 1379227"/>
                <a:gd name="connsiteX5" fmla="*/ 309028 w 982819"/>
                <a:gd name="connsiteY5" fmla="*/ 1379227 h 1379227"/>
                <a:gd name="connsiteX6" fmla="*/ 266282 w 982819"/>
                <a:gd name="connsiteY6" fmla="*/ 883927 h 1379227"/>
                <a:gd name="connsiteX7" fmla="*/ 321941 w 982819"/>
                <a:gd name="connsiteY7" fmla="*/ 1093238 h 1379227"/>
                <a:gd name="connsiteX0" fmla="*/ 349029 w 1009907"/>
                <a:gd name="connsiteY0" fmla="*/ 1093238 h 1489663"/>
                <a:gd name="connsiteX1" fmla="*/ 34869 w 1009907"/>
                <a:gd name="connsiteY1" fmla="*/ 700905 h 1489663"/>
                <a:gd name="connsiteX2" fmla="*/ 27088 w 1009907"/>
                <a:gd name="connsiteY2" fmla="*/ 0 h 1489663"/>
                <a:gd name="connsiteX3" fmla="*/ 1009907 w 1009907"/>
                <a:gd name="connsiteY3" fmla="*/ 403725 h 1489663"/>
                <a:gd name="connsiteX4" fmla="*/ 1000547 w 1009907"/>
                <a:gd name="connsiteY4" fmla="*/ 967508 h 1489663"/>
                <a:gd name="connsiteX5" fmla="*/ 336116 w 1009907"/>
                <a:gd name="connsiteY5" fmla="*/ 1379227 h 1489663"/>
                <a:gd name="connsiteX6" fmla="*/ 0 w 1009907"/>
                <a:gd name="connsiteY6" fmla="*/ 1455427 h 1489663"/>
                <a:gd name="connsiteX7" fmla="*/ 349029 w 1009907"/>
                <a:gd name="connsiteY7" fmla="*/ 1093238 h 1489663"/>
                <a:gd name="connsiteX0" fmla="*/ 349029 w 1009907"/>
                <a:gd name="connsiteY0" fmla="*/ 1093238 h 2145037"/>
                <a:gd name="connsiteX1" fmla="*/ 34869 w 1009907"/>
                <a:gd name="connsiteY1" fmla="*/ 700905 h 2145037"/>
                <a:gd name="connsiteX2" fmla="*/ 27088 w 1009907"/>
                <a:gd name="connsiteY2" fmla="*/ 0 h 2145037"/>
                <a:gd name="connsiteX3" fmla="*/ 1009907 w 1009907"/>
                <a:gd name="connsiteY3" fmla="*/ 403725 h 2145037"/>
                <a:gd name="connsiteX4" fmla="*/ 1000547 w 1009907"/>
                <a:gd name="connsiteY4" fmla="*/ 967508 h 2145037"/>
                <a:gd name="connsiteX5" fmla="*/ 19886 w 1009907"/>
                <a:gd name="connsiteY5" fmla="*/ 2145037 h 2145037"/>
                <a:gd name="connsiteX6" fmla="*/ 0 w 1009907"/>
                <a:gd name="connsiteY6" fmla="*/ 1455427 h 2145037"/>
                <a:gd name="connsiteX7" fmla="*/ 349029 w 1009907"/>
                <a:gd name="connsiteY7" fmla="*/ 1093238 h 2145037"/>
                <a:gd name="connsiteX0" fmla="*/ 341409 w 1002287"/>
                <a:gd name="connsiteY0" fmla="*/ 1093238 h 2145037"/>
                <a:gd name="connsiteX1" fmla="*/ 27249 w 1002287"/>
                <a:gd name="connsiteY1" fmla="*/ 700905 h 2145037"/>
                <a:gd name="connsiteX2" fmla="*/ 19468 w 1002287"/>
                <a:gd name="connsiteY2" fmla="*/ 0 h 2145037"/>
                <a:gd name="connsiteX3" fmla="*/ 1002287 w 1002287"/>
                <a:gd name="connsiteY3" fmla="*/ 403725 h 2145037"/>
                <a:gd name="connsiteX4" fmla="*/ 992927 w 1002287"/>
                <a:gd name="connsiteY4" fmla="*/ 967508 h 2145037"/>
                <a:gd name="connsiteX5" fmla="*/ 12266 w 1002287"/>
                <a:gd name="connsiteY5" fmla="*/ 2145037 h 2145037"/>
                <a:gd name="connsiteX6" fmla="*/ 0 w 1002287"/>
                <a:gd name="connsiteY6" fmla="*/ 1440187 h 2145037"/>
                <a:gd name="connsiteX7" fmla="*/ 341409 w 1002287"/>
                <a:gd name="connsiteY7" fmla="*/ 1093238 h 2145037"/>
                <a:gd name="connsiteX0" fmla="*/ 375699 w 1002287"/>
                <a:gd name="connsiteY0" fmla="*/ 1089428 h 2145037"/>
                <a:gd name="connsiteX1" fmla="*/ 27249 w 1002287"/>
                <a:gd name="connsiteY1" fmla="*/ 700905 h 2145037"/>
                <a:gd name="connsiteX2" fmla="*/ 19468 w 1002287"/>
                <a:gd name="connsiteY2" fmla="*/ 0 h 2145037"/>
                <a:gd name="connsiteX3" fmla="*/ 1002287 w 1002287"/>
                <a:gd name="connsiteY3" fmla="*/ 403725 h 2145037"/>
                <a:gd name="connsiteX4" fmla="*/ 992927 w 1002287"/>
                <a:gd name="connsiteY4" fmla="*/ 967508 h 2145037"/>
                <a:gd name="connsiteX5" fmla="*/ 12266 w 1002287"/>
                <a:gd name="connsiteY5" fmla="*/ 2145037 h 2145037"/>
                <a:gd name="connsiteX6" fmla="*/ 0 w 1002287"/>
                <a:gd name="connsiteY6" fmla="*/ 1440187 h 2145037"/>
                <a:gd name="connsiteX7" fmla="*/ 375699 w 1002287"/>
                <a:gd name="connsiteY7" fmla="*/ 1089428 h 2145037"/>
                <a:gd name="connsiteX0" fmla="*/ 375699 w 1023407"/>
                <a:gd name="connsiteY0" fmla="*/ 1089428 h 2145037"/>
                <a:gd name="connsiteX1" fmla="*/ 27249 w 1023407"/>
                <a:gd name="connsiteY1" fmla="*/ 700905 h 2145037"/>
                <a:gd name="connsiteX2" fmla="*/ 19468 w 1023407"/>
                <a:gd name="connsiteY2" fmla="*/ 0 h 2145037"/>
                <a:gd name="connsiteX3" fmla="*/ 1002287 w 1023407"/>
                <a:gd name="connsiteY3" fmla="*/ 403725 h 2145037"/>
                <a:gd name="connsiteX4" fmla="*/ 1023407 w 1023407"/>
                <a:gd name="connsiteY4" fmla="*/ 1424708 h 2145037"/>
                <a:gd name="connsiteX5" fmla="*/ 12266 w 1023407"/>
                <a:gd name="connsiteY5" fmla="*/ 2145037 h 2145037"/>
                <a:gd name="connsiteX6" fmla="*/ 0 w 1023407"/>
                <a:gd name="connsiteY6" fmla="*/ 1440187 h 2145037"/>
                <a:gd name="connsiteX7" fmla="*/ 375699 w 1023407"/>
                <a:gd name="connsiteY7" fmla="*/ 1089428 h 2145037"/>
                <a:gd name="connsiteX0" fmla="*/ 375699 w 1023407"/>
                <a:gd name="connsiteY0" fmla="*/ 1089428 h 2145037"/>
                <a:gd name="connsiteX1" fmla="*/ 27249 w 1023407"/>
                <a:gd name="connsiteY1" fmla="*/ 700905 h 2145037"/>
                <a:gd name="connsiteX2" fmla="*/ 19468 w 1023407"/>
                <a:gd name="connsiteY2" fmla="*/ 0 h 2145037"/>
                <a:gd name="connsiteX3" fmla="*/ 945137 w 1023407"/>
                <a:gd name="connsiteY3" fmla="*/ 704715 h 2145037"/>
                <a:gd name="connsiteX4" fmla="*/ 1023407 w 1023407"/>
                <a:gd name="connsiteY4" fmla="*/ 1424708 h 2145037"/>
                <a:gd name="connsiteX5" fmla="*/ 12266 w 1023407"/>
                <a:gd name="connsiteY5" fmla="*/ 2145037 h 2145037"/>
                <a:gd name="connsiteX6" fmla="*/ 0 w 1023407"/>
                <a:gd name="connsiteY6" fmla="*/ 1440187 h 2145037"/>
                <a:gd name="connsiteX7" fmla="*/ 375699 w 1023407"/>
                <a:gd name="connsiteY7" fmla="*/ 1089428 h 2145037"/>
                <a:gd name="connsiteX0" fmla="*/ 375699 w 958637"/>
                <a:gd name="connsiteY0" fmla="*/ 1089428 h 2145037"/>
                <a:gd name="connsiteX1" fmla="*/ 27249 w 958637"/>
                <a:gd name="connsiteY1" fmla="*/ 700905 h 2145037"/>
                <a:gd name="connsiteX2" fmla="*/ 19468 w 958637"/>
                <a:gd name="connsiteY2" fmla="*/ 0 h 2145037"/>
                <a:gd name="connsiteX3" fmla="*/ 945137 w 958637"/>
                <a:gd name="connsiteY3" fmla="*/ 704715 h 2145037"/>
                <a:gd name="connsiteX4" fmla="*/ 958637 w 958637"/>
                <a:gd name="connsiteY4" fmla="*/ 1447568 h 2145037"/>
                <a:gd name="connsiteX5" fmla="*/ 12266 w 958637"/>
                <a:gd name="connsiteY5" fmla="*/ 2145037 h 2145037"/>
                <a:gd name="connsiteX6" fmla="*/ 0 w 958637"/>
                <a:gd name="connsiteY6" fmla="*/ 1440187 h 2145037"/>
                <a:gd name="connsiteX7" fmla="*/ 375699 w 958637"/>
                <a:gd name="connsiteY7" fmla="*/ 1089428 h 2145037"/>
                <a:gd name="connsiteX0" fmla="*/ 375699 w 964187"/>
                <a:gd name="connsiteY0" fmla="*/ 1089428 h 2145037"/>
                <a:gd name="connsiteX1" fmla="*/ 27249 w 964187"/>
                <a:gd name="connsiteY1" fmla="*/ 700905 h 2145037"/>
                <a:gd name="connsiteX2" fmla="*/ 19468 w 964187"/>
                <a:gd name="connsiteY2" fmla="*/ 0 h 2145037"/>
                <a:gd name="connsiteX3" fmla="*/ 964187 w 964187"/>
                <a:gd name="connsiteY3" fmla="*/ 716145 h 2145037"/>
                <a:gd name="connsiteX4" fmla="*/ 958637 w 964187"/>
                <a:gd name="connsiteY4" fmla="*/ 1447568 h 2145037"/>
                <a:gd name="connsiteX5" fmla="*/ 12266 w 964187"/>
                <a:gd name="connsiteY5" fmla="*/ 2145037 h 2145037"/>
                <a:gd name="connsiteX6" fmla="*/ 0 w 964187"/>
                <a:gd name="connsiteY6" fmla="*/ 1440187 h 2145037"/>
                <a:gd name="connsiteX7" fmla="*/ 375699 w 964187"/>
                <a:gd name="connsiteY7" fmla="*/ 1089428 h 2145037"/>
                <a:gd name="connsiteX0" fmla="*/ 375699 w 958637"/>
                <a:gd name="connsiteY0" fmla="*/ 1089428 h 2145037"/>
                <a:gd name="connsiteX1" fmla="*/ 27249 w 958637"/>
                <a:gd name="connsiteY1" fmla="*/ 700905 h 2145037"/>
                <a:gd name="connsiteX2" fmla="*/ 19468 w 958637"/>
                <a:gd name="connsiteY2" fmla="*/ 0 h 2145037"/>
                <a:gd name="connsiteX3" fmla="*/ 853697 w 958637"/>
                <a:gd name="connsiteY3" fmla="*/ 742815 h 2145037"/>
                <a:gd name="connsiteX4" fmla="*/ 958637 w 958637"/>
                <a:gd name="connsiteY4" fmla="*/ 1447568 h 2145037"/>
                <a:gd name="connsiteX5" fmla="*/ 12266 w 958637"/>
                <a:gd name="connsiteY5" fmla="*/ 2145037 h 2145037"/>
                <a:gd name="connsiteX6" fmla="*/ 0 w 958637"/>
                <a:gd name="connsiteY6" fmla="*/ 1440187 h 2145037"/>
                <a:gd name="connsiteX7" fmla="*/ 375699 w 958637"/>
                <a:gd name="connsiteY7" fmla="*/ 1089428 h 2145037"/>
                <a:gd name="connsiteX0" fmla="*/ 375699 w 958637"/>
                <a:gd name="connsiteY0" fmla="*/ 1089428 h 2145037"/>
                <a:gd name="connsiteX1" fmla="*/ 27249 w 958637"/>
                <a:gd name="connsiteY1" fmla="*/ 700905 h 2145037"/>
                <a:gd name="connsiteX2" fmla="*/ 19468 w 958637"/>
                <a:gd name="connsiteY2" fmla="*/ 0 h 2145037"/>
                <a:gd name="connsiteX3" fmla="*/ 952757 w 958637"/>
                <a:gd name="connsiteY3" fmla="*/ 719955 h 2145037"/>
                <a:gd name="connsiteX4" fmla="*/ 958637 w 958637"/>
                <a:gd name="connsiteY4" fmla="*/ 1447568 h 2145037"/>
                <a:gd name="connsiteX5" fmla="*/ 12266 w 958637"/>
                <a:gd name="connsiteY5" fmla="*/ 2145037 h 2145037"/>
                <a:gd name="connsiteX6" fmla="*/ 0 w 958637"/>
                <a:gd name="connsiteY6" fmla="*/ 1440187 h 2145037"/>
                <a:gd name="connsiteX7" fmla="*/ 375699 w 958637"/>
                <a:gd name="connsiteY7" fmla="*/ 1089428 h 2145037"/>
                <a:gd name="connsiteX0" fmla="*/ 363689 w 946627"/>
                <a:gd name="connsiteY0" fmla="*/ 1089428 h 2145037"/>
                <a:gd name="connsiteX1" fmla="*/ 15239 w 946627"/>
                <a:gd name="connsiteY1" fmla="*/ 700905 h 2145037"/>
                <a:gd name="connsiteX2" fmla="*/ 7458 w 946627"/>
                <a:gd name="connsiteY2" fmla="*/ 0 h 2145037"/>
                <a:gd name="connsiteX3" fmla="*/ 940747 w 946627"/>
                <a:gd name="connsiteY3" fmla="*/ 719955 h 2145037"/>
                <a:gd name="connsiteX4" fmla="*/ 946627 w 946627"/>
                <a:gd name="connsiteY4" fmla="*/ 1447568 h 2145037"/>
                <a:gd name="connsiteX5" fmla="*/ 256 w 946627"/>
                <a:gd name="connsiteY5" fmla="*/ 2145037 h 2145037"/>
                <a:gd name="connsiteX6" fmla="*/ 3230 w 946627"/>
                <a:gd name="connsiteY6" fmla="*/ 1428757 h 2145037"/>
                <a:gd name="connsiteX7" fmla="*/ 363689 w 946627"/>
                <a:gd name="connsiteY7" fmla="*/ 1089428 h 2145037"/>
                <a:gd name="connsiteX0" fmla="*/ 364042 w 946980"/>
                <a:gd name="connsiteY0" fmla="*/ 1089428 h 2145037"/>
                <a:gd name="connsiteX1" fmla="*/ 352 w 946980"/>
                <a:gd name="connsiteY1" fmla="*/ 700905 h 2145037"/>
                <a:gd name="connsiteX2" fmla="*/ 7811 w 946980"/>
                <a:gd name="connsiteY2" fmla="*/ 0 h 2145037"/>
                <a:gd name="connsiteX3" fmla="*/ 941100 w 946980"/>
                <a:gd name="connsiteY3" fmla="*/ 719955 h 2145037"/>
                <a:gd name="connsiteX4" fmla="*/ 946980 w 946980"/>
                <a:gd name="connsiteY4" fmla="*/ 1447568 h 2145037"/>
                <a:gd name="connsiteX5" fmla="*/ 609 w 946980"/>
                <a:gd name="connsiteY5" fmla="*/ 2145037 h 2145037"/>
                <a:gd name="connsiteX6" fmla="*/ 3583 w 946980"/>
                <a:gd name="connsiteY6" fmla="*/ 1428757 h 2145037"/>
                <a:gd name="connsiteX7" fmla="*/ 364042 w 946980"/>
                <a:gd name="connsiteY7" fmla="*/ 1089428 h 2145037"/>
                <a:gd name="connsiteX0" fmla="*/ 363689 w 946627"/>
                <a:gd name="connsiteY0" fmla="*/ 1089428 h 2145037"/>
                <a:gd name="connsiteX1" fmla="*/ 11429 w 946627"/>
                <a:gd name="connsiteY1" fmla="*/ 719955 h 2145037"/>
                <a:gd name="connsiteX2" fmla="*/ 7458 w 946627"/>
                <a:gd name="connsiteY2" fmla="*/ 0 h 2145037"/>
                <a:gd name="connsiteX3" fmla="*/ 940747 w 946627"/>
                <a:gd name="connsiteY3" fmla="*/ 719955 h 2145037"/>
                <a:gd name="connsiteX4" fmla="*/ 946627 w 946627"/>
                <a:gd name="connsiteY4" fmla="*/ 1447568 h 2145037"/>
                <a:gd name="connsiteX5" fmla="*/ 256 w 946627"/>
                <a:gd name="connsiteY5" fmla="*/ 2145037 h 2145037"/>
                <a:gd name="connsiteX6" fmla="*/ 3230 w 946627"/>
                <a:gd name="connsiteY6" fmla="*/ 1428757 h 2145037"/>
                <a:gd name="connsiteX7" fmla="*/ 363689 w 946627"/>
                <a:gd name="connsiteY7" fmla="*/ 1089428 h 2145037"/>
                <a:gd name="connsiteX0" fmla="*/ 459525 w 946627"/>
                <a:gd name="connsiteY0" fmla="*/ 1089428 h 2145037"/>
                <a:gd name="connsiteX1" fmla="*/ 11429 w 946627"/>
                <a:gd name="connsiteY1" fmla="*/ 719955 h 2145037"/>
                <a:gd name="connsiteX2" fmla="*/ 7458 w 946627"/>
                <a:gd name="connsiteY2" fmla="*/ 0 h 2145037"/>
                <a:gd name="connsiteX3" fmla="*/ 940747 w 946627"/>
                <a:gd name="connsiteY3" fmla="*/ 719955 h 2145037"/>
                <a:gd name="connsiteX4" fmla="*/ 946627 w 946627"/>
                <a:gd name="connsiteY4" fmla="*/ 1447568 h 2145037"/>
                <a:gd name="connsiteX5" fmla="*/ 256 w 946627"/>
                <a:gd name="connsiteY5" fmla="*/ 2145037 h 2145037"/>
                <a:gd name="connsiteX6" fmla="*/ 3230 w 946627"/>
                <a:gd name="connsiteY6" fmla="*/ 1428757 h 2145037"/>
                <a:gd name="connsiteX7" fmla="*/ 459525 w 946627"/>
                <a:gd name="connsiteY7" fmla="*/ 1089428 h 2145037"/>
                <a:gd name="connsiteX0" fmla="*/ 576194 w 946627"/>
                <a:gd name="connsiteY0" fmla="*/ 1105031 h 2145037"/>
                <a:gd name="connsiteX1" fmla="*/ 11429 w 946627"/>
                <a:gd name="connsiteY1" fmla="*/ 719955 h 2145037"/>
                <a:gd name="connsiteX2" fmla="*/ 7458 w 946627"/>
                <a:gd name="connsiteY2" fmla="*/ 0 h 2145037"/>
                <a:gd name="connsiteX3" fmla="*/ 940747 w 946627"/>
                <a:gd name="connsiteY3" fmla="*/ 719955 h 2145037"/>
                <a:gd name="connsiteX4" fmla="*/ 946627 w 946627"/>
                <a:gd name="connsiteY4" fmla="*/ 1447568 h 2145037"/>
                <a:gd name="connsiteX5" fmla="*/ 256 w 946627"/>
                <a:gd name="connsiteY5" fmla="*/ 2145037 h 2145037"/>
                <a:gd name="connsiteX6" fmla="*/ 3230 w 946627"/>
                <a:gd name="connsiteY6" fmla="*/ 1428757 h 2145037"/>
                <a:gd name="connsiteX7" fmla="*/ 576194 w 946627"/>
                <a:gd name="connsiteY7" fmla="*/ 1105031 h 2145037"/>
                <a:gd name="connsiteX0" fmla="*/ 497025 w 946627"/>
                <a:gd name="connsiteY0" fmla="*/ 1089428 h 2145037"/>
                <a:gd name="connsiteX1" fmla="*/ 11429 w 946627"/>
                <a:gd name="connsiteY1" fmla="*/ 719955 h 2145037"/>
                <a:gd name="connsiteX2" fmla="*/ 7458 w 946627"/>
                <a:gd name="connsiteY2" fmla="*/ 0 h 2145037"/>
                <a:gd name="connsiteX3" fmla="*/ 940747 w 946627"/>
                <a:gd name="connsiteY3" fmla="*/ 719955 h 2145037"/>
                <a:gd name="connsiteX4" fmla="*/ 946627 w 946627"/>
                <a:gd name="connsiteY4" fmla="*/ 1447568 h 2145037"/>
                <a:gd name="connsiteX5" fmla="*/ 256 w 946627"/>
                <a:gd name="connsiteY5" fmla="*/ 2145037 h 2145037"/>
                <a:gd name="connsiteX6" fmla="*/ 3230 w 946627"/>
                <a:gd name="connsiteY6" fmla="*/ 1428757 h 2145037"/>
                <a:gd name="connsiteX7" fmla="*/ 497025 w 946627"/>
                <a:gd name="connsiteY7" fmla="*/ 1089428 h 214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627" h="2145037">
                  <a:moveTo>
                    <a:pt x="497025" y="1089428"/>
                  </a:moveTo>
                  <a:lnTo>
                    <a:pt x="11429" y="719955"/>
                  </a:lnTo>
                  <a:cubicBezTo>
                    <a:pt x="8835" y="486320"/>
                    <a:pt x="10052" y="233635"/>
                    <a:pt x="7458" y="0"/>
                  </a:cubicBezTo>
                  <a:lnTo>
                    <a:pt x="940747" y="719955"/>
                  </a:lnTo>
                  <a:lnTo>
                    <a:pt x="946627" y="1447568"/>
                  </a:lnTo>
                  <a:lnTo>
                    <a:pt x="256" y="2145037"/>
                  </a:lnTo>
                  <a:cubicBezTo>
                    <a:pt x="-1293" y="2001527"/>
                    <a:pt x="4779" y="1572267"/>
                    <a:pt x="3230" y="1428757"/>
                  </a:cubicBezTo>
                  <a:lnTo>
                    <a:pt x="497025" y="1089428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/>
                <a:t>ALU</a:t>
              </a:r>
              <a:endParaRPr lang="en-IN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E9138FBB-9915-2E45-933C-6F42C6C335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rot="16200000" flipH="1" flipV="1">
              <a:off x="7017146" y="3689806"/>
              <a:ext cx="358453" cy="1916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B9DFCD1-E4D9-200E-4E94-1C9C900EE25E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rot="16200000" flipH="1">
              <a:off x="6454726" y="3689807"/>
              <a:ext cx="358453" cy="1916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777592-FC53-B133-23D0-25293AE6E142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rot="16200000" flipH="1">
              <a:off x="6712558" y="4611438"/>
              <a:ext cx="410779" cy="6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DF16835-426C-0EE6-762F-890645E7FC84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rot="5400000" flipH="1" flipV="1">
              <a:off x="8030238" y="4530752"/>
              <a:ext cx="410779" cy="1682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89F9EA3-96BC-BA0C-24C6-10EFFFA1B346}"/>
                </a:ext>
              </a:extLst>
            </p:cNvPr>
            <p:cNvCxnSpPr>
              <a:cxnSpLocks/>
              <a:stCxn id="10" idx="1"/>
              <a:endCxn id="5" idx="1"/>
            </p:cNvCxnSpPr>
            <p:nvPr/>
          </p:nvCxnSpPr>
          <p:spPr>
            <a:xfrm rot="5400000" flipH="1">
              <a:off x="4234646" y="1381777"/>
              <a:ext cx="13536" cy="253566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089D874-6BEA-7E22-34E3-8A4592C5C588}"/>
                </a:ext>
              </a:extLst>
            </p:cNvPr>
            <p:cNvCxnSpPr>
              <a:cxnSpLocks/>
              <a:stCxn id="10" idx="1"/>
              <a:endCxn id="6" idx="1"/>
            </p:cNvCxnSpPr>
            <p:nvPr/>
          </p:nvCxnSpPr>
          <p:spPr>
            <a:xfrm rot="5400000" flipH="1">
              <a:off x="4611669" y="1758800"/>
              <a:ext cx="13536" cy="178161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F7184C3-B8F3-57B3-FB7E-8E664DD28B06}"/>
                </a:ext>
              </a:extLst>
            </p:cNvPr>
            <p:cNvCxnSpPr>
              <a:cxnSpLocks/>
              <a:stCxn id="10" idx="1"/>
              <a:endCxn id="7" idx="1"/>
            </p:cNvCxnSpPr>
            <p:nvPr/>
          </p:nvCxnSpPr>
          <p:spPr>
            <a:xfrm rot="5400000" flipH="1">
              <a:off x="4988692" y="2135822"/>
              <a:ext cx="13536" cy="102757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FC467AE-865C-0499-86CA-9D3049302D6D}"/>
                </a:ext>
              </a:extLst>
            </p:cNvPr>
            <p:cNvCxnSpPr>
              <a:cxnSpLocks/>
              <a:stCxn id="10" idx="1"/>
              <a:endCxn id="9" idx="1"/>
            </p:cNvCxnSpPr>
            <p:nvPr/>
          </p:nvCxnSpPr>
          <p:spPr>
            <a:xfrm rot="5400000" flipH="1" flipV="1">
              <a:off x="6016924" y="2135161"/>
              <a:ext cx="13536" cy="1028895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B1E449-AA0C-747A-205D-0EF98966CD31}"/>
                </a:ext>
              </a:extLst>
            </p:cNvPr>
            <p:cNvCxnSpPr>
              <a:cxnSpLocks/>
              <a:stCxn id="10" idx="1"/>
              <a:endCxn id="8" idx="1"/>
            </p:cNvCxnSpPr>
            <p:nvPr/>
          </p:nvCxnSpPr>
          <p:spPr>
            <a:xfrm rot="5400000" flipH="1" flipV="1">
              <a:off x="6393946" y="1758139"/>
              <a:ext cx="13536" cy="178294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4EFDF26-9B28-778C-8D0A-00BCC48E27A4}"/>
                </a:ext>
              </a:extLst>
            </p:cNvPr>
            <p:cNvCxnSpPr>
              <a:cxnSpLocks/>
              <a:stCxn id="10" idx="1"/>
              <a:endCxn id="11" idx="1"/>
            </p:cNvCxnSpPr>
            <p:nvPr/>
          </p:nvCxnSpPr>
          <p:spPr>
            <a:xfrm rot="5400000" flipH="1" flipV="1">
              <a:off x="6914500" y="1237585"/>
              <a:ext cx="1" cy="2810512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A8E2C30-DB86-3049-DD8C-61A0F2AF34E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rot="16200000" flipH="1" flipV="1">
              <a:off x="2781593" y="3723596"/>
              <a:ext cx="309193" cy="747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2403F70-8449-41CE-1637-FA89704588D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rot="16200000" flipH="1">
              <a:off x="3605653" y="3728367"/>
              <a:ext cx="309193" cy="652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1DC264B-5D0E-75E2-3B90-B2CA96B0A66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6200000">
              <a:off x="2618903" y="2962552"/>
              <a:ext cx="989" cy="325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1BD800F-05CA-6E48-5ED4-A4DFCE7C7A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8607" y="3632848"/>
              <a:ext cx="1905458" cy="888997"/>
            </a:xfrm>
            <a:prstGeom prst="bentConnector3">
              <a:avLst>
                <a:gd name="adj1" fmla="val -1279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Left-Right 27">
              <a:extLst>
                <a:ext uri="{FF2B5EF4-FFF2-40B4-BE49-F238E27FC236}">
                  <a16:creationId xmlns:a16="http://schemas.microsoft.com/office/drawing/2014/main" id="{D5454A2B-C985-2052-8BB8-3F611E2374B1}"/>
                </a:ext>
              </a:extLst>
            </p:cNvPr>
            <p:cNvSpPr/>
            <p:nvPr/>
          </p:nvSpPr>
          <p:spPr>
            <a:xfrm flipH="1">
              <a:off x="2453833" y="1554664"/>
              <a:ext cx="6329396" cy="619935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BUS 8bit</a:t>
              </a:r>
              <a:endParaRPr lang="en-IN" dirty="0"/>
            </a:p>
          </p:txBody>
        </p:sp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15D60C6F-BFB8-6EA5-9593-64969E8665BA}"/>
                </a:ext>
              </a:extLst>
            </p:cNvPr>
            <p:cNvSpPr/>
            <p:nvPr/>
          </p:nvSpPr>
          <p:spPr>
            <a:xfrm flipH="1">
              <a:off x="6345191" y="4684916"/>
              <a:ext cx="2438039" cy="61842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 BUS 8bit</a:t>
              </a:r>
              <a:endParaRPr lang="en-IN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C147318-16FB-0A31-4A04-4455DE0D35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61124" y="2338582"/>
              <a:ext cx="6355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089BC79-5A43-8741-DA6C-8C6FCD9BF2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23121" y="2345644"/>
              <a:ext cx="6355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C52C569-5B69-A4E5-574D-1CB5BCCF5F2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38736" y="2321184"/>
              <a:ext cx="6355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FE37939-CE64-0093-E3C0-745E52D6D40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92418" y="2321184"/>
              <a:ext cx="6355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C66B019-DB89-3869-C7EC-E0F374E8B87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878578" y="2321184"/>
              <a:ext cx="6355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AAEAA8B-A9E3-95AD-47D6-C15A1312D6F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33702" y="2338582"/>
              <a:ext cx="6355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62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2395629"/>
            <a:ext cx="3795840" cy="37418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 fetch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89FCC-BCD9-C387-4221-80213E61B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5981" y="171715"/>
            <a:ext cx="4261575" cy="65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7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2395629"/>
            <a:ext cx="3795840" cy="37418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MOV_A_B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A3EDA-7C06-5A16-059E-4B5B6195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80" y="0"/>
            <a:ext cx="3779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MOV_B_A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77E9-8B34-9E20-85A4-26A46AC7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144" y="0"/>
            <a:ext cx="3719641" cy="679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MVI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0077843A-4095-AA28-2FD1-39339A29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63" y="483615"/>
            <a:ext cx="4138019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4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MOV_MEM_A:</a:t>
            </a:r>
            <a:br>
              <a:rPr lang="en-US" sz="5400" dirty="0"/>
            </a:br>
            <a:r>
              <a:rPr lang="en-US" sz="5400" dirty="0"/>
              <a:t>Memory Read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A diagram of a computer&#10;&#10;Description automatically generated">
            <a:extLst>
              <a:ext uri="{FF2B5EF4-FFF2-40B4-BE49-F238E27FC236}">
                <a16:creationId xmlns:a16="http://schemas.microsoft.com/office/drawing/2014/main" id="{81DC814C-46EF-F0DB-AC54-F3504AB0F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51" y="308263"/>
            <a:ext cx="4355162" cy="62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ALU:</a:t>
            </a:r>
            <a:br>
              <a:rPr lang="en-US" sz="5400" dirty="0"/>
            </a:b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2DD377-E3D5-915C-E8B2-4A454B8E0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09" y="311005"/>
            <a:ext cx="3016357" cy="62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2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B2F-5F10-414E-EFA9-CA78D5D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JMP UNCONDITIONAL:</a:t>
            </a:r>
            <a:br>
              <a:rPr lang="en-US" sz="5400" dirty="0"/>
            </a:b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E9EF14-175F-5162-FDB6-C5D71D641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967" y="548054"/>
            <a:ext cx="4343776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95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10579</TotalTime>
  <Words>100</Words>
  <Application>Microsoft Office PowerPoint</Application>
  <PresentationFormat>Widescreen</PresentationFormat>
  <Paragraphs>48</Paragraphs>
  <Slides>15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Worksheet</vt:lpstr>
      <vt:lpstr>Basic CPU</vt:lpstr>
      <vt:lpstr>CPU Block Diagram</vt:lpstr>
      <vt:lpstr>Instruction fetch</vt:lpstr>
      <vt:lpstr>MOV_A_B</vt:lpstr>
      <vt:lpstr>MOV_B_A</vt:lpstr>
      <vt:lpstr>MVI</vt:lpstr>
      <vt:lpstr>MOV_MEM_A: Memory Read</vt:lpstr>
      <vt:lpstr>ALU: </vt:lpstr>
      <vt:lpstr>JMP UNCONDITIONAL: </vt:lpstr>
      <vt:lpstr>Conditional jump, pass: </vt:lpstr>
      <vt:lpstr>Conditional jump, fail: </vt:lpstr>
      <vt:lpstr>RTL Table</vt:lpstr>
      <vt:lpstr>CPU Block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CPU</dc:title>
  <dc:creator>Sourav Bhattacharjee</dc:creator>
  <cp:lastModifiedBy>Sourav Bhattacharjee</cp:lastModifiedBy>
  <cp:revision>7</cp:revision>
  <dcterms:created xsi:type="dcterms:W3CDTF">2024-05-25T19:02:49Z</dcterms:created>
  <dcterms:modified xsi:type="dcterms:W3CDTF">2024-07-07T17:57:58Z</dcterms:modified>
</cp:coreProperties>
</file>