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231-E84B-4D8B-81C8-9C015D8DE8CC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10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231-E84B-4D8B-81C8-9C015D8DE8CC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64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231-E84B-4D8B-81C8-9C015D8DE8CC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603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231-E84B-4D8B-81C8-9C015D8DE8CC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89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231-E84B-4D8B-81C8-9C015D8DE8CC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3187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231-E84B-4D8B-81C8-9C015D8DE8CC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609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231-E84B-4D8B-81C8-9C015D8DE8CC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881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231-E84B-4D8B-81C8-9C015D8DE8CC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5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231-E84B-4D8B-81C8-9C015D8DE8CC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25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231-E84B-4D8B-81C8-9C015D8DE8CC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00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231-E84B-4D8B-81C8-9C015D8DE8CC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04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231-E84B-4D8B-81C8-9C015D8DE8CC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96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231-E84B-4D8B-81C8-9C015D8DE8CC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47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231-E84B-4D8B-81C8-9C015D8DE8CC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82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231-E84B-4D8B-81C8-9C015D8DE8CC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94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231-E84B-4D8B-81C8-9C015D8DE8CC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36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F9231-E84B-4D8B-81C8-9C015D8DE8CC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51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D9CB-1365-31F2-0404-EEA03DA37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CPU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C4E6B-81DA-7FA3-221E-5FE38B8B3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875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AB2F-5F10-414E-EFA9-CA78D5D8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Conditional jump, fail:</a:t>
            </a:r>
            <a:br>
              <a:rPr lang="en-US" sz="5400" dirty="0"/>
            </a:b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44D42DF4-7FD4-3047-F8B5-7BAF587EC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481" y="468373"/>
            <a:ext cx="4138019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3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DA29-2A70-611E-AC25-480BA748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Unit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661B5-0A9F-C8A9-15E7-C3A6DC896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75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D0FB-D84E-70A6-98C6-55E3F7DE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 Table</a:t>
            </a:r>
            <a:endParaRPr lang="en-IN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F3B758A-CA58-C0B8-26F8-7CC3F479D0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340642"/>
              </p:ext>
            </p:extLst>
          </p:nvPr>
        </p:nvGraphicFramePr>
        <p:xfrm>
          <a:off x="434975" y="2233613"/>
          <a:ext cx="11299825" cy="34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300452" imgH="3482231" progId="Excel.Sheet.12">
                  <p:embed/>
                </p:oleObj>
              </mc:Choice>
              <mc:Fallback>
                <p:oleObj name="Worksheet" r:id="rId2" imgW="11300452" imgH="3482231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F3B758A-CA58-C0B8-26F8-7CC3F479D0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4975" y="2233613"/>
                        <a:ext cx="11299825" cy="348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853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AB2F-5F10-414E-EFA9-CA78D5D8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2395629"/>
            <a:ext cx="3795840" cy="37418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Instruction fetch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489FCC-BCD9-C387-4221-80213E61B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5981" y="171715"/>
            <a:ext cx="4261575" cy="650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7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AB2F-5F10-414E-EFA9-CA78D5D8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2395629"/>
            <a:ext cx="3795840" cy="37418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MOV_A_B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BA3EDA-7C06-5A16-059E-4B5B6195C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980" y="0"/>
            <a:ext cx="3779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9DAB2F-5F10-414E-EFA9-CA78D5D8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MOV_B_A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077E9-8B34-9E20-85A4-26A46AC74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144" y="0"/>
            <a:ext cx="3719641" cy="679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1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AB2F-5F10-414E-EFA9-CA78D5D8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MVI</a:t>
            </a: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diagram of a computer&#10;&#10;Description automatically generated">
            <a:extLst>
              <a:ext uri="{FF2B5EF4-FFF2-40B4-BE49-F238E27FC236}">
                <a16:creationId xmlns:a16="http://schemas.microsoft.com/office/drawing/2014/main" id="{0077843A-4095-AA28-2FD1-39339A291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63" y="483615"/>
            <a:ext cx="4138019" cy="58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4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AB2F-5F10-414E-EFA9-CA78D5D8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MOV_MEM_A:</a:t>
            </a:r>
            <a:br>
              <a:rPr lang="en-US" sz="5400" dirty="0"/>
            </a:br>
            <a:r>
              <a:rPr lang="en-US" sz="5400" dirty="0"/>
              <a:t>Memory Read</a:t>
            </a: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 descr="A diagram of a computer&#10;&#10;Description automatically generated">
            <a:extLst>
              <a:ext uri="{FF2B5EF4-FFF2-40B4-BE49-F238E27FC236}">
                <a16:creationId xmlns:a16="http://schemas.microsoft.com/office/drawing/2014/main" id="{81DC814C-46EF-F0DB-AC54-F3504AB0F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651" y="308263"/>
            <a:ext cx="4355162" cy="624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AB2F-5F10-414E-EFA9-CA78D5D8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ALU:</a:t>
            </a:r>
            <a:br>
              <a:rPr lang="en-US" sz="5400" dirty="0"/>
            </a:b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FF2DD377-E3D5-915C-E8B2-4A454B8E0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509" y="311005"/>
            <a:ext cx="3016357" cy="623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2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AB2F-5F10-414E-EFA9-CA78D5D8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8755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/>
              <a:t>JMP UNCONDITIONAL:</a:t>
            </a:r>
            <a:br>
              <a:rPr lang="en-US" sz="5400" dirty="0"/>
            </a:b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EE9EF14-175F-5162-FDB6-C5D71D641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967" y="548054"/>
            <a:ext cx="4343776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AB2F-5F10-414E-EFA9-CA78D5D8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Conditional jump, pass:</a:t>
            </a:r>
            <a:br>
              <a:rPr lang="en-US" sz="5400" dirty="0"/>
            </a:b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6B98307E-A69F-7A20-110A-C23D01010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039" y="479804"/>
            <a:ext cx="4458086" cy="58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322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8777</TotalTime>
  <Words>47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Microsoft Excel Worksheet</vt:lpstr>
      <vt:lpstr>Basic CPU</vt:lpstr>
      <vt:lpstr>Instruction fetch</vt:lpstr>
      <vt:lpstr>MOV_A_B</vt:lpstr>
      <vt:lpstr>MOV_B_A</vt:lpstr>
      <vt:lpstr>MVI</vt:lpstr>
      <vt:lpstr>MOV_MEM_A: Memory Read</vt:lpstr>
      <vt:lpstr>ALU: </vt:lpstr>
      <vt:lpstr>JMP UNCONDITIONAL: </vt:lpstr>
      <vt:lpstr>Conditional jump, pass: </vt:lpstr>
      <vt:lpstr>Conditional jump, fail: </vt:lpstr>
      <vt:lpstr>Control Unit</vt:lpstr>
      <vt:lpstr>RTL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CPU</dc:title>
  <dc:creator>Sourav Bhattacharjee</dc:creator>
  <cp:lastModifiedBy>Sourav Bhattacharjee</cp:lastModifiedBy>
  <cp:revision>3</cp:revision>
  <dcterms:created xsi:type="dcterms:W3CDTF">2024-05-25T19:02:49Z</dcterms:created>
  <dcterms:modified xsi:type="dcterms:W3CDTF">2024-06-01T15:01:55Z</dcterms:modified>
</cp:coreProperties>
</file>