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64" r:id="rId4"/>
    <p:sldId id="271" r:id="rId5"/>
    <p:sldId id="266" r:id="rId6"/>
    <p:sldId id="273" r:id="rId7"/>
    <p:sldId id="267" r:id="rId8"/>
    <p:sldId id="260" r:id="rId9"/>
    <p:sldId id="259" r:id="rId10"/>
    <p:sldId id="268" r:id="rId11"/>
    <p:sldId id="261" r:id="rId12"/>
    <p:sldId id="270" r:id="rId13"/>
    <p:sldId id="274" r:id="rId14"/>
    <p:sldId id="269" r:id="rId15"/>
    <p:sldId id="262"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82562" autoAdjust="0"/>
  </p:normalViewPr>
  <p:slideViewPr>
    <p:cSldViewPr>
      <p:cViewPr varScale="1">
        <p:scale>
          <a:sx n="56" d="100"/>
          <a:sy n="56"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7853"/>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 Set</a:t>
          </a:r>
          <a:endParaRPr lang="en-US" sz="1800" kern="1200" dirty="0"/>
        </a:p>
      </dsp:txBody>
      <dsp:txXfrm>
        <a:off x="1802905" y="83706"/>
        <a:ext cx="3305919" cy="1034653"/>
      </dsp:txXfrm>
    </dsp:sp>
    <dsp:sp modelId="{F2FAB72E-B584-4B4D-ABEA-1CED358ABCD0}">
      <dsp:nvSpPr>
        <dsp:cNvPr id="0" name=""/>
        <dsp:cNvSpPr/>
      </dsp:nvSpPr>
      <dsp:spPr>
        <a:xfrm rot="5400000">
          <a:off x="2325622" y="1636778"/>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Artificial Neural Networks</a:t>
          </a:r>
          <a:endParaRPr lang="en-US" sz="1800" kern="1200" dirty="0"/>
        </a:p>
        <a:p>
          <a:pPr marL="171450" lvl="1" indent="-171450" algn="l" defTabSz="800100">
            <a:lnSpc>
              <a:spcPct val="90000"/>
            </a:lnSpc>
            <a:spcBef>
              <a:spcPct val="0"/>
            </a:spcBef>
            <a:spcAft>
              <a:spcPct val="15000"/>
            </a:spcAft>
            <a:buChar char="••"/>
          </a:pPr>
          <a:r>
            <a:rPr lang="en-US" sz="1800" kern="1200" dirty="0" smtClean="0"/>
            <a:t>Backpropagation Algorithm</a:t>
          </a:r>
          <a:endParaRPr lang="en-US" sz="1800" kern="1200" dirty="0"/>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11</a:t>
            </a:fld>
            <a:endParaRPr lang="en-US"/>
          </a:p>
        </p:txBody>
      </p:sp>
    </p:spTree>
    <p:extLst>
      <p:ext uri="{BB962C8B-B14F-4D97-AF65-F5344CB8AC3E}">
        <p14:creationId xmlns:p14="http://schemas.microsoft.com/office/powerpoint/2010/main" val="289607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15</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12/11/2015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2400" dirty="0" smtClean="0"/>
              <a:t>Presented By:</a:t>
            </a:r>
          </a:p>
          <a:p>
            <a:pPr algn="l"/>
            <a:r>
              <a:rPr lang="en-US" sz="2400" kern="1200" dirty="0" err="1"/>
              <a:t>Akash</a:t>
            </a:r>
            <a:r>
              <a:rPr lang="en-US" sz="2400" kern="1200" dirty="0"/>
              <a:t> </a:t>
            </a:r>
            <a:r>
              <a:rPr lang="en-US" sz="2400" kern="1200" dirty="0" err="1" smtClean="0"/>
              <a:t>Mohapatra</a:t>
            </a:r>
            <a:endParaRPr lang="en-US" sz="2400" kern="1200" dirty="0" smtClean="0"/>
          </a:p>
          <a:p>
            <a:pPr algn="l"/>
            <a:r>
              <a:rPr lang="en-US" sz="2400" kern="1200" dirty="0" err="1" smtClean="0"/>
              <a:t>Sourav</a:t>
            </a:r>
            <a:r>
              <a:rPr lang="en-US" sz="2400" kern="1200" dirty="0" smtClean="0"/>
              <a:t> </a:t>
            </a:r>
            <a:r>
              <a:rPr lang="en-US" sz="2400" kern="1200" dirty="0" err="1" smtClean="0"/>
              <a:t>Chakraborty</a:t>
            </a:r>
            <a:endParaRPr lang="en-US" sz="2400" kern="1200" dirty="0" smtClean="0"/>
          </a:p>
          <a:p>
            <a:pPr algn="l"/>
            <a:r>
              <a:rPr lang="en-US" sz="2400" kern="1200" dirty="0" smtClean="0"/>
              <a:t>Raja </a:t>
            </a:r>
            <a:r>
              <a:rPr lang="en-US" sz="2400" kern="1200" dirty="0" err="1" smtClean="0"/>
              <a:t>Mummidi</a:t>
            </a:r>
            <a:endParaRPr lang="en-US" sz="2400" kern="1200" dirty="0" smtClean="0"/>
          </a:p>
          <a:p>
            <a:pPr algn="l"/>
            <a:r>
              <a:rPr lang="en-US" sz="2400" kern="1200" dirty="0" err="1" smtClean="0"/>
              <a:t>Lata</a:t>
            </a:r>
            <a:r>
              <a:rPr lang="en-US" sz="2400" kern="1200" dirty="0" smtClean="0"/>
              <a:t> </a:t>
            </a:r>
            <a:r>
              <a:rPr lang="en-US" sz="2400" kern="1200" dirty="0" err="1"/>
              <a:t>Yadav</a:t>
            </a:r>
            <a:endParaRPr lang="en-US" sz="2400" kern="1200" dirty="0"/>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7" name="Rectangle 6"/>
          <p:cNvSpPr/>
          <p:nvPr/>
        </p:nvSpPr>
        <p:spPr>
          <a:xfrm>
            <a:off x="6096000" y="623267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a:t>
            </a:r>
            <a:endParaRPr lang="en-US" sz="1200" b="1" dirty="0">
              <a:solidFill>
                <a:schemeClr val="tx1"/>
              </a:solidFill>
            </a:endParaRPr>
          </a:p>
        </p:txBody>
      </p:sp>
      <p:sp>
        <p:nvSpPr>
          <p:cNvPr id="11" name="Rectangle 10"/>
          <p:cNvSpPr/>
          <p:nvPr/>
        </p:nvSpPr>
        <p:spPr>
          <a:xfrm>
            <a:off x="7175090" y="5903334"/>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Results </a:t>
            </a:r>
            <a:r>
              <a:rPr lang="en-US" sz="3200" dirty="0" smtClean="0"/>
              <a:t>– -----------------Correct This one</a:t>
            </a:r>
            <a:endParaRPr lang="en-US" sz="3200" dirty="0"/>
          </a:p>
        </p:txBody>
      </p:sp>
      <p:pic>
        <p:nvPicPr>
          <p:cNvPr id="1026" name="Picture 2" descr="C:\Users\aakashdeep\Desktop\Dec2015\ML\CharacterRecognition_ANN\Output_ML\1.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7320" t="11590" r="37290" b="13232"/>
          <a:stretch/>
        </p:blipFill>
        <p:spPr bwMode="auto">
          <a:xfrm>
            <a:off x="474785" y="1828800"/>
            <a:ext cx="8141678" cy="489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609600"/>
          </a:xfrm>
        </p:spPr>
        <p:txBody>
          <a:bodyPr/>
          <a:lstStyle/>
          <a:p>
            <a:r>
              <a:rPr lang="en-US" sz="3200" dirty="0" smtClean="0"/>
              <a:t>Results - II</a:t>
            </a:r>
            <a:endParaRPr lang="en-US" sz="3200" dirty="0"/>
          </a:p>
        </p:txBody>
      </p:sp>
      <p:pic>
        <p:nvPicPr>
          <p:cNvPr id="2050" name="Picture 2" descr="C:\Users\aakashdeep\Desktop\Dec2015\ML\CharacterRecognition_ANN\Output_ML\2.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4099" r="27805" b="10729"/>
          <a:stretch/>
        </p:blipFill>
        <p:spPr bwMode="auto">
          <a:xfrm>
            <a:off x="381000" y="152400"/>
            <a:ext cx="84582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48600" cy="838200"/>
          </a:xfrm>
        </p:spPr>
        <p:txBody>
          <a:bodyPr/>
          <a:lstStyle/>
          <a:p>
            <a:r>
              <a:rPr lang="en-US" sz="3200" dirty="0" smtClean="0"/>
              <a:t>Performance Analysis</a:t>
            </a:r>
            <a:endParaRPr lang="en-US" sz="3200" dirty="0"/>
          </a:p>
        </p:txBody>
      </p:sp>
      <p:pic>
        <p:nvPicPr>
          <p:cNvPr id="3074" name="Picture 2" descr="C:\Users\aakashdeep\Desktop\Dec2015\ML\CharacterRecognition_ANN\Output_ML\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694" t="5825" r="33438" b="39339"/>
          <a:stretch/>
        </p:blipFill>
        <p:spPr bwMode="auto">
          <a:xfrm>
            <a:off x="685800" y="1295400"/>
            <a:ext cx="8001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dirty="0" smtClean="0"/>
              <a:t>Recognition of data from image – Segmentation and Feature extraction</a:t>
            </a:r>
          </a:p>
          <a:p>
            <a:r>
              <a:rPr lang="en-US" sz="2000" dirty="0" smtClean="0">
                <a:solidFill>
                  <a:schemeClr val="tx1"/>
                </a:solidFill>
              </a:rPr>
              <a:t>Removal of restriction over input – Target more fonts and other languages too</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akashdeep\Desktop\Dec2015\ML\slide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1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solidFill>
                  <a:schemeClr val="tx1"/>
                </a:solidFill>
                <a:latin typeface="+mn-lt"/>
                <a:ea typeface="+mn-ea"/>
                <a:cs typeface="+mn-cs"/>
              </a:rPr>
              <a:t>(</a:t>
            </a:r>
            <a:r>
              <a:rPr lang="en-US" sz="2000" dirty="0" smtClean="0"/>
              <a:t>Implementation </a:t>
            </a:r>
            <a:r>
              <a:rPr lang="en-US" sz="2000" dirty="0" smtClean="0"/>
              <a:t>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485937818"/>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rPr>
              <a:t>Initialize all network weights to small random </a:t>
            </a:r>
            <a:r>
              <a:rPr lang="en-US" sz="2000" dirty="0" smtClean="0">
                <a:solidFill>
                  <a:schemeClr val="tx1"/>
                </a:solidFill>
              </a:rPr>
              <a:t>numbers</a:t>
            </a:r>
          </a:p>
          <a:p>
            <a:r>
              <a:rPr lang="en-US" sz="2000" dirty="0" smtClean="0"/>
              <a:t>Repeat until </a:t>
            </a:r>
            <a:r>
              <a:rPr lang="en-US" sz="2000" dirty="0">
                <a:solidFill>
                  <a:schemeClr val="tx1"/>
                </a:solidFill>
              </a:rPr>
              <a:t>termination </a:t>
            </a:r>
            <a:r>
              <a:rPr lang="en-US" sz="2000" dirty="0" smtClean="0">
                <a:solidFill>
                  <a:schemeClr val="tx1"/>
                </a:solidFill>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a:t>
            </a:r>
            <a:r>
              <a:rPr lang="en-US" dirty="0" smtClean="0"/>
              <a:t>unit</a:t>
            </a:r>
            <a:r>
              <a:rPr lang="en-US" i="1" dirty="0" smtClean="0"/>
              <a:t>,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452</TotalTime>
  <Words>650</Words>
  <Application>Microsoft Office PowerPoint</Application>
  <PresentationFormat>On-screen Show (4:3)</PresentationFormat>
  <Paragraphs>132</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-----------------Correct This one</vt:lpstr>
      <vt:lpstr>Results - II</vt:lpstr>
      <vt:lpstr>Performance Analysis</vt:lpstr>
      <vt:lpstr>Where can we use Character Recognition?</vt:lpstr>
      <vt:lpstr>Future Work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79</cp:revision>
  <dcterms:created xsi:type="dcterms:W3CDTF">2015-12-11T17:27:03Z</dcterms:created>
  <dcterms:modified xsi:type="dcterms:W3CDTF">2015-12-12T02:00:36Z</dcterms:modified>
</cp:coreProperties>
</file>