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3F8B-2E8A-4498-873C-C4D124EA9742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DC4B-EB09-4DAF-861C-2E144867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0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3F8B-2E8A-4498-873C-C4D124EA9742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DC4B-EB09-4DAF-861C-2E144867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2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3F8B-2E8A-4498-873C-C4D124EA9742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DC4B-EB09-4DAF-861C-2E144867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3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3F8B-2E8A-4498-873C-C4D124EA9742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DC4B-EB09-4DAF-861C-2E144867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1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3F8B-2E8A-4498-873C-C4D124EA9742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DC4B-EB09-4DAF-861C-2E144867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7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3F8B-2E8A-4498-873C-C4D124EA9742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DC4B-EB09-4DAF-861C-2E144867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9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3F8B-2E8A-4498-873C-C4D124EA9742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DC4B-EB09-4DAF-861C-2E144867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4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3F8B-2E8A-4498-873C-C4D124EA9742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DC4B-EB09-4DAF-861C-2E144867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9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3F8B-2E8A-4498-873C-C4D124EA9742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DC4B-EB09-4DAF-861C-2E144867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7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3F8B-2E8A-4498-873C-C4D124EA9742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DC4B-EB09-4DAF-861C-2E144867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3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3F8B-2E8A-4498-873C-C4D124EA9742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DC4B-EB09-4DAF-861C-2E144867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83F8B-2E8A-4498-873C-C4D124EA9742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DC4B-EB09-4DAF-861C-2E144867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Student Result Management System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Final Project EDGE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09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the home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311935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After Admin(teacher) login with id and password , this page will be shown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284015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result section, admin can add new result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104437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After adding result of a student , the total result will be shown in manage result section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8884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422581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Now for a student , first the homepage will look like this as before.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257564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 student will add roll and semester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98572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Now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student</a:t>
            </a:r>
            <a:r>
              <a:rPr lang="en-US" dirty="0" smtClean="0"/>
              <a:t> can see the individual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1270424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5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THANK YOU 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461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69</Words>
  <Application>Microsoft Office PowerPoint</Application>
  <PresentationFormat>On-screen Show (4:3)</PresentationFormat>
  <Paragraphs>12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Student Result Management System</vt:lpstr>
      <vt:lpstr>This is the home page</vt:lpstr>
      <vt:lpstr>After Admin(teacher) login with id and password , this page will be shown</vt:lpstr>
      <vt:lpstr>In the result section, admin can add new result</vt:lpstr>
      <vt:lpstr> After adding result of a student , the total result will be shown in manage result section</vt:lpstr>
      <vt:lpstr>Now for a student , first the homepage will look like this as before.</vt:lpstr>
      <vt:lpstr>Then student will add roll and semester</vt:lpstr>
      <vt:lpstr>Now a student can see the individual result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Result Management System</dc:title>
  <dc:creator>ASUS</dc:creator>
  <cp:lastModifiedBy>ASUS</cp:lastModifiedBy>
  <cp:revision>2</cp:revision>
  <dcterms:created xsi:type="dcterms:W3CDTF">2024-12-31T15:59:37Z</dcterms:created>
  <dcterms:modified xsi:type="dcterms:W3CDTF">2024-12-31T16:12:06Z</dcterms:modified>
</cp:coreProperties>
</file>