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69" r:id="rId2"/>
    <p:sldId id="270" r:id="rId3"/>
    <p:sldId id="271" r:id="rId4"/>
    <p:sldId id="272" r:id="rId5"/>
    <p:sldId id="262" r:id="rId6"/>
    <p:sldId id="264" r:id="rId7"/>
    <p:sldId id="261" r:id="rId8"/>
    <p:sldId id="266" r:id="rId9"/>
    <p:sldId id="263" r:id="rId10"/>
    <p:sldId id="265" r:id="rId11"/>
    <p:sldId id="268" r:id="rId12"/>
    <p:sldId id="26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Shrubs on seashore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Oval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0" name="Freeform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Group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Group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reeform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reeform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7" name="Freeform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0" name="Group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reeform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1" name="Freeform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" name="Group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reeform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8" name="Freeform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" name="Group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" name="Freeform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" name="Group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reeform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5" name="Group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reeform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Freeform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" name="Group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reeform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Freeform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Group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reeform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" name="Freeform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059E8-3BEB-43CB-9DFC-F0B31EF34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392" y="1995692"/>
            <a:ext cx="2771211" cy="209467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6D573-2895-4B61-81CF-FF0BFFA61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0682" y="1242059"/>
            <a:ext cx="6623436" cy="3601940"/>
          </a:xfrm>
        </p:spPr>
        <p:txBody>
          <a:bodyPr>
            <a:normAutofit/>
          </a:bodyPr>
          <a:lstStyle/>
          <a:p>
            <a:r>
              <a:rPr lang="en-US" sz="2600" b="0" dirty="0"/>
              <a:t>Project Title: </a:t>
            </a:r>
            <a:r>
              <a:rPr lang="en-US" sz="2600" b="1" dirty="0"/>
              <a:t>Arduino based smart blind stick using ultrasonic sensor</a:t>
            </a:r>
          </a:p>
          <a:p>
            <a:endParaRPr lang="en-US" sz="2600" b="0" dirty="0"/>
          </a:p>
          <a:p>
            <a:r>
              <a:rPr lang="en-US" sz="2600" dirty="0"/>
              <a:t>Group: 2</a:t>
            </a:r>
          </a:p>
          <a:p>
            <a:r>
              <a:rPr lang="en-US" sz="2600" dirty="0"/>
              <a:t>Sec: A</a:t>
            </a:r>
          </a:p>
          <a:p>
            <a:r>
              <a:rPr lang="en-US" sz="2600" dirty="0"/>
              <a:t>Course Instructor: NADIA NOWSHIN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836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17BA-EF15-4467-AB01-0E5B393F34A8}"/>
              </a:ext>
            </a:extLst>
          </p:cNvPr>
          <p:cNvSpPr txBox="1">
            <a:spLocks/>
          </p:cNvSpPr>
          <p:nvPr/>
        </p:nvSpPr>
        <p:spPr>
          <a:xfrm>
            <a:off x="1187283" y="834888"/>
            <a:ext cx="3941310" cy="9462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dirty="0"/>
              <a:t>Advantages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C92C5-4001-487F-A947-0525C11A8BCF}"/>
              </a:ext>
            </a:extLst>
          </p:cNvPr>
          <p:cNvSpPr txBox="1">
            <a:spLocks/>
          </p:cNvSpPr>
          <p:nvPr/>
        </p:nvSpPr>
        <p:spPr>
          <a:xfrm>
            <a:off x="1031874" y="1871396"/>
            <a:ext cx="10128251" cy="311520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enables the blind people to move with the same ease confidence as sighted people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system is linked with the GSM module it can provide the direction information.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feature to left and right turn alarm signal.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Obstacle detection with indication support.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 information with indication alarm.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alarming system.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to use.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accident will accrued from the blind people.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8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1110-177A-459F-B723-3F9B291C532A}"/>
              </a:ext>
            </a:extLst>
          </p:cNvPr>
          <p:cNvSpPr txBox="1">
            <a:spLocks/>
          </p:cNvSpPr>
          <p:nvPr/>
        </p:nvSpPr>
        <p:spPr>
          <a:xfrm>
            <a:off x="1932665" y="1049922"/>
            <a:ext cx="4690772" cy="90609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D4C7B-0312-4037-8AC5-2E05EC214D32}"/>
              </a:ext>
            </a:extLst>
          </p:cNvPr>
          <p:cNvSpPr txBox="1">
            <a:spLocks/>
          </p:cNvSpPr>
          <p:nvPr/>
        </p:nvSpPr>
        <p:spPr>
          <a:xfrm>
            <a:off x="1932665" y="2198173"/>
            <a:ext cx="5907320" cy="270380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&amp; fixed route to follow daily routine.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Till now, GPS can’t attach in it due to 40 meter to change coordinate as to follow the path/ new path.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 sensor support in these fields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charging of the battery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charging is not done stick can’t work.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 doesn’t work most of the time.</a:t>
            </a:r>
          </a:p>
        </p:txBody>
      </p:sp>
    </p:spTree>
    <p:extLst>
      <p:ext uri="{BB962C8B-B14F-4D97-AF65-F5344CB8AC3E}">
        <p14:creationId xmlns:p14="http://schemas.microsoft.com/office/powerpoint/2010/main" val="3983003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4765C-F08E-4F4C-8F22-FC10289C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6" y="0"/>
            <a:ext cx="11004607" cy="5033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Future 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smart stick can be further enhanced by using VLSI technology to design the PCB unit. This will makes the system further more compact.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wall following function can also be added so that the user can walk straight along a corridor in an indoor environment.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GPS can help blind peoples to source &amp; destination route information.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GPS also can help to find the shortest &amp; best path as accordingly to Google/Bing map based on real-time coordinates.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system can be supplemented with actual GPS MODULE used in cars and we can provide a vibrator for the partially deaf person.</a:t>
            </a:r>
          </a:p>
        </p:txBody>
      </p:sp>
    </p:spTree>
    <p:extLst>
      <p:ext uri="{BB962C8B-B14F-4D97-AF65-F5344CB8AC3E}">
        <p14:creationId xmlns:p14="http://schemas.microsoft.com/office/powerpoint/2010/main" val="386330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3627-6CC2-48E4-9DB5-810B20A63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932" y="2289976"/>
            <a:ext cx="3570136" cy="184470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6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4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6CEE-1689-47B5-BE76-932BC680D6CA}"/>
              </a:ext>
            </a:extLst>
          </p:cNvPr>
          <p:cNvSpPr txBox="1">
            <a:spLocks/>
          </p:cNvSpPr>
          <p:nvPr/>
        </p:nvSpPr>
        <p:spPr>
          <a:xfrm>
            <a:off x="3971875" y="292210"/>
            <a:ext cx="4520118" cy="7589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Times New Roman" pitchFamily="18" charset="0"/>
              </a:rPr>
              <a:t>Group No_02</a:t>
            </a:r>
          </a:p>
        </p:txBody>
      </p:sp>
      <p:pic>
        <p:nvPicPr>
          <p:cNvPr id="3" name="Content Placeholder 6" descr="Screenshot (122).png">
            <a:extLst>
              <a:ext uri="{FF2B5EF4-FFF2-40B4-BE49-F238E27FC236}">
                <a16:creationId xmlns:a16="http://schemas.microsoft.com/office/drawing/2014/main" id="{D5400F45-FB1A-4F46-AEB7-1C544534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880" y="1217229"/>
            <a:ext cx="8504238" cy="442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2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4544-BAC6-4C7A-A70D-82DEBFE13C13}"/>
              </a:ext>
            </a:extLst>
          </p:cNvPr>
          <p:cNvSpPr txBox="1">
            <a:spLocks/>
          </p:cNvSpPr>
          <p:nvPr/>
        </p:nvSpPr>
        <p:spPr>
          <a:xfrm>
            <a:off x="2709608" y="578457"/>
            <a:ext cx="1854907" cy="7589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06283-66F3-4CC8-9B17-E8ECB1D3A67B}"/>
              </a:ext>
            </a:extLst>
          </p:cNvPr>
          <p:cNvSpPr txBox="1">
            <a:spLocks/>
          </p:cNvSpPr>
          <p:nvPr/>
        </p:nvSpPr>
        <p:spPr>
          <a:xfrm>
            <a:off x="2709608" y="1542950"/>
            <a:ext cx="4261588" cy="41660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Components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Ultrasonic Sensor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Visual Design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Schematic Capture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Applications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Advantages 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4FCCBF07-B27C-45B5-BF14-BD8880DB08AC}"/>
              </a:ext>
            </a:extLst>
          </p:cNvPr>
          <p:cNvSpPr txBox="1">
            <a:spLocks/>
          </p:cNvSpPr>
          <p:nvPr/>
        </p:nvSpPr>
        <p:spPr>
          <a:xfrm>
            <a:off x="1264257" y="379349"/>
            <a:ext cx="3890441" cy="7589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Times New Roman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C094-C4D9-48A0-9ADF-170D09F132BF}"/>
              </a:ext>
            </a:extLst>
          </p:cNvPr>
          <p:cNvSpPr txBox="1">
            <a:spLocks/>
          </p:cNvSpPr>
          <p:nvPr/>
        </p:nvSpPr>
        <p:spPr>
          <a:xfrm>
            <a:off x="1264257" y="1484313"/>
            <a:ext cx="8651682" cy="242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Blindness is one of the major disabilities that entire human kind is suffering from all across the world.</a:t>
            </a:r>
          </a:p>
          <a:p>
            <a:pPr algn="just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 Bangladesh, 750,000 people are suffering from blindness and this number is increasing day by day</a:t>
            </a:r>
          </a:p>
          <a:p>
            <a:pPr algn="just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with the increasing population. With the rapid advancement of science and technology and our</a:t>
            </a:r>
          </a:p>
          <a:p>
            <a:pPr algn="just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enormous dependency on technological aspects, we are trying to find a solution of this major problem</a:t>
            </a:r>
          </a:p>
          <a:p>
            <a:pPr algn="just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for the visually impaired people. Our proposed project called “</a:t>
            </a:r>
            <a:r>
              <a:rPr lang="en-US" sz="1600" dirty="0"/>
              <a:t>Arduino based smart blind stick</a:t>
            </a:r>
          </a:p>
          <a:p>
            <a:pPr algn="just">
              <a:buFont typeface="Arial" pitchFamily="34" charset="0"/>
              <a:buNone/>
            </a:pPr>
            <a:r>
              <a:rPr lang="en-US" sz="1600" dirty="0"/>
              <a:t>using ultrasonic sensor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” will an effective solution which incorporates latest technology of modern</a:t>
            </a:r>
          </a:p>
          <a:p>
            <a:pPr algn="just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science with sole purpose of solving the global problem which visually impaired people are</a:t>
            </a:r>
          </a:p>
          <a:p>
            <a:pPr algn="just">
              <a:buFont typeface="Arial" pitchFamily="34" charset="0"/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continuously facing in their daily routine.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DA005-40A1-4807-87E5-A07A5EE34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698" y="3912043"/>
            <a:ext cx="4371211" cy="23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5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A664-C3A9-4D8D-9F45-2A92EA89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580" y="1113183"/>
            <a:ext cx="4161183" cy="797118"/>
          </a:xfrm>
        </p:spPr>
        <p:txBody>
          <a:bodyPr/>
          <a:lstStyle/>
          <a:p>
            <a:pPr algn="l"/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32DD-0BA3-4985-8321-84D6C7B6F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581" y="2483574"/>
            <a:ext cx="5687833" cy="1890851"/>
          </a:xfrm>
        </p:spPr>
        <p:txBody>
          <a:bodyPr/>
          <a:lstStyle/>
          <a:p>
            <a:r>
              <a:rPr lang="en-US" altLang="en-US" dirty="0"/>
              <a:t>Grove Ultrasonic Ranger Module</a:t>
            </a:r>
          </a:p>
          <a:p>
            <a:r>
              <a:rPr lang="en-US" altLang="en-US" dirty="0"/>
              <a:t>Arduino Buzzer</a:t>
            </a:r>
          </a:p>
          <a:p>
            <a:r>
              <a:rPr lang="en-US" altLang="en-US" dirty="0"/>
              <a:t>Arduino Servo</a:t>
            </a:r>
          </a:p>
          <a:p>
            <a:r>
              <a:rPr lang="en-US" altLang="en-US" dirty="0"/>
              <a:t>Grove 128x64 OLED display Module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9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F73E-3FBA-47ED-8F0D-78D8C6EDE34F}"/>
              </a:ext>
            </a:extLst>
          </p:cNvPr>
          <p:cNvSpPr txBox="1">
            <a:spLocks/>
          </p:cNvSpPr>
          <p:nvPr/>
        </p:nvSpPr>
        <p:spPr>
          <a:xfrm>
            <a:off x="1272209" y="1031399"/>
            <a:ext cx="3490622" cy="89054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4800" kern="1200">
                <a:solidFill>
                  <a:schemeClr val="accent1">
                    <a:lumMod val="50000"/>
                  </a:schemeClr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cs typeface="Times New Roman" panose="02020603050405020304" pitchFamily="18" charset="0"/>
              </a:rPr>
              <a:t>Ultrasonic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7F3AB-3246-4A8B-9302-4A9949F81C31}"/>
              </a:ext>
            </a:extLst>
          </p:cNvPr>
          <p:cNvSpPr txBox="1">
            <a:spLocks/>
          </p:cNvSpPr>
          <p:nvPr/>
        </p:nvSpPr>
        <p:spPr>
          <a:xfrm>
            <a:off x="1272210" y="2089301"/>
            <a:ext cx="4158532" cy="22203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Ultrasonic sensor ?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Grove Ultrasonic Ranger.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Grove Ultrasonic ranger features.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691FF-B1C1-406A-A0CC-31A28676E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673" y="393183"/>
            <a:ext cx="6104525" cy="3035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A2C050-B439-4A3C-B547-D0A35DED1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98" y="3746526"/>
            <a:ext cx="59817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3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A596C6-3B81-4560-B2BA-7D1A74E07ED5}"/>
              </a:ext>
            </a:extLst>
          </p:cNvPr>
          <p:cNvSpPr/>
          <p:nvPr/>
        </p:nvSpPr>
        <p:spPr>
          <a:xfrm>
            <a:off x="4347376" y="63366"/>
            <a:ext cx="381265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C0C0C0"/>
                </a:highlight>
                <a:latin typeface="+mj-lt"/>
              </a:rPr>
              <a:t>Visual Design</a:t>
            </a:r>
            <a:endParaRPr lang="en-US" sz="44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C0C0C0"/>
              </a:highlight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A5BE54-B106-4A55-A36B-0E5081DCE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80" y="936174"/>
            <a:ext cx="7645444" cy="536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1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4C1EFF-AD9E-47D4-9A24-9B35B4EB1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92" y="936174"/>
            <a:ext cx="8404530" cy="48126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A596C6-3B81-4560-B2BA-7D1A74E07ED5}"/>
              </a:ext>
            </a:extLst>
          </p:cNvPr>
          <p:cNvSpPr/>
          <p:nvPr/>
        </p:nvSpPr>
        <p:spPr>
          <a:xfrm>
            <a:off x="3409124" y="0"/>
            <a:ext cx="573686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C0C0C0"/>
                </a:highlight>
                <a:latin typeface="+mj-lt"/>
              </a:rPr>
              <a:t>Schematic Capture</a:t>
            </a:r>
          </a:p>
        </p:txBody>
      </p:sp>
    </p:spTree>
    <p:extLst>
      <p:ext uri="{BB962C8B-B14F-4D97-AF65-F5344CB8AC3E}">
        <p14:creationId xmlns:p14="http://schemas.microsoft.com/office/powerpoint/2010/main" val="288266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5F84B-90D5-4A27-B2D8-37B97C5A3A0D}"/>
              </a:ext>
            </a:extLst>
          </p:cNvPr>
          <p:cNvSpPr txBox="1"/>
          <p:nvPr/>
        </p:nvSpPr>
        <p:spPr>
          <a:xfrm>
            <a:off x="1281789" y="984573"/>
            <a:ext cx="3337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5A10A-B356-4A41-867D-F9D73996136E}"/>
              </a:ext>
            </a:extLst>
          </p:cNvPr>
          <p:cNvSpPr txBox="1"/>
          <p:nvPr/>
        </p:nvSpPr>
        <p:spPr>
          <a:xfrm>
            <a:off x="1281790" y="1963643"/>
            <a:ext cx="6005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sz="2400" dirty="0">
                <a:solidFill>
                  <a:schemeClr val="tx2"/>
                </a:solidFill>
              </a:rPr>
              <a:t>Help people to easily walk to destination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907B755-DEE8-436C-9FB0-2B7726739246}"/>
              </a:ext>
            </a:extLst>
          </p:cNvPr>
          <p:cNvSpPr/>
          <p:nvPr/>
        </p:nvSpPr>
        <p:spPr>
          <a:xfrm>
            <a:off x="1281789" y="2129161"/>
            <a:ext cx="263721" cy="130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386112F-1F4D-4477-9D52-1F33143897D0}"/>
              </a:ext>
            </a:extLst>
          </p:cNvPr>
          <p:cNvSpPr/>
          <p:nvPr/>
        </p:nvSpPr>
        <p:spPr>
          <a:xfrm>
            <a:off x="1281790" y="2645572"/>
            <a:ext cx="263721" cy="130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F25BF-467A-4A8A-88C7-178AE7A809E3}"/>
              </a:ext>
            </a:extLst>
          </p:cNvPr>
          <p:cNvSpPr txBox="1"/>
          <p:nvPr/>
        </p:nvSpPr>
        <p:spPr>
          <a:xfrm>
            <a:off x="1545511" y="2480054"/>
            <a:ext cx="5488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Help blind people to obstacle detection</a:t>
            </a:r>
          </a:p>
        </p:txBody>
      </p:sp>
      <p:sp>
        <p:nvSpPr>
          <p:cNvPr id="9" name="Right Arrow 10">
            <a:extLst>
              <a:ext uri="{FF2B5EF4-FFF2-40B4-BE49-F238E27FC236}">
                <a16:creationId xmlns:a16="http://schemas.microsoft.com/office/drawing/2014/main" id="{E414B107-5453-46BD-86A2-47C3968FEEF4}"/>
              </a:ext>
            </a:extLst>
          </p:cNvPr>
          <p:cNvSpPr/>
          <p:nvPr/>
        </p:nvSpPr>
        <p:spPr>
          <a:xfrm>
            <a:off x="1281790" y="3160027"/>
            <a:ext cx="263721" cy="130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7B764-3C56-4B04-A6C0-395A4B3715CD}"/>
              </a:ext>
            </a:extLst>
          </p:cNvPr>
          <p:cNvSpPr txBox="1"/>
          <p:nvPr/>
        </p:nvSpPr>
        <p:spPr>
          <a:xfrm>
            <a:off x="1545511" y="2994509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Alert blind people about dig</a:t>
            </a:r>
          </a:p>
        </p:txBody>
      </p:sp>
    </p:spTree>
    <p:extLst>
      <p:ext uri="{BB962C8B-B14F-4D97-AF65-F5344CB8AC3E}">
        <p14:creationId xmlns:p14="http://schemas.microsoft.com/office/powerpoint/2010/main" val="1212128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slides.potx" id="{C14410CA-75A1-4039-B0D2-306BA380D4B5}" vid="{F869618E-08B6-48F2-946D-30C4613A87FB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Seashore design slides</Template>
  <TotalTime>97</TotalTime>
  <Words>462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Palatino Linotype</vt:lpstr>
      <vt:lpstr>Times New Roman</vt:lpstr>
      <vt:lpstr>Wingdings</vt:lpstr>
      <vt:lpstr>Seashore design template</vt:lpstr>
      <vt:lpstr>PowerPoint Presentation</vt:lpstr>
      <vt:lpstr>PowerPoint Presentation</vt:lpstr>
      <vt:lpstr>PowerPoint Presentation</vt:lpstr>
      <vt:lpstr>PowerPoint Presentation</vt:lpstr>
      <vt:lpstr>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jahid islam</dc:creator>
  <cp:lastModifiedBy>jahid islam</cp:lastModifiedBy>
  <cp:revision>21</cp:revision>
  <dcterms:created xsi:type="dcterms:W3CDTF">2020-12-17T04:40:34Z</dcterms:created>
  <dcterms:modified xsi:type="dcterms:W3CDTF">2020-12-19T12:19:22Z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