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57" r:id="rId4"/>
    <p:sldId id="258" r:id="rId5"/>
    <p:sldId id="261" r:id="rId6"/>
    <p:sldId id="267" r:id="rId7"/>
    <p:sldId id="268" r:id="rId8"/>
    <p:sldId id="259" r:id="rId9"/>
    <p:sldId id="260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75" d="100"/>
          <a:sy n="75" d="100"/>
        </p:scale>
        <p:origin x="336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A22B31-DCF7-45CE-9FBC-07A546F85A3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7DE3204-A7D6-4645-93E3-59AFE30525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 lift is mounted in a 5-story industrial building that can hold N numbers of cartoons in both upward and downward directions.</a:t>
          </a:r>
          <a:endParaRPr lang="en-US"/>
        </a:p>
      </dgm:t>
    </dgm:pt>
    <dgm:pt modelId="{FC276526-E58A-4247-9BAA-2FFE15B05DAA}" type="parTrans" cxnId="{33E2FF7D-F06F-443C-8F9A-BBEAF1C4BA93}">
      <dgm:prSet/>
      <dgm:spPr/>
      <dgm:t>
        <a:bodyPr/>
        <a:lstStyle/>
        <a:p>
          <a:endParaRPr lang="en-US"/>
        </a:p>
      </dgm:t>
    </dgm:pt>
    <dgm:pt modelId="{C5A344F2-A4EB-4B44-BB2B-567DD1CE64A2}" type="sibTrans" cxnId="{33E2FF7D-F06F-443C-8F9A-BBEAF1C4BA93}">
      <dgm:prSet/>
      <dgm:spPr/>
      <dgm:t>
        <a:bodyPr/>
        <a:lstStyle/>
        <a:p>
          <a:endParaRPr lang="en-US"/>
        </a:p>
      </dgm:t>
    </dgm:pt>
    <dgm:pt modelId="{4B024480-958C-45C4-BBE3-1E6FA5FF63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60 kg is known to be the weight of each cartoon. </a:t>
          </a:r>
          <a:endParaRPr lang="en-US"/>
        </a:p>
      </dgm:t>
    </dgm:pt>
    <dgm:pt modelId="{86FAC00C-F168-4B11-9F2C-2C06CDCFEF42}" type="parTrans" cxnId="{A78134CD-6865-42D4-9349-2420E8AA9333}">
      <dgm:prSet/>
      <dgm:spPr/>
      <dgm:t>
        <a:bodyPr/>
        <a:lstStyle/>
        <a:p>
          <a:endParaRPr lang="en-US"/>
        </a:p>
      </dgm:t>
    </dgm:pt>
    <dgm:pt modelId="{9BB96330-1237-42A7-8B8F-0AFEC3DBF845}" type="sibTrans" cxnId="{A78134CD-6865-42D4-9349-2420E8AA9333}">
      <dgm:prSet/>
      <dgm:spPr/>
      <dgm:t>
        <a:bodyPr/>
        <a:lstStyle/>
        <a:p>
          <a:endParaRPr lang="en-US"/>
        </a:p>
      </dgm:t>
    </dgm:pt>
    <dgm:pt modelId="{D9FE8221-9B87-47F6-8A35-37F0610932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 single load resistance, RL = 10 linked to the variable voltage supply</a:t>
          </a:r>
          <a:endParaRPr lang="en-US"/>
        </a:p>
      </dgm:t>
    </dgm:pt>
    <dgm:pt modelId="{884BB4F8-1022-461E-ACE3-75846B905987}" type="parTrans" cxnId="{7448DF09-71DD-4519-B957-A92C089F005F}">
      <dgm:prSet/>
      <dgm:spPr/>
      <dgm:t>
        <a:bodyPr/>
        <a:lstStyle/>
        <a:p>
          <a:endParaRPr lang="en-US"/>
        </a:p>
      </dgm:t>
    </dgm:pt>
    <dgm:pt modelId="{4FC5C467-643C-429B-AB15-F0CF879ECCBD}" type="sibTrans" cxnId="{7448DF09-71DD-4519-B957-A92C089F005F}">
      <dgm:prSet/>
      <dgm:spPr/>
      <dgm:t>
        <a:bodyPr/>
        <a:lstStyle/>
        <a:p>
          <a:endParaRPr lang="en-US"/>
        </a:p>
      </dgm:t>
    </dgm:pt>
    <dgm:pt modelId="{AEAD01C6-E2E5-40DE-9A3E-5EA09F7F53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To simulate deriving system of this lift first we need to compare number of cartoons with the voltage output .</a:t>
          </a:r>
          <a:endParaRPr lang="en-US"/>
        </a:p>
      </dgm:t>
    </dgm:pt>
    <dgm:pt modelId="{17C72C3E-5731-4AE8-AB03-883AFF6C6DAF}" type="parTrans" cxnId="{E5941295-6D8A-46F9-88FB-DE23F49450F7}">
      <dgm:prSet/>
      <dgm:spPr/>
      <dgm:t>
        <a:bodyPr/>
        <a:lstStyle/>
        <a:p>
          <a:endParaRPr lang="en-US"/>
        </a:p>
      </dgm:t>
    </dgm:pt>
    <dgm:pt modelId="{4A2FF690-696C-4D46-A900-A18BC3D2BD58}" type="sibTrans" cxnId="{E5941295-6D8A-46F9-88FB-DE23F49450F7}">
      <dgm:prSet/>
      <dgm:spPr/>
      <dgm:t>
        <a:bodyPr/>
        <a:lstStyle/>
        <a:p>
          <a:endParaRPr lang="en-US"/>
        </a:p>
      </dgm:t>
    </dgm:pt>
    <dgm:pt modelId="{414CA4E1-12A4-4A97-A791-39491A535B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Secondly we need to Design a model which can detect the temperature within the lift driving system.</a:t>
          </a:r>
          <a:endParaRPr lang="en-US"/>
        </a:p>
      </dgm:t>
    </dgm:pt>
    <dgm:pt modelId="{99966FB0-3C92-4B83-9DCD-505A2A020D37}" type="parTrans" cxnId="{06DA254F-0ABD-499E-8A4F-AFE25F607451}">
      <dgm:prSet/>
      <dgm:spPr/>
      <dgm:t>
        <a:bodyPr/>
        <a:lstStyle/>
        <a:p>
          <a:endParaRPr lang="en-US"/>
        </a:p>
      </dgm:t>
    </dgm:pt>
    <dgm:pt modelId="{9E467044-2A34-4073-98D8-A156510426A8}" type="sibTrans" cxnId="{06DA254F-0ABD-499E-8A4F-AFE25F607451}">
      <dgm:prSet/>
      <dgm:spPr/>
      <dgm:t>
        <a:bodyPr/>
        <a:lstStyle/>
        <a:p>
          <a:endParaRPr lang="en-US"/>
        </a:p>
      </dgm:t>
    </dgm:pt>
    <dgm:pt modelId="{6C90F473-9C5C-495A-83DD-5519A798F950}" type="pres">
      <dgm:prSet presAssocID="{39A22B31-DCF7-45CE-9FBC-07A546F85A38}" presName="root" presStyleCnt="0">
        <dgm:presLayoutVars>
          <dgm:dir/>
          <dgm:resizeHandles val="exact"/>
        </dgm:presLayoutVars>
      </dgm:prSet>
      <dgm:spPr/>
    </dgm:pt>
    <dgm:pt modelId="{48C3A79B-AEE1-4BE7-9EF9-84490942E3CE}" type="pres">
      <dgm:prSet presAssocID="{B7DE3204-A7D6-4645-93E3-59AFE3052598}" presName="compNode" presStyleCnt="0"/>
      <dgm:spPr/>
    </dgm:pt>
    <dgm:pt modelId="{8CB35B50-A1D9-4458-8312-3AE7FA6111BF}" type="pres">
      <dgm:prSet presAssocID="{B7DE3204-A7D6-4645-93E3-59AFE3052598}" presName="bgRect" presStyleLbl="bgShp" presStyleIdx="0" presStyleCnt="5"/>
      <dgm:spPr/>
    </dgm:pt>
    <dgm:pt modelId="{F2D747A8-00BD-496C-9F60-EF0C94FF3F70}" type="pres">
      <dgm:prSet presAssocID="{B7DE3204-A7D6-4645-93E3-59AFE305259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8538AA77-BF4A-4347-8EA9-FD6E9C93E808}" type="pres">
      <dgm:prSet presAssocID="{B7DE3204-A7D6-4645-93E3-59AFE3052598}" presName="spaceRect" presStyleCnt="0"/>
      <dgm:spPr/>
    </dgm:pt>
    <dgm:pt modelId="{B3CFC0F0-AF27-4074-A7F6-61251E4BCC9D}" type="pres">
      <dgm:prSet presAssocID="{B7DE3204-A7D6-4645-93E3-59AFE3052598}" presName="parTx" presStyleLbl="revTx" presStyleIdx="0" presStyleCnt="5">
        <dgm:presLayoutVars>
          <dgm:chMax val="0"/>
          <dgm:chPref val="0"/>
        </dgm:presLayoutVars>
      </dgm:prSet>
      <dgm:spPr/>
    </dgm:pt>
    <dgm:pt modelId="{D7F63979-09D8-40AD-87BD-CF7DD1DFE644}" type="pres">
      <dgm:prSet presAssocID="{C5A344F2-A4EB-4B44-BB2B-567DD1CE64A2}" presName="sibTrans" presStyleCnt="0"/>
      <dgm:spPr/>
    </dgm:pt>
    <dgm:pt modelId="{6E690812-3D97-4E4D-A750-E2B8365D992E}" type="pres">
      <dgm:prSet presAssocID="{4B024480-958C-45C4-BBE3-1E6FA5FF631E}" presName="compNode" presStyleCnt="0"/>
      <dgm:spPr/>
    </dgm:pt>
    <dgm:pt modelId="{BBBF9891-8D71-4B64-AA3A-D4CA1AD2190C}" type="pres">
      <dgm:prSet presAssocID="{4B024480-958C-45C4-BBE3-1E6FA5FF631E}" presName="bgRect" presStyleLbl="bgShp" presStyleIdx="1" presStyleCnt="5"/>
      <dgm:spPr/>
    </dgm:pt>
    <dgm:pt modelId="{1730F3C6-DDD8-4112-8466-B3157CF0B60B}" type="pres">
      <dgm:prSet presAssocID="{4B024480-958C-45C4-BBE3-1E6FA5FF631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mbbell"/>
        </a:ext>
      </dgm:extLst>
    </dgm:pt>
    <dgm:pt modelId="{D66B6019-CA0E-41BB-AF1D-9FAC87EAD88F}" type="pres">
      <dgm:prSet presAssocID="{4B024480-958C-45C4-BBE3-1E6FA5FF631E}" presName="spaceRect" presStyleCnt="0"/>
      <dgm:spPr/>
    </dgm:pt>
    <dgm:pt modelId="{0FE22522-343C-45B8-A9A9-08858142FDEB}" type="pres">
      <dgm:prSet presAssocID="{4B024480-958C-45C4-BBE3-1E6FA5FF631E}" presName="parTx" presStyleLbl="revTx" presStyleIdx="1" presStyleCnt="5">
        <dgm:presLayoutVars>
          <dgm:chMax val="0"/>
          <dgm:chPref val="0"/>
        </dgm:presLayoutVars>
      </dgm:prSet>
      <dgm:spPr/>
    </dgm:pt>
    <dgm:pt modelId="{802FFD01-402D-458B-B023-D4934A928DD2}" type="pres">
      <dgm:prSet presAssocID="{9BB96330-1237-42A7-8B8F-0AFEC3DBF845}" presName="sibTrans" presStyleCnt="0"/>
      <dgm:spPr/>
    </dgm:pt>
    <dgm:pt modelId="{32FFAF43-DBCA-4D71-B22F-A4C000B59CA3}" type="pres">
      <dgm:prSet presAssocID="{D9FE8221-9B87-47F6-8A35-37F0610932F0}" presName="compNode" presStyleCnt="0"/>
      <dgm:spPr/>
    </dgm:pt>
    <dgm:pt modelId="{EC5D0AAF-8BAA-4883-A937-94A12C7B1828}" type="pres">
      <dgm:prSet presAssocID="{D9FE8221-9B87-47F6-8A35-37F0610932F0}" presName="bgRect" presStyleLbl="bgShp" presStyleIdx="2" presStyleCnt="5"/>
      <dgm:spPr/>
    </dgm:pt>
    <dgm:pt modelId="{99E60B75-5CE9-4B40-A1FF-78F67E28C898}" type="pres">
      <dgm:prSet presAssocID="{D9FE8221-9B87-47F6-8A35-37F0610932F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gh Voltage"/>
        </a:ext>
      </dgm:extLst>
    </dgm:pt>
    <dgm:pt modelId="{F174E79A-4C87-41FB-A86D-076CA63F991B}" type="pres">
      <dgm:prSet presAssocID="{D9FE8221-9B87-47F6-8A35-37F0610932F0}" presName="spaceRect" presStyleCnt="0"/>
      <dgm:spPr/>
    </dgm:pt>
    <dgm:pt modelId="{03E07486-0243-45E3-B636-A7A44206B7BB}" type="pres">
      <dgm:prSet presAssocID="{D9FE8221-9B87-47F6-8A35-37F0610932F0}" presName="parTx" presStyleLbl="revTx" presStyleIdx="2" presStyleCnt="5">
        <dgm:presLayoutVars>
          <dgm:chMax val="0"/>
          <dgm:chPref val="0"/>
        </dgm:presLayoutVars>
      </dgm:prSet>
      <dgm:spPr/>
    </dgm:pt>
    <dgm:pt modelId="{2EB63792-7B46-4107-A9A4-3A1438016410}" type="pres">
      <dgm:prSet presAssocID="{4FC5C467-643C-429B-AB15-F0CF879ECCBD}" presName="sibTrans" presStyleCnt="0"/>
      <dgm:spPr/>
    </dgm:pt>
    <dgm:pt modelId="{A48D26A9-036A-4331-AA7F-1664AA6F6C85}" type="pres">
      <dgm:prSet presAssocID="{AEAD01C6-E2E5-40DE-9A3E-5EA09F7F53D7}" presName="compNode" presStyleCnt="0"/>
      <dgm:spPr/>
    </dgm:pt>
    <dgm:pt modelId="{A552C8E1-4ECE-43DB-B166-9BE5D017C1BA}" type="pres">
      <dgm:prSet presAssocID="{AEAD01C6-E2E5-40DE-9A3E-5EA09F7F53D7}" presName="bgRect" presStyleLbl="bgShp" presStyleIdx="3" presStyleCnt="5"/>
      <dgm:spPr/>
    </dgm:pt>
    <dgm:pt modelId="{6C449139-F763-409C-86B9-9BE507C7BACF}" type="pres">
      <dgm:prSet presAssocID="{AEAD01C6-E2E5-40DE-9A3E-5EA09F7F53D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wer"/>
        </a:ext>
      </dgm:extLst>
    </dgm:pt>
    <dgm:pt modelId="{8B7A6A29-3FD2-44E3-928D-33C052FA7F6A}" type="pres">
      <dgm:prSet presAssocID="{AEAD01C6-E2E5-40DE-9A3E-5EA09F7F53D7}" presName="spaceRect" presStyleCnt="0"/>
      <dgm:spPr/>
    </dgm:pt>
    <dgm:pt modelId="{6ECDC7DF-CEC1-4E68-9FCE-3B4EF86EDF70}" type="pres">
      <dgm:prSet presAssocID="{AEAD01C6-E2E5-40DE-9A3E-5EA09F7F53D7}" presName="parTx" presStyleLbl="revTx" presStyleIdx="3" presStyleCnt="5">
        <dgm:presLayoutVars>
          <dgm:chMax val="0"/>
          <dgm:chPref val="0"/>
        </dgm:presLayoutVars>
      </dgm:prSet>
      <dgm:spPr/>
    </dgm:pt>
    <dgm:pt modelId="{3C251856-A660-4797-9BE5-2BA55C8422A7}" type="pres">
      <dgm:prSet presAssocID="{4A2FF690-696C-4D46-A900-A18BC3D2BD58}" presName="sibTrans" presStyleCnt="0"/>
      <dgm:spPr/>
    </dgm:pt>
    <dgm:pt modelId="{1E970827-2108-46F1-9A05-40D38B760F20}" type="pres">
      <dgm:prSet presAssocID="{414CA4E1-12A4-4A97-A791-39491A535B6E}" presName="compNode" presStyleCnt="0"/>
      <dgm:spPr/>
    </dgm:pt>
    <dgm:pt modelId="{ED429191-C918-455D-8CCC-D0B5BEA78586}" type="pres">
      <dgm:prSet presAssocID="{414CA4E1-12A4-4A97-A791-39491A535B6E}" presName="bgRect" presStyleLbl="bgShp" presStyleIdx="4" presStyleCnt="5"/>
      <dgm:spPr/>
    </dgm:pt>
    <dgm:pt modelId="{D116A6C7-BB5C-4357-8B8B-2085D3D66318}" type="pres">
      <dgm:prSet presAssocID="{414CA4E1-12A4-4A97-A791-39491A535B6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B661CF93-3D44-4221-8B27-C25D01FA853D}" type="pres">
      <dgm:prSet presAssocID="{414CA4E1-12A4-4A97-A791-39491A535B6E}" presName="spaceRect" presStyleCnt="0"/>
      <dgm:spPr/>
    </dgm:pt>
    <dgm:pt modelId="{EEA0102E-3776-4CCC-9627-7BC182DBE931}" type="pres">
      <dgm:prSet presAssocID="{414CA4E1-12A4-4A97-A791-39491A535B6E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7C1A408-C242-4247-A536-F00110BABF83}" type="presOf" srcId="{4B024480-958C-45C4-BBE3-1E6FA5FF631E}" destId="{0FE22522-343C-45B8-A9A9-08858142FDEB}" srcOrd="0" destOrd="0" presId="urn:microsoft.com/office/officeart/2018/2/layout/IconVerticalSolidList"/>
    <dgm:cxn modelId="{7448DF09-71DD-4519-B957-A92C089F005F}" srcId="{39A22B31-DCF7-45CE-9FBC-07A546F85A38}" destId="{D9FE8221-9B87-47F6-8A35-37F0610932F0}" srcOrd="2" destOrd="0" parTransId="{884BB4F8-1022-461E-ACE3-75846B905987}" sibTransId="{4FC5C467-643C-429B-AB15-F0CF879ECCBD}"/>
    <dgm:cxn modelId="{9D4E870A-D2B0-4EC3-9AF2-E113572C224E}" type="presOf" srcId="{AEAD01C6-E2E5-40DE-9A3E-5EA09F7F53D7}" destId="{6ECDC7DF-CEC1-4E68-9FCE-3B4EF86EDF70}" srcOrd="0" destOrd="0" presId="urn:microsoft.com/office/officeart/2018/2/layout/IconVerticalSolidList"/>
    <dgm:cxn modelId="{C835600D-F60E-484D-92FF-4098C4965BA5}" type="presOf" srcId="{B7DE3204-A7D6-4645-93E3-59AFE3052598}" destId="{B3CFC0F0-AF27-4074-A7F6-61251E4BCC9D}" srcOrd="0" destOrd="0" presId="urn:microsoft.com/office/officeart/2018/2/layout/IconVerticalSolidList"/>
    <dgm:cxn modelId="{021E0422-3534-471B-8D7B-102E84529AFC}" type="presOf" srcId="{D9FE8221-9B87-47F6-8A35-37F0610932F0}" destId="{03E07486-0243-45E3-B636-A7A44206B7BB}" srcOrd="0" destOrd="0" presId="urn:microsoft.com/office/officeart/2018/2/layout/IconVerticalSolidList"/>
    <dgm:cxn modelId="{06DA254F-0ABD-499E-8A4F-AFE25F607451}" srcId="{39A22B31-DCF7-45CE-9FBC-07A546F85A38}" destId="{414CA4E1-12A4-4A97-A791-39491A535B6E}" srcOrd="4" destOrd="0" parTransId="{99966FB0-3C92-4B83-9DCD-505A2A020D37}" sibTransId="{9E467044-2A34-4073-98D8-A156510426A8}"/>
    <dgm:cxn modelId="{33E2FF7D-F06F-443C-8F9A-BBEAF1C4BA93}" srcId="{39A22B31-DCF7-45CE-9FBC-07A546F85A38}" destId="{B7DE3204-A7D6-4645-93E3-59AFE3052598}" srcOrd="0" destOrd="0" parTransId="{FC276526-E58A-4247-9BAA-2FFE15B05DAA}" sibTransId="{C5A344F2-A4EB-4B44-BB2B-567DD1CE64A2}"/>
    <dgm:cxn modelId="{E5941295-6D8A-46F9-88FB-DE23F49450F7}" srcId="{39A22B31-DCF7-45CE-9FBC-07A546F85A38}" destId="{AEAD01C6-E2E5-40DE-9A3E-5EA09F7F53D7}" srcOrd="3" destOrd="0" parTransId="{17C72C3E-5731-4AE8-AB03-883AFF6C6DAF}" sibTransId="{4A2FF690-696C-4D46-A900-A18BC3D2BD58}"/>
    <dgm:cxn modelId="{B52BA5C0-7C91-4775-9155-37E7C414DC3D}" type="presOf" srcId="{414CA4E1-12A4-4A97-A791-39491A535B6E}" destId="{EEA0102E-3776-4CCC-9627-7BC182DBE931}" srcOrd="0" destOrd="0" presId="urn:microsoft.com/office/officeart/2018/2/layout/IconVerticalSolidList"/>
    <dgm:cxn modelId="{A78134CD-6865-42D4-9349-2420E8AA9333}" srcId="{39A22B31-DCF7-45CE-9FBC-07A546F85A38}" destId="{4B024480-958C-45C4-BBE3-1E6FA5FF631E}" srcOrd="1" destOrd="0" parTransId="{86FAC00C-F168-4B11-9F2C-2C06CDCFEF42}" sibTransId="{9BB96330-1237-42A7-8B8F-0AFEC3DBF845}"/>
    <dgm:cxn modelId="{02EA88FB-B778-45E1-8BF3-3BF0C737A425}" type="presOf" srcId="{39A22B31-DCF7-45CE-9FBC-07A546F85A38}" destId="{6C90F473-9C5C-495A-83DD-5519A798F950}" srcOrd="0" destOrd="0" presId="urn:microsoft.com/office/officeart/2018/2/layout/IconVerticalSolidList"/>
    <dgm:cxn modelId="{E57549DC-8C6F-479F-BDC1-BAF5F248866E}" type="presParOf" srcId="{6C90F473-9C5C-495A-83DD-5519A798F950}" destId="{48C3A79B-AEE1-4BE7-9EF9-84490942E3CE}" srcOrd="0" destOrd="0" presId="urn:microsoft.com/office/officeart/2018/2/layout/IconVerticalSolidList"/>
    <dgm:cxn modelId="{82AB1F00-FA0B-4529-BE79-14FFE1FE61B8}" type="presParOf" srcId="{48C3A79B-AEE1-4BE7-9EF9-84490942E3CE}" destId="{8CB35B50-A1D9-4458-8312-3AE7FA6111BF}" srcOrd="0" destOrd="0" presId="urn:microsoft.com/office/officeart/2018/2/layout/IconVerticalSolidList"/>
    <dgm:cxn modelId="{7C337499-86AC-4CCF-AE84-727372317B2C}" type="presParOf" srcId="{48C3A79B-AEE1-4BE7-9EF9-84490942E3CE}" destId="{F2D747A8-00BD-496C-9F60-EF0C94FF3F70}" srcOrd="1" destOrd="0" presId="urn:microsoft.com/office/officeart/2018/2/layout/IconVerticalSolidList"/>
    <dgm:cxn modelId="{28D13893-DC80-4AC9-8F9F-A31633D967ED}" type="presParOf" srcId="{48C3A79B-AEE1-4BE7-9EF9-84490942E3CE}" destId="{8538AA77-BF4A-4347-8EA9-FD6E9C93E808}" srcOrd="2" destOrd="0" presId="urn:microsoft.com/office/officeart/2018/2/layout/IconVerticalSolidList"/>
    <dgm:cxn modelId="{88A2F129-5D61-4B73-8C0D-1C2A1C8F6503}" type="presParOf" srcId="{48C3A79B-AEE1-4BE7-9EF9-84490942E3CE}" destId="{B3CFC0F0-AF27-4074-A7F6-61251E4BCC9D}" srcOrd="3" destOrd="0" presId="urn:microsoft.com/office/officeart/2018/2/layout/IconVerticalSolidList"/>
    <dgm:cxn modelId="{D454389D-A1E6-4C14-BDBF-C4478007D5A0}" type="presParOf" srcId="{6C90F473-9C5C-495A-83DD-5519A798F950}" destId="{D7F63979-09D8-40AD-87BD-CF7DD1DFE644}" srcOrd="1" destOrd="0" presId="urn:microsoft.com/office/officeart/2018/2/layout/IconVerticalSolidList"/>
    <dgm:cxn modelId="{790C1AE0-B962-4A9C-AA9E-48D330F5EAB0}" type="presParOf" srcId="{6C90F473-9C5C-495A-83DD-5519A798F950}" destId="{6E690812-3D97-4E4D-A750-E2B8365D992E}" srcOrd="2" destOrd="0" presId="urn:microsoft.com/office/officeart/2018/2/layout/IconVerticalSolidList"/>
    <dgm:cxn modelId="{3B2DC9EF-C322-42D6-A885-83A21200E61B}" type="presParOf" srcId="{6E690812-3D97-4E4D-A750-E2B8365D992E}" destId="{BBBF9891-8D71-4B64-AA3A-D4CA1AD2190C}" srcOrd="0" destOrd="0" presId="urn:microsoft.com/office/officeart/2018/2/layout/IconVerticalSolidList"/>
    <dgm:cxn modelId="{8267BC64-14E4-4972-9566-4DAA30103182}" type="presParOf" srcId="{6E690812-3D97-4E4D-A750-E2B8365D992E}" destId="{1730F3C6-DDD8-4112-8466-B3157CF0B60B}" srcOrd="1" destOrd="0" presId="urn:microsoft.com/office/officeart/2018/2/layout/IconVerticalSolidList"/>
    <dgm:cxn modelId="{90AF4902-3244-4653-8C01-F512B1B32D73}" type="presParOf" srcId="{6E690812-3D97-4E4D-A750-E2B8365D992E}" destId="{D66B6019-CA0E-41BB-AF1D-9FAC87EAD88F}" srcOrd="2" destOrd="0" presId="urn:microsoft.com/office/officeart/2018/2/layout/IconVerticalSolidList"/>
    <dgm:cxn modelId="{9E68A62B-38EE-4B1D-835A-2AF5C5DACD0F}" type="presParOf" srcId="{6E690812-3D97-4E4D-A750-E2B8365D992E}" destId="{0FE22522-343C-45B8-A9A9-08858142FDEB}" srcOrd="3" destOrd="0" presId="urn:microsoft.com/office/officeart/2018/2/layout/IconVerticalSolidList"/>
    <dgm:cxn modelId="{70D251AE-42A7-4C10-9388-0B03809B6143}" type="presParOf" srcId="{6C90F473-9C5C-495A-83DD-5519A798F950}" destId="{802FFD01-402D-458B-B023-D4934A928DD2}" srcOrd="3" destOrd="0" presId="urn:microsoft.com/office/officeart/2018/2/layout/IconVerticalSolidList"/>
    <dgm:cxn modelId="{BD65F657-8A2A-4A95-B9E4-05D77724F30A}" type="presParOf" srcId="{6C90F473-9C5C-495A-83DD-5519A798F950}" destId="{32FFAF43-DBCA-4D71-B22F-A4C000B59CA3}" srcOrd="4" destOrd="0" presId="urn:microsoft.com/office/officeart/2018/2/layout/IconVerticalSolidList"/>
    <dgm:cxn modelId="{EC599207-67C5-4CCB-9D57-4240ECE94581}" type="presParOf" srcId="{32FFAF43-DBCA-4D71-B22F-A4C000B59CA3}" destId="{EC5D0AAF-8BAA-4883-A937-94A12C7B1828}" srcOrd="0" destOrd="0" presId="urn:microsoft.com/office/officeart/2018/2/layout/IconVerticalSolidList"/>
    <dgm:cxn modelId="{D59E2BBA-D6C4-4CF0-A218-39B5D8A37797}" type="presParOf" srcId="{32FFAF43-DBCA-4D71-B22F-A4C000B59CA3}" destId="{99E60B75-5CE9-4B40-A1FF-78F67E28C898}" srcOrd="1" destOrd="0" presId="urn:microsoft.com/office/officeart/2018/2/layout/IconVerticalSolidList"/>
    <dgm:cxn modelId="{31D6F472-5EF8-43AD-9869-6AF6CF5D2F1E}" type="presParOf" srcId="{32FFAF43-DBCA-4D71-B22F-A4C000B59CA3}" destId="{F174E79A-4C87-41FB-A86D-076CA63F991B}" srcOrd="2" destOrd="0" presId="urn:microsoft.com/office/officeart/2018/2/layout/IconVerticalSolidList"/>
    <dgm:cxn modelId="{660F0FA5-DAEC-4486-8948-FEDF65286338}" type="presParOf" srcId="{32FFAF43-DBCA-4D71-B22F-A4C000B59CA3}" destId="{03E07486-0243-45E3-B636-A7A44206B7BB}" srcOrd="3" destOrd="0" presId="urn:microsoft.com/office/officeart/2018/2/layout/IconVerticalSolidList"/>
    <dgm:cxn modelId="{33690206-569B-4AA0-BA62-19EA95E4ED5C}" type="presParOf" srcId="{6C90F473-9C5C-495A-83DD-5519A798F950}" destId="{2EB63792-7B46-4107-A9A4-3A1438016410}" srcOrd="5" destOrd="0" presId="urn:microsoft.com/office/officeart/2018/2/layout/IconVerticalSolidList"/>
    <dgm:cxn modelId="{35B5C2B5-1038-4E29-9C23-10BE26A14116}" type="presParOf" srcId="{6C90F473-9C5C-495A-83DD-5519A798F950}" destId="{A48D26A9-036A-4331-AA7F-1664AA6F6C85}" srcOrd="6" destOrd="0" presId="urn:microsoft.com/office/officeart/2018/2/layout/IconVerticalSolidList"/>
    <dgm:cxn modelId="{1B7FEFCF-4291-43BE-92C7-DC1D69ED019B}" type="presParOf" srcId="{A48D26A9-036A-4331-AA7F-1664AA6F6C85}" destId="{A552C8E1-4ECE-43DB-B166-9BE5D017C1BA}" srcOrd="0" destOrd="0" presId="urn:microsoft.com/office/officeart/2018/2/layout/IconVerticalSolidList"/>
    <dgm:cxn modelId="{988C1022-45EF-49CE-A72B-40F9778A1B56}" type="presParOf" srcId="{A48D26A9-036A-4331-AA7F-1664AA6F6C85}" destId="{6C449139-F763-409C-86B9-9BE507C7BACF}" srcOrd="1" destOrd="0" presId="urn:microsoft.com/office/officeart/2018/2/layout/IconVerticalSolidList"/>
    <dgm:cxn modelId="{19B8EF9A-BF71-43FB-B910-027B87AE1B5C}" type="presParOf" srcId="{A48D26A9-036A-4331-AA7F-1664AA6F6C85}" destId="{8B7A6A29-3FD2-44E3-928D-33C052FA7F6A}" srcOrd="2" destOrd="0" presId="urn:microsoft.com/office/officeart/2018/2/layout/IconVerticalSolidList"/>
    <dgm:cxn modelId="{3D11A329-848A-47CC-9B7B-01065DF6F703}" type="presParOf" srcId="{A48D26A9-036A-4331-AA7F-1664AA6F6C85}" destId="{6ECDC7DF-CEC1-4E68-9FCE-3B4EF86EDF70}" srcOrd="3" destOrd="0" presId="urn:microsoft.com/office/officeart/2018/2/layout/IconVerticalSolidList"/>
    <dgm:cxn modelId="{B681B9F0-4E97-4796-9156-6F7C52D96714}" type="presParOf" srcId="{6C90F473-9C5C-495A-83DD-5519A798F950}" destId="{3C251856-A660-4797-9BE5-2BA55C8422A7}" srcOrd="7" destOrd="0" presId="urn:microsoft.com/office/officeart/2018/2/layout/IconVerticalSolidList"/>
    <dgm:cxn modelId="{35FF3005-CF84-43CE-AB59-FB0D5942C323}" type="presParOf" srcId="{6C90F473-9C5C-495A-83DD-5519A798F950}" destId="{1E970827-2108-46F1-9A05-40D38B760F20}" srcOrd="8" destOrd="0" presId="urn:microsoft.com/office/officeart/2018/2/layout/IconVerticalSolidList"/>
    <dgm:cxn modelId="{EBF47329-EE96-4F77-A451-F2C235ECB3E2}" type="presParOf" srcId="{1E970827-2108-46F1-9A05-40D38B760F20}" destId="{ED429191-C918-455D-8CCC-D0B5BEA78586}" srcOrd="0" destOrd="0" presId="urn:microsoft.com/office/officeart/2018/2/layout/IconVerticalSolidList"/>
    <dgm:cxn modelId="{DF33DA55-C02A-41E8-B8AA-715CD7AEC853}" type="presParOf" srcId="{1E970827-2108-46F1-9A05-40D38B760F20}" destId="{D116A6C7-BB5C-4357-8B8B-2085D3D66318}" srcOrd="1" destOrd="0" presId="urn:microsoft.com/office/officeart/2018/2/layout/IconVerticalSolidList"/>
    <dgm:cxn modelId="{725484A1-61AF-4048-BC04-BDBB235D4ADF}" type="presParOf" srcId="{1E970827-2108-46F1-9A05-40D38B760F20}" destId="{B661CF93-3D44-4221-8B27-C25D01FA853D}" srcOrd="2" destOrd="0" presId="urn:microsoft.com/office/officeart/2018/2/layout/IconVerticalSolidList"/>
    <dgm:cxn modelId="{56DBDD8E-686E-4829-A62C-40ED5FFB70CE}" type="presParOf" srcId="{1E970827-2108-46F1-9A05-40D38B760F20}" destId="{EEA0102E-3776-4CCC-9627-7BC182DBE93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704676-8C3C-4AF0-A0D5-0CF5143B1922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36157061-7428-45E2-99F2-E3855D2C1039}" type="pres">
      <dgm:prSet presAssocID="{FC704676-8C3C-4AF0-A0D5-0CF5143B1922}" presName="linearFlow" presStyleCnt="0">
        <dgm:presLayoutVars>
          <dgm:resizeHandles val="exact"/>
        </dgm:presLayoutVars>
      </dgm:prSet>
      <dgm:spPr/>
    </dgm:pt>
  </dgm:ptLst>
  <dgm:cxnLst>
    <dgm:cxn modelId="{34B90EE2-2626-447E-98B0-068688C9F0F2}" type="presOf" srcId="{FC704676-8C3C-4AF0-A0D5-0CF5143B1922}" destId="{36157061-7428-45E2-99F2-E3855D2C1039}" srcOrd="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19EB70-A2D6-4A4F-9B05-766F62A21348}" type="doc">
      <dgm:prSet loTypeId="urn:microsoft.com/office/officeart/2005/8/layout/StepDownProcess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1B986C-46EE-4A98-BA6F-E470260B8A57}">
      <dgm:prSet phldrT="[Text]" custT="1"/>
      <dgm:spPr/>
      <dgm:t>
        <a:bodyPr/>
        <a:lstStyle/>
        <a:p>
          <a:r>
            <a:rPr lang="en-US" sz="900" dirty="0"/>
            <a:t>Start</a:t>
          </a:r>
        </a:p>
      </dgm:t>
    </dgm:pt>
    <dgm:pt modelId="{F6F703BC-2C6D-49F6-BFE2-EF9F561478A9}" type="parTrans" cxnId="{3F628AC7-DA1A-4785-80B5-5F9E222A3511}">
      <dgm:prSet/>
      <dgm:spPr/>
      <dgm:t>
        <a:bodyPr/>
        <a:lstStyle/>
        <a:p>
          <a:endParaRPr lang="en-US"/>
        </a:p>
      </dgm:t>
    </dgm:pt>
    <dgm:pt modelId="{EDB4DF26-0FA1-47C3-A36E-9A3F1357AEBB}" type="sibTrans" cxnId="{3F628AC7-DA1A-4785-80B5-5F9E222A3511}">
      <dgm:prSet/>
      <dgm:spPr/>
      <dgm:t>
        <a:bodyPr/>
        <a:lstStyle/>
        <a:p>
          <a:endParaRPr lang="en-US"/>
        </a:p>
      </dgm:t>
    </dgm:pt>
    <dgm:pt modelId="{12379AA9-5D17-43E5-965E-8BE6EDAC0922}">
      <dgm:prSet phldrT="[Text]" custT="1"/>
      <dgm:spPr/>
      <dgm:t>
        <a:bodyPr/>
        <a:lstStyle/>
        <a:p>
          <a:r>
            <a:rPr lang="en-US" sz="700" dirty="0"/>
            <a:t>Flowchart starting</a:t>
          </a:r>
        </a:p>
      </dgm:t>
    </dgm:pt>
    <dgm:pt modelId="{9D50F85F-F734-444F-B910-2E472499FEBD}" type="parTrans" cxnId="{941FD01A-7304-40A3-80E3-8653E7C9E06F}">
      <dgm:prSet/>
      <dgm:spPr/>
      <dgm:t>
        <a:bodyPr/>
        <a:lstStyle/>
        <a:p>
          <a:endParaRPr lang="en-US"/>
        </a:p>
      </dgm:t>
    </dgm:pt>
    <dgm:pt modelId="{FC1CFA43-BE3F-48D3-BFA6-00F2F030C5FF}" type="sibTrans" cxnId="{941FD01A-7304-40A3-80E3-8653E7C9E06F}">
      <dgm:prSet/>
      <dgm:spPr/>
      <dgm:t>
        <a:bodyPr/>
        <a:lstStyle/>
        <a:p>
          <a:endParaRPr lang="en-US"/>
        </a:p>
      </dgm:t>
    </dgm:pt>
    <dgm:pt modelId="{41D836F0-D3D5-4870-BF14-3BB7D07CBC07}">
      <dgm:prSet phldrT="[Text]" custT="1"/>
      <dgm:spPr/>
      <dgm:t>
        <a:bodyPr/>
        <a:lstStyle/>
        <a:p>
          <a:r>
            <a:rPr lang="en-US" sz="900" dirty="0"/>
            <a:t>Step Input</a:t>
          </a:r>
        </a:p>
      </dgm:t>
    </dgm:pt>
    <dgm:pt modelId="{CBCD6CE6-8DD4-4CC8-B111-9685006A5945}" type="parTrans" cxnId="{854D019E-F206-4BF1-B9A6-1485D1ADDE8A}">
      <dgm:prSet/>
      <dgm:spPr/>
      <dgm:t>
        <a:bodyPr/>
        <a:lstStyle/>
        <a:p>
          <a:endParaRPr lang="en-US"/>
        </a:p>
      </dgm:t>
    </dgm:pt>
    <dgm:pt modelId="{3F0B0DA7-4472-4125-BD6B-D7C1328FE633}" type="sibTrans" cxnId="{854D019E-F206-4BF1-B9A6-1485D1ADDE8A}">
      <dgm:prSet/>
      <dgm:spPr/>
      <dgm:t>
        <a:bodyPr/>
        <a:lstStyle/>
        <a:p>
          <a:endParaRPr lang="en-US"/>
        </a:p>
      </dgm:t>
    </dgm:pt>
    <dgm:pt modelId="{1EE774E4-7EDD-4DF1-B9BF-64A12BB22BAC}">
      <dgm:prSet phldrT="[Text]" custT="1"/>
      <dgm:spPr/>
      <dgm:t>
        <a:bodyPr/>
        <a:lstStyle/>
        <a:p>
          <a:r>
            <a:rPr lang="en-US" sz="700" dirty="0"/>
            <a:t>According to Floor , No. of cartoons and Weight </a:t>
          </a:r>
        </a:p>
      </dgm:t>
    </dgm:pt>
    <dgm:pt modelId="{673A3889-DC55-4F43-B50D-B00A072F5DD4}" type="parTrans" cxnId="{F36A8FD7-41AE-4249-91B5-122A78C86A7A}">
      <dgm:prSet/>
      <dgm:spPr/>
      <dgm:t>
        <a:bodyPr/>
        <a:lstStyle/>
        <a:p>
          <a:endParaRPr lang="en-US"/>
        </a:p>
      </dgm:t>
    </dgm:pt>
    <dgm:pt modelId="{DB0EB30A-BFFF-4927-AAFA-BBBB876C8D66}" type="sibTrans" cxnId="{F36A8FD7-41AE-4249-91B5-122A78C86A7A}">
      <dgm:prSet/>
      <dgm:spPr/>
      <dgm:t>
        <a:bodyPr/>
        <a:lstStyle/>
        <a:p>
          <a:endParaRPr lang="en-US"/>
        </a:p>
      </dgm:t>
    </dgm:pt>
    <dgm:pt modelId="{88BDC059-C709-4F24-873D-E099D8A2AEFC}">
      <dgm:prSet phldrT="[Text]" custT="1"/>
      <dgm:spPr/>
      <dgm:t>
        <a:bodyPr/>
        <a:lstStyle/>
        <a:p>
          <a:r>
            <a:rPr lang="en-US" sz="900" dirty="0"/>
            <a:t>Strain Gauge</a:t>
          </a:r>
        </a:p>
      </dgm:t>
    </dgm:pt>
    <dgm:pt modelId="{49A2360E-CF08-4BC1-851E-F324FC5B7AD9}" type="parTrans" cxnId="{D61437A0-8882-40BE-9A8B-F07177D2A42D}">
      <dgm:prSet/>
      <dgm:spPr/>
      <dgm:t>
        <a:bodyPr/>
        <a:lstStyle/>
        <a:p>
          <a:endParaRPr lang="en-US"/>
        </a:p>
      </dgm:t>
    </dgm:pt>
    <dgm:pt modelId="{C07C7E84-EDA2-44D6-BD66-DEF250348781}" type="sibTrans" cxnId="{D61437A0-8882-40BE-9A8B-F07177D2A42D}">
      <dgm:prSet/>
      <dgm:spPr/>
      <dgm:t>
        <a:bodyPr/>
        <a:lstStyle/>
        <a:p>
          <a:endParaRPr lang="en-US"/>
        </a:p>
      </dgm:t>
    </dgm:pt>
    <dgm:pt modelId="{7325BE87-E896-48B2-B8D3-E186AB730C9E}">
      <dgm:prSet phldrT="[Text]" custT="1"/>
      <dgm:spPr/>
      <dgm:t>
        <a:bodyPr/>
        <a:lstStyle/>
        <a:p>
          <a:r>
            <a:rPr lang="en-US" sz="700" dirty="0"/>
            <a:t>I/p of stain gauge given by PS converter</a:t>
          </a:r>
        </a:p>
      </dgm:t>
    </dgm:pt>
    <dgm:pt modelId="{939CFF89-6A7B-47CF-9753-90248FEE3828}" type="parTrans" cxnId="{5231DD7B-289A-491D-89BF-9D5858C7B8F7}">
      <dgm:prSet/>
      <dgm:spPr/>
      <dgm:t>
        <a:bodyPr/>
        <a:lstStyle/>
        <a:p>
          <a:endParaRPr lang="en-US"/>
        </a:p>
      </dgm:t>
    </dgm:pt>
    <dgm:pt modelId="{D21FD76A-FF2B-43F7-BF58-03632D8202EA}" type="sibTrans" cxnId="{5231DD7B-289A-491D-89BF-9D5858C7B8F7}">
      <dgm:prSet/>
      <dgm:spPr/>
      <dgm:t>
        <a:bodyPr/>
        <a:lstStyle/>
        <a:p>
          <a:endParaRPr lang="en-US"/>
        </a:p>
      </dgm:t>
    </dgm:pt>
    <dgm:pt modelId="{618C04E0-7154-417F-BDB8-F50BD3DB85D5}" type="pres">
      <dgm:prSet presAssocID="{0319EB70-A2D6-4A4F-9B05-766F62A21348}" presName="rootnode" presStyleCnt="0">
        <dgm:presLayoutVars>
          <dgm:chMax/>
          <dgm:chPref/>
          <dgm:dir/>
          <dgm:animLvl val="lvl"/>
        </dgm:presLayoutVars>
      </dgm:prSet>
      <dgm:spPr/>
    </dgm:pt>
    <dgm:pt modelId="{9C480FA0-A9B7-42F3-8278-FBA81A98152B}" type="pres">
      <dgm:prSet presAssocID="{131B986C-46EE-4A98-BA6F-E470260B8A57}" presName="composite" presStyleCnt="0"/>
      <dgm:spPr/>
    </dgm:pt>
    <dgm:pt modelId="{2A422E4F-BE8E-4785-9412-FC6EB70A2C00}" type="pres">
      <dgm:prSet presAssocID="{131B986C-46EE-4A98-BA6F-E470260B8A57}" presName="bentUpArrow1" presStyleLbl="alignImgPlace1" presStyleIdx="0" presStyleCnt="2" custLinFactNeighborX="2101"/>
      <dgm:spPr/>
    </dgm:pt>
    <dgm:pt modelId="{7226460C-5C55-4605-B253-4087DF6D3A0D}" type="pres">
      <dgm:prSet presAssocID="{131B986C-46EE-4A98-BA6F-E470260B8A57}" presName="ParentText" presStyleLbl="node1" presStyleIdx="0" presStyleCnt="3" custLinFactNeighborX="-1955" custLinFactNeighborY="-4495">
        <dgm:presLayoutVars>
          <dgm:chMax val="1"/>
          <dgm:chPref val="1"/>
          <dgm:bulletEnabled val="1"/>
        </dgm:presLayoutVars>
      </dgm:prSet>
      <dgm:spPr/>
    </dgm:pt>
    <dgm:pt modelId="{D19DAA64-95C3-4A43-985F-77BCB5E597C5}" type="pres">
      <dgm:prSet presAssocID="{131B986C-46EE-4A98-BA6F-E470260B8A57}" presName="ChildText" presStyleLbl="revTx" presStyleIdx="0" presStyleCnt="3" custScaleX="245951" custLinFactNeighborX="80830">
        <dgm:presLayoutVars>
          <dgm:chMax val="0"/>
          <dgm:chPref val="0"/>
          <dgm:bulletEnabled val="1"/>
        </dgm:presLayoutVars>
      </dgm:prSet>
      <dgm:spPr/>
    </dgm:pt>
    <dgm:pt modelId="{6A67314C-F19B-4EBD-A849-A6F5719CC248}" type="pres">
      <dgm:prSet presAssocID="{EDB4DF26-0FA1-47C3-A36E-9A3F1357AEBB}" presName="sibTrans" presStyleCnt="0"/>
      <dgm:spPr/>
    </dgm:pt>
    <dgm:pt modelId="{727FB564-D459-499F-9E64-670448AF45DA}" type="pres">
      <dgm:prSet presAssocID="{41D836F0-D3D5-4870-BF14-3BB7D07CBC07}" presName="composite" presStyleCnt="0"/>
      <dgm:spPr/>
    </dgm:pt>
    <dgm:pt modelId="{1195C68A-6A8B-4A4C-925C-4BE71937DEB8}" type="pres">
      <dgm:prSet presAssocID="{41D836F0-D3D5-4870-BF14-3BB7D07CBC07}" presName="bentUpArrow1" presStyleLbl="alignImgPlace1" presStyleIdx="1" presStyleCnt="2" custLinFactNeighborX="-16649" custLinFactNeighborY="-2106"/>
      <dgm:spPr/>
    </dgm:pt>
    <dgm:pt modelId="{A0298E61-1930-4414-913B-D6D2E8D6E6EC}" type="pres">
      <dgm:prSet presAssocID="{41D836F0-D3D5-4870-BF14-3BB7D07CBC07}" presName="ParentText" presStyleLbl="node1" presStyleIdx="1" presStyleCnt="3" custLinFactNeighborX="-23768" custLinFactNeighborY="-5361">
        <dgm:presLayoutVars>
          <dgm:chMax val="1"/>
          <dgm:chPref val="1"/>
          <dgm:bulletEnabled val="1"/>
        </dgm:presLayoutVars>
      </dgm:prSet>
      <dgm:spPr/>
    </dgm:pt>
    <dgm:pt modelId="{BBCCAACF-3F4A-4F11-893C-8872CBD9DFAF}" type="pres">
      <dgm:prSet presAssocID="{41D836F0-D3D5-4870-BF14-3BB7D07CBC07}" presName="ChildText" presStyleLbl="revTx" presStyleIdx="1" presStyleCnt="3" custScaleX="226002" custScaleY="85544" custLinFactNeighborX="37623" custLinFactNeighborY="-9578">
        <dgm:presLayoutVars>
          <dgm:chMax val="0"/>
          <dgm:chPref val="0"/>
          <dgm:bulletEnabled val="1"/>
        </dgm:presLayoutVars>
      </dgm:prSet>
      <dgm:spPr/>
    </dgm:pt>
    <dgm:pt modelId="{F8AD648A-A9AB-4D15-8A9E-25F22C3AE664}" type="pres">
      <dgm:prSet presAssocID="{3F0B0DA7-4472-4125-BD6B-D7C1328FE633}" presName="sibTrans" presStyleCnt="0"/>
      <dgm:spPr/>
    </dgm:pt>
    <dgm:pt modelId="{B37509C0-F821-499D-B3EE-029A3499C8A4}" type="pres">
      <dgm:prSet presAssocID="{88BDC059-C709-4F24-873D-E099D8A2AEFC}" presName="composite" presStyleCnt="0"/>
      <dgm:spPr/>
    </dgm:pt>
    <dgm:pt modelId="{37B28448-142E-4215-B17E-9B08ED5896F8}" type="pres">
      <dgm:prSet presAssocID="{88BDC059-C709-4F24-873D-E099D8A2AEFC}" presName="ParentText" presStyleLbl="node1" presStyleIdx="2" presStyleCnt="3" custLinFactNeighborX="-32525">
        <dgm:presLayoutVars>
          <dgm:chMax val="1"/>
          <dgm:chPref val="1"/>
          <dgm:bulletEnabled val="1"/>
        </dgm:presLayoutVars>
      </dgm:prSet>
      <dgm:spPr/>
    </dgm:pt>
    <dgm:pt modelId="{477842BF-68E8-40EB-8152-0DE38C29A63F}" type="pres">
      <dgm:prSet presAssocID="{88BDC059-C709-4F24-873D-E099D8A2AEFC}" presName="FinalChildText" presStyleLbl="revTx" presStyleIdx="2" presStyleCnt="3" custScaleX="216693" custLinFactNeighborX="31888">
        <dgm:presLayoutVars>
          <dgm:chMax val="0"/>
          <dgm:chPref val="0"/>
          <dgm:bulletEnabled val="1"/>
        </dgm:presLayoutVars>
      </dgm:prSet>
      <dgm:spPr/>
    </dgm:pt>
  </dgm:ptLst>
  <dgm:cxnLst>
    <dgm:cxn modelId="{5BB2C404-9C98-4A36-B006-DD942D074A66}" type="presOf" srcId="{88BDC059-C709-4F24-873D-E099D8A2AEFC}" destId="{37B28448-142E-4215-B17E-9B08ED5896F8}" srcOrd="0" destOrd="0" presId="urn:microsoft.com/office/officeart/2005/8/layout/StepDownProcess"/>
    <dgm:cxn modelId="{941FD01A-7304-40A3-80E3-8653E7C9E06F}" srcId="{131B986C-46EE-4A98-BA6F-E470260B8A57}" destId="{12379AA9-5D17-43E5-965E-8BE6EDAC0922}" srcOrd="0" destOrd="0" parTransId="{9D50F85F-F734-444F-B910-2E472499FEBD}" sibTransId="{FC1CFA43-BE3F-48D3-BFA6-00F2F030C5FF}"/>
    <dgm:cxn modelId="{C48D772F-0BF2-4EE3-A58D-D84912814B9E}" type="presOf" srcId="{0319EB70-A2D6-4A4F-9B05-766F62A21348}" destId="{618C04E0-7154-417F-BDB8-F50BD3DB85D5}" srcOrd="0" destOrd="0" presId="urn:microsoft.com/office/officeart/2005/8/layout/StepDownProcess"/>
    <dgm:cxn modelId="{D0CBE873-0F32-4EBF-BCA3-F01A0F1A173C}" type="presOf" srcId="{12379AA9-5D17-43E5-965E-8BE6EDAC0922}" destId="{D19DAA64-95C3-4A43-985F-77BCB5E597C5}" srcOrd="0" destOrd="0" presId="urn:microsoft.com/office/officeart/2005/8/layout/StepDownProcess"/>
    <dgm:cxn modelId="{5231DD7B-289A-491D-89BF-9D5858C7B8F7}" srcId="{88BDC059-C709-4F24-873D-E099D8A2AEFC}" destId="{7325BE87-E896-48B2-B8D3-E186AB730C9E}" srcOrd="0" destOrd="0" parTransId="{939CFF89-6A7B-47CF-9753-90248FEE3828}" sibTransId="{D21FD76A-FF2B-43F7-BF58-03632D8202EA}"/>
    <dgm:cxn modelId="{EF3F5F82-2BC0-4212-9189-1635FD5FF73B}" type="presOf" srcId="{7325BE87-E896-48B2-B8D3-E186AB730C9E}" destId="{477842BF-68E8-40EB-8152-0DE38C29A63F}" srcOrd="0" destOrd="0" presId="urn:microsoft.com/office/officeart/2005/8/layout/StepDownProcess"/>
    <dgm:cxn modelId="{854D019E-F206-4BF1-B9A6-1485D1ADDE8A}" srcId="{0319EB70-A2D6-4A4F-9B05-766F62A21348}" destId="{41D836F0-D3D5-4870-BF14-3BB7D07CBC07}" srcOrd="1" destOrd="0" parTransId="{CBCD6CE6-8DD4-4CC8-B111-9685006A5945}" sibTransId="{3F0B0DA7-4472-4125-BD6B-D7C1328FE633}"/>
    <dgm:cxn modelId="{296B359E-8C81-4019-8165-AF54BAD20AB7}" type="presOf" srcId="{131B986C-46EE-4A98-BA6F-E470260B8A57}" destId="{7226460C-5C55-4605-B253-4087DF6D3A0D}" srcOrd="0" destOrd="0" presId="urn:microsoft.com/office/officeart/2005/8/layout/StepDownProcess"/>
    <dgm:cxn modelId="{D61437A0-8882-40BE-9A8B-F07177D2A42D}" srcId="{0319EB70-A2D6-4A4F-9B05-766F62A21348}" destId="{88BDC059-C709-4F24-873D-E099D8A2AEFC}" srcOrd="2" destOrd="0" parTransId="{49A2360E-CF08-4BC1-851E-F324FC5B7AD9}" sibTransId="{C07C7E84-EDA2-44D6-BD66-DEF250348781}"/>
    <dgm:cxn modelId="{3F628AC7-DA1A-4785-80B5-5F9E222A3511}" srcId="{0319EB70-A2D6-4A4F-9B05-766F62A21348}" destId="{131B986C-46EE-4A98-BA6F-E470260B8A57}" srcOrd="0" destOrd="0" parTransId="{F6F703BC-2C6D-49F6-BFE2-EF9F561478A9}" sibTransId="{EDB4DF26-0FA1-47C3-A36E-9A3F1357AEBB}"/>
    <dgm:cxn modelId="{78F285C9-B961-498A-B08D-3DEC16F4A2CB}" type="presOf" srcId="{41D836F0-D3D5-4870-BF14-3BB7D07CBC07}" destId="{A0298E61-1930-4414-913B-D6D2E8D6E6EC}" srcOrd="0" destOrd="0" presId="urn:microsoft.com/office/officeart/2005/8/layout/StepDownProcess"/>
    <dgm:cxn modelId="{4D2A9ACA-890F-42E2-AF93-069688F95AAC}" type="presOf" srcId="{1EE774E4-7EDD-4DF1-B9BF-64A12BB22BAC}" destId="{BBCCAACF-3F4A-4F11-893C-8872CBD9DFAF}" srcOrd="0" destOrd="0" presId="urn:microsoft.com/office/officeart/2005/8/layout/StepDownProcess"/>
    <dgm:cxn modelId="{F36A8FD7-41AE-4249-91B5-122A78C86A7A}" srcId="{41D836F0-D3D5-4870-BF14-3BB7D07CBC07}" destId="{1EE774E4-7EDD-4DF1-B9BF-64A12BB22BAC}" srcOrd="0" destOrd="0" parTransId="{673A3889-DC55-4F43-B50D-B00A072F5DD4}" sibTransId="{DB0EB30A-BFFF-4927-AAFA-BBBB876C8D66}"/>
    <dgm:cxn modelId="{943FE5DC-1D9C-43FC-AD07-C3DDA30631ED}" type="presParOf" srcId="{618C04E0-7154-417F-BDB8-F50BD3DB85D5}" destId="{9C480FA0-A9B7-42F3-8278-FBA81A98152B}" srcOrd="0" destOrd="0" presId="urn:microsoft.com/office/officeart/2005/8/layout/StepDownProcess"/>
    <dgm:cxn modelId="{46F9CEE3-7EEF-4B80-B52E-0A44C31B992D}" type="presParOf" srcId="{9C480FA0-A9B7-42F3-8278-FBA81A98152B}" destId="{2A422E4F-BE8E-4785-9412-FC6EB70A2C00}" srcOrd="0" destOrd="0" presId="urn:microsoft.com/office/officeart/2005/8/layout/StepDownProcess"/>
    <dgm:cxn modelId="{D0707E92-2178-49CC-8DEE-A2605CB1493D}" type="presParOf" srcId="{9C480FA0-A9B7-42F3-8278-FBA81A98152B}" destId="{7226460C-5C55-4605-B253-4087DF6D3A0D}" srcOrd="1" destOrd="0" presId="urn:microsoft.com/office/officeart/2005/8/layout/StepDownProcess"/>
    <dgm:cxn modelId="{197DAA1A-6C2A-42A6-B145-69F9584AB6DC}" type="presParOf" srcId="{9C480FA0-A9B7-42F3-8278-FBA81A98152B}" destId="{D19DAA64-95C3-4A43-985F-77BCB5E597C5}" srcOrd="2" destOrd="0" presId="urn:microsoft.com/office/officeart/2005/8/layout/StepDownProcess"/>
    <dgm:cxn modelId="{24C4289D-576E-4CF0-AD8C-0EDAA6D208DB}" type="presParOf" srcId="{618C04E0-7154-417F-BDB8-F50BD3DB85D5}" destId="{6A67314C-F19B-4EBD-A849-A6F5719CC248}" srcOrd="1" destOrd="0" presId="urn:microsoft.com/office/officeart/2005/8/layout/StepDownProcess"/>
    <dgm:cxn modelId="{4294ECE8-DC73-4009-A5E2-C28AC96ADDEB}" type="presParOf" srcId="{618C04E0-7154-417F-BDB8-F50BD3DB85D5}" destId="{727FB564-D459-499F-9E64-670448AF45DA}" srcOrd="2" destOrd="0" presId="urn:microsoft.com/office/officeart/2005/8/layout/StepDownProcess"/>
    <dgm:cxn modelId="{CCA12556-C515-4D62-B5A6-2ED6DB597277}" type="presParOf" srcId="{727FB564-D459-499F-9E64-670448AF45DA}" destId="{1195C68A-6A8B-4A4C-925C-4BE71937DEB8}" srcOrd="0" destOrd="0" presId="urn:microsoft.com/office/officeart/2005/8/layout/StepDownProcess"/>
    <dgm:cxn modelId="{47C0BAFA-A2FC-4D96-805B-CFA81B1FA865}" type="presParOf" srcId="{727FB564-D459-499F-9E64-670448AF45DA}" destId="{A0298E61-1930-4414-913B-D6D2E8D6E6EC}" srcOrd="1" destOrd="0" presId="urn:microsoft.com/office/officeart/2005/8/layout/StepDownProcess"/>
    <dgm:cxn modelId="{906FD874-460D-4ADB-8AFE-7F27334579B6}" type="presParOf" srcId="{727FB564-D459-499F-9E64-670448AF45DA}" destId="{BBCCAACF-3F4A-4F11-893C-8872CBD9DFAF}" srcOrd="2" destOrd="0" presId="urn:microsoft.com/office/officeart/2005/8/layout/StepDownProcess"/>
    <dgm:cxn modelId="{1BA9E2B3-3943-430E-BCF7-76E3CA7E7FBE}" type="presParOf" srcId="{618C04E0-7154-417F-BDB8-F50BD3DB85D5}" destId="{F8AD648A-A9AB-4D15-8A9E-25F22C3AE664}" srcOrd="3" destOrd="0" presId="urn:microsoft.com/office/officeart/2005/8/layout/StepDownProcess"/>
    <dgm:cxn modelId="{52D7F2A8-47C1-470A-B1F8-55B4DCEB3EE3}" type="presParOf" srcId="{618C04E0-7154-417F-BDB8-F50BD3DB85D5}" destId="{B37509C0-F821-499D-B3EE-029A3499C8A4}" srcOrd="4" destOrd="0" presId="urn:microsoft.com/office/officeart/2005/8/layout/StepDownProcess"/>
    <dgm:cxn modelId="{6D1E135D-7C67-4584-B913-0F4CA6F8AECE}" type="presParOf" srcId="{B37509C0-F821-499D-B3EE-029A3499C8A4}" destId="{37B28448-142E-4215-B17E-9B08ED5896F8}" srcOrd="0" destOrd="0" presId="urn:microsoft.com/office/officeart/2005/8/layout/StepDownProcess"/>
    <dgm:cxn modelId="{48476A42-061B-4147-B5E1-696C99D3435D}" type="presParOf" srcId="{B37509C0-F821-499D-B3EE-029A3499C8A4}" destId="{477842BF-68E8-40EB-8152-0DE38C29A63F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19EB70-A2D6-4A4F-9B05-766F62A21348}" type="doc">
      <dgm:prSet loTypeId="urn:microsoft.com/office/officeart/2005/8/layout/StepDownProcess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1B986C-46EE-4A98-BA6F-E470260B8A57}">
      <dgm:prSet phldrT="[Text]" custT="1"/>
      <dgm:spPr/>
      <dgm:t>
        <a:bodyPr/>
        <a:lstStyle/>
        <a:p>
          <a:r>
            <a:rPr lang="en-US" sz="900" dirty="0"/>
            <a:t>W. bridge &amp; Diff amp</a:t>
          </a:r>
        </a:p>
      </dgm:t>
    </dgm:pt>
    <dgm:pt modelId="{F6F703BC-2C6D-49F6-BFE2-EF9F561478A9}" type="parTrans" cxnId="{3F628AC7-DA1A-4785-80B5-5F9E222A3511}">
      <dgm:prSet/>
      <dgm:spPr/>
      <dgm:t>
        <a:bodyPr/>
        <a:lstStyle/>
        <a:p>
          <a:endParaRPr lang="en-US"/>
        </a:p>
      </dgm:t>
    </dgm:pt>
    <dgm:pt modelId="{EDB4DF26-0FA1-47C3-A36E-9A3F1357AEBB}" type="sibTrans" cxnId="{3F628AC7-DA1A-4785-80B5-5F9E222A3511}">
      <dgm:prSet/>
      <dgm:spPr/>
      <dgm:t>
        <a:bodyPr/>
        <a:lstStyle/>
        <a:p>
          <a:endParaRPr lang="en-US"/>
        </a:p>
      </dgm:t>
    </dgm:pt>
    <dgm:pt modelId="{12379AA9-5D17-43E5-965E-8BE6EDAC0922}">
      <dgm:prSet phldrT="[Text]" custT="1"/>
      <dgm:spPr/>
      <dgm:t>
        <a:bodyPr/>
        <a:lstStyle/>
        <a:p>
          <a:r>
            <a:rPr lang="en-US" sz="800" dirty="0"/>
            <a:t>Wheatstone Bridge and differential amplifier</a:t>
          </a:r>
        </a:p>
      </dgm:t>
    </dgm:pt>
    <dgm:pt modelId="{9D50F85F-F734-444F-B910-2E472499FEBD}" type="parTrans" cxnId="{941FD01A-7304-40A3-80E3-8653E7C9E06F}">
      <dgm:prSet/>
      <dgm:spPr/>
      <dgm:t>
        <a:bodyPr/>
        <a:lstStyle/>
        <a:p>
          <a:endParaRPr lang="en-US"/>
        </a:p>
      </dgm:t>
    </dgm:pt>
    <dgm:pt modelId="{FC1CFA43-BE3F-48D3-BFA6-00F2F030C5FF}" type="sibTrans" cxnId="{941FD01A-7304-40A3-80E3-8653E7C9E06F}">
      <dgm:prSet/>
      <dgm:spPr/>
      <dgm:t>
        <a:bodyPr/>
        <a:lstStyle/>
        <a:p>
          <a:endParaRPr lang="en-US"/>
        </a:p>
      </dgm:t>
    </dgm:pt>
    <dgm:pt modelId="{41D836F0-D3D5-4870-BF14-3BB7D07CBC07}">
      <dgm:prSet phldrT="[Text]" custT="1"/>
      <dgm:spPr/>
      <dgm:t>
        <a:bodyPr/>
        <a:lstStyle/>
        <a:p>
          <a:r>
            <a:rPr lang="en-US" sz="800" dirty="0"/>
            <a:t>O/p volt</a:t>
          </a:r>
        </a:p>
        <a:p>
          <a:r>
            <a:rPr lang="en-US" sz="800" dirty="0"/>
            <a:t>Temp. reading</a:t>
          </a:r>
        </a:p>
      </dgm:t>
    </dgm:pt>
    <dgm:pt modelId="{CBCD6CE6-8DD4-4CC8-B111-9685006A5945}" type="parTrans" cxnId="{854D019E-F206-4BF1-B9A6-1485D1ADDE8A}">
      <dgm:prSet/>
      <dgm:spPr/>
      <dgm:t>
        <a:bodyPr/>
        <a:lstStyle/>
        <a:p>
          <a:endParaRPr lang="en-US"/>
        </a:p>
      </dgm:t>
    </dgm:pt>
    <dgm:pt modelId="{3F0B0DA7-4472-4125-BD6B-D7C1328FE633}" type="sibTrans" cxnId="{854D019E-F206-4BF1-B9A6-1485D1ADDE8A}">
      <dgm:prSet/>
      <dgm:spPr/>
      <dgm:t>
        <a:bodyPr/>
        <a:lstStyle/>
        <a:p>
          <a:endParaRPr lang="en-US"/>
        </a:p>
      </dgm:t>
    </dgm:pt>
    <dgm:pt modelId="{1EE774E4-7EDD-4DF1-B9BF-64A12BB22BAC}">
      <dgm:prSet phldrT="[Text]" custT="1"/>
      <dgm:spPr/>
      <dgm:t>
        <a:bodyPr/>
        <a:lstStyle/>
        <a:p>
          <a:r>
            <a:rPr lang="en-US" sz="700" dirty="0"/>
            <a:t>Calculating Voltage output and determining temperature </a:t>
          </a:r>
        </a:p>
      </dgm:t>
    </dgm:pt>
    <dgm:pt modelId="{673A3889-DC55-4F43-B50D-B00A072F5DD4}" type="parTrans" cxnId="{F36A8FD7-41AE-4249-91B5-122A78C86A7A}">
      <dgm:prSet/>
      <dgm:spPr/>
      <dgm:t>
        <a:bodyPr/>
        <a:lstStyle/>
        <a:p>
          <a:endParaRPr lang="en-US"/>
        </a:p>
      </dgm:t>
    </dgm:pt>
    <dgm:pt modelId="{DB0EB30A-BFFF-4927-AAFA-BBBB876C8D66}" type="sibTrans" cxnId="{F36A8FD7-41AE-4249-91B5-122A78C86A7A}">
      <dgm:prSet/>
      <dgm:spPr/>
      <dgm:t>
        <a:bodyPr/>
        <a:lstStyle/>
        <a:p>
          <a:endParaRPr lang="en-US"/>
        </a:p>
      </dgm:t>
    </dgm:pt>
    <dgm:pt modelId="{7325BE87-E896-48B2-B8D3-E186AB730C9E}">
      <dgm:prSet phldrT="[Text]" custT="1"/>
      <dgm:spPr/>
      <dgm:t>
        <a:bodyPr/>
        <a:lstStyle/>
        <a:p>
          <a:r>
            <a:rPr lang="en-US" sz="700" dirty="0"/>
            <a:t>Given </a:t>
          </a:r>
          <a:r>
            <a:rPr lang="en-US" sz="700" dirty="0" err="1"/>
            <a:t>i</a:t>
          </a:r>
          <a:r>
            <a:rPr lang="en-US" sz="700" dirty="0"/>
            <a:t>/p to thermocouple</a:t>
          </a:r>
        </a:p>
      </dgm:t>
    </dgm:pt>
    <dgm:pt modelId="{939CFF89-6A7B-47CF-9753-90248FEE3828}" type="parTrans" cxnId="{5231DD7B-289A-491D-89BF-9D5858C7B8F7}">
      <dgm:prSet/>
      <dgm:spPr/>
      <dgm:t>
        <a:bodyPr/>
        <a:lstStyle/>
        <a:p>
          <a:endParaRPr lang="en-US"/>
        </a:p>
      </dgm:t>
    </dgm:pt>
    <dgm:pt modelId="{D21FD76A-FF2B-43F7-BF58-03632D8202EA}" type="sibTrans" cxnId="{5231DD7B-289A-491D-89BF-9D5858C7B8F7}">
      <dgm:prSet/>
      <dgm:spPr/>
      <dgm:t>
        <a:bodyPr/>
        <a:lstStyle/>
        <a:p>
          <a:endParaRPr lang="en-US"/>
        </a:p>
      </dgm:t>
    </dgm:pt>
    <dgm:pt modelId="{88BDC059-C709-4F24-873D-E099D8A2AEFC}">
      <dgm:prSet phldrT="[Text]" custT="1"/>
      <dgm:spPr/>
      <dgm:t>
        <a:bodyPr/>
        <a:lstStyle/>
        <a:p>
          <a:r>
            <a:rPr lang="en-US" sz="900" dirty="0"/>
            <a:t>Thermocouple</a:t>
          </a:r>
        </a:p>
      </dgm:t>
    </dgm:pt>
    <dgm:pt modelId="{C07C7E84-EDA2-44D6-BD66-DEF250348781}" type="sibTrans" cxnId="{D61437A0-8882-40BE-9A8B-F07177D2A42D}">
      <dgm:prSet/>
      <dgm:spPr/>
      <dgm:t>
        <a:bodyPr/>
        <a:lstStyle/>
        <a:p>
          <a:endParaRPr lang="en-US"/>
        </a:p>
      </dgm:t>
    </dgm:pt>
    <dgm:pt modelId="{49A2360E-CF08-4BC1-851E-F324FC5B7AD9}" type="parTrans" cxnId="{D61437A0-8882-40BE-9A8B-F07177D2A42D}">
      <dgm:prSet/>
      <dgm:spPr/>
      <dgm:t>
        <a:bodyPr/>
        <a:lstStyle/>
        <a:p>
          <a:endParaRPr lang="en-US"/>
        </a:p>
      </dgm:t>
    </dgm:pt>
    <dgm:pt modelId="{618C04E0-7154-417F-BDB8-F50BD3DB85D5}" type="pres">
      <dgm:prSet presAssocID="{0319EB70-A2D6-4A4F-9B05-766F62A21348}" presName="rootnode" presStyleCnt="0">
        <dgm:presLayoutVars>
          <dgm:chMax/>
          <dgm:chPref/>
          <dgm:dir/>
          <dgm:animLvl val="lvl"/>
        </dgm:presLayoutVars>
      </dgm:prSet>
      <dgm:spPr/>
    </dgm:pt>
    <dgm:pt modelId="{9C480FA0-A9B7-42F3-8278-FBA81A98152B}" type="pres">
      <dgm:prSet presAssocID="{131B986C-46EE-4A98-BA6F-E470260B8A57}" presName="composite" presStyleCnt="0"/>
      <dgm:spPr/>
    </dgm:pt>
    <dgm:pt modelId="{2A422E4F-BE8E-4785-9412-FC6EB70A2C00}" type="pres">
      <dgm:prSet presAssocID="{131B986C-46EE-4A98-BA6F-E470260B8A57}" presName="bentUpArrow1" presStyleLbl="alignImgPlace1" presStyleIdx="0" presStyleCnt="2" custLinFactNeighborX="-57860" custLinFactNeighborY="23394"/>
      <dgm:spPr/>
    </dgm:pt>
    <dgm:pt modelId="{7226460C-5C55-4605-B253-4087DF6D3A0D}" type="pres">
      <dgm:prSet presAssocID="{131B986C-46EE-4A98-BA6F-E470260B8A57}" presName="ParentText" presStyleLbl="node1" presStyleIdx="0" presStyleCnt="3" custScaleX="139498" custScaleY="123549" custLinFactNeighborX="-35221">
        <dgm:presLayoutVars>
          <dgm:chMax val="1"/>
          <dgm:chPref val="1"/>
          <dgm:bulletEnabled val="1"/>
        </dgm:presLayoutVars>
      </dgm:prSet>
      <dgm:spPr/>
    </dgm:pt>
    <dgm:pt modelId="{D19DAA64-95C3-4A43-985F-77BCB5E597C5}" type="pres">
      <dgm:prSet presAssocID="{131B986C-46EE-4A98-BA6F-E470260B8A57}" presName="ChildText" presStyleLbl="revTx" presStyleIdx="0" presStyleCnt="3" custScaleX="417352" custLinFactX="100000" custLinFactNeighborX="102654" custLinFactNeighborY="-9610">
        <dgm:presLayoutVars>
          <dgm:chMax val="0"/>
          <dgm:chPref val="0"/>
          <dgm:bulletEnabled val="1"/>
        </dgm:presLayoutVars>
      </dgm:prSet>
      <dgm:spPr/>
    </dgm:pt>
    <dgm:pt modelId="{6A67314C-F19B-4EBD-A849-A6F5719CC248}" type="pres">
      <dgm:prSet presAssocID="{EDB4DF26-0FA1-47C3-A36E-9A3F1357AEBB}" presName="sibTrans" presStyleCnt="0"/>
      <dgm:spPr/>
    </dgm:pt>
    <dgm:pt modelId="{727FB564-D459-499F-9E64-670448AF45DA}" type="pres">
      <dgm:prSet presAssocID="{41D836F0-D3D5-4870-BF14-3BB7D07CBC07}" presName="composite" presStyleCnt="0"/>
      <dgm:spPr/>
    </dgm:pt>
    <dgm:pt modelId="{1195C68A-6A8B-4A4C-925C-4BE71937DEB8}" type="pres">
      <dgm:prSet presAssocID="{41D836F0-D3D5-4870-BF14-3BB7D07CBC07}" presName="bentUpArrow1" presStyleLbl="alignImgPlace1" presStyleIdx="1" presStyleCnt="2" custLinFactX="-26346" custLinFactNeighborX="-100000" custLinFactNeighborY="29342"/>
      <dgm:spPr/>
    </dgm:pt>
    <dgm:pt modelId="{A0298E61-1930-4414-913B-D6D2E8D6E6EC}" type="pres">
      <dgm:prSet presAssocID="{41D836F0-D3D5-4870-BF14-3BB7D07CBC07}" presName="ParentText" presStyleLbl="node1" presStyleIdx="1" presStyleCnt="3" custScaleX="155503" custScaleY="101687" custLinFactNeighborX="-86998" custLinFactNeighborY="7524">
        <dgm:presLayoutVars>
          <dgm:chMax val="1"/>
          <dgm:chPref val="1"/>
          <dgm:bulletEnabled val="1"/>
        </dgm:presLayoutVars>
      </dgm:prSet>
      <dgm:spPr/>
    </dgm:pt>
    <dgm:pt modelId="{BBCCAACF-3F4A-4F11-893C-8872CBD9DFAF}" type="pres">
      <dgm:prSet presAssocID="{41D836F0-D3D5-4870-BF14-3BB7D07CBC07}" presName="ChildText" presStyleLbl="revTx" presStyleIdx="1" presStyleCnt="3" custScaleX="383325" custScaleY="96573" custLinFactNeighborX="95880" custLinFactNeighborY="7012">
        <dgm:presLayoutVars>
          <dgm:chMax val="0"/>
          <dgm:chPref val="0"/>
          <dgm:bulletEnabled val="1"/>
        </dgm:presLayoutVars>
      </dgm:prSet>
      <dgm:spPr/>
    </dgm:pt>
    <dgm:pt modelId="{F8AD648A-A9AB-4D15-8A9E-25F22C3AE664}" type="pres">
      <dgm:prSet presAssocID="{3F0B0DA7-4472-4125-BD6B-D7C1328FE633}" presName="sibTrans" presStyleCnt="0"/>
      <dgm:spPr/>
    </dgm:pt>
    <dgm:pt modelId="{B37509C0-F821-499D-B3EE-029A3499C8A4}" type="pres">
      <dgm:prSet presAssocID="{88BDC059-C709-4F24-873D-E099D8A2AEFC}" presName="composite" presStyleCnt="0"/>
      <dgm:spPr/>
    </dgm:pt>
    <dgm:pt modelId="{37B28448-142E-4215-B17E-9B08ED5896F8}" type="pres">
      <dgm:prSet presAssocID="{88BDC059-C709-4F24-873D-E099D8A2AEFC}" presName="ParentText" presStyleLbl="node1" presStyleIdx="2" presStyleCnt="3" custScaleX="155854" custScaleY="110359" custLinFactX="-17521" custLinFactNeighborX="-100000" custLinFactNeighborY="4619">
        <dgm:presLayoutVars>
          <dgm:chMax val="1"/>
          <dgm:chPref val="1"/>
          <dgm:bulletEnabled val="1"/>
        </dgm:presLayoutVars>
      </dgm:prSet>
      <dgm:spPr/>
    </dgm:pt>
    <dgm:pt modelId="{477842BF-68E8-40EB-8152-0DE38C29A63F}" type="pres">
      <dgm:prSet presAssocID="{88BDC059-C709-4F24-873D-E099D8A2AEFC}" presName="FinalChildText" presStyleLbl="revTx" presStyleIdx="2" presStyleCnt="3" custScaleX="238669" custLinFactNeighborX="-31067" custLinFactNeighborY="4915">
        <dgm:presLayoutVars>
          <dgm:chMax val="0"/>
          <dgm:chPref val="0"/>
          <dgm:bulletEnabled val="1"/>
        </dgm:presLayoutVars>
      </dgm:prSet>
      <dgm:spPr/>
    </dgm:pt>
  </dgm:ptLst>
  <dgm:cxnLst>
    <dgm:cxn modelId="{5BB2C404-9C98-4A36-B006-DD942D074A66}" type="presOf" srcId="{88BDC059-C709-4F24-873D-E099D8A2AEFC}" destId="{37B28448-142E-4215-B17E-9B08ED5896F8}" srcOrd="0" destOrd="0" presId="urn:microsoft.com/office/officeart/2005/8/layout/StepDownProcess"/>
    <dgm:cxn modelId="{941FD01A-7304-40A3-80E3-8653E7C9E06F}" srcId="{131B986C-46EE-4A98-BA6F-E470260B8A57}" destId="{12379AA9-5D17-43E5-965E-8BE6EDAC0922}" srcOrd="0" destOrd="0" parTransId="{9D50F85F-F734-444F-B910-2E472499FEBD}" sibTransId="{FC1CFA43-BE3F-48D3-BFA6-00F2F030C5FF}"/>
    <dgm:cxn modelId="{C48D772F-0BF2-4EE3-A58D-D84912814B9E}" type="presOf" srcId="{0319EB70-A2D6-4A4F-9B05-766F62A21348}" destId="{618C04E0-7154-417F-BDB8-F50BD3DB85D5}" srcOrd="0" destOrd="0" presId="urn:microsoft.com/office/officeart/2005/8/layout/StepDownProcess"/>
    <dgm:cxn modelId="{D0CBE873-0F32-4EBF-BCA3-F01A0F1A173C}" type="presOf" srcId="{12379AA9-5D17-43E5-965E-8BE6EDAC0922}" destId="{D19DAA64-95C3-4A43-985F-77BCB5E597C5}" srcOrd="0" destOrd="0" presId="urn:microsoft.com/office/officeart/2005/8/layout/StepDownProcess"/>
    <dgm:cxn modelId="{5231DD7B-289A-491D-89BF-9D5858C7B8F7}" srcId="{88BDC059-C709-4F24-873D-E099D8A2AEFC}" destId="{7325BE87-E896-48B2-B8D3-E186AB730C9E}" srcOrd="0" destOrd="0" parTransId="{939CFF89-6A7B-47CF-9753-90248FEE3828}" sibTransId="{D21FD76A-FF2B-43F7-BF58-03632D8202EA}"/>
    <dgm:cxn modelId="{EF3F5F82-2BC0-4212-9189-1635FD5FF73B}" type="presOf" srcId="{7325BE87-E896-48B2-B8D3-E186AB730C9E}" destId="{477842BF-68E8-40EB-8152-0DE38C29A63F}" srcOrd="0" destOrd="0" presId="urn:microsoft.com/office/officeart/2005/8/layout/StepDownProcess"/>
    <dgm:cxn modelId="{854D019E-F206-4BF1-B9A6-1485D1ADDE8A}" srcId="{0319EB70-A2D6-4A4F-9B05-766F62A21348}" destId="{41D836F0-D3D5-4870-BF14-3BB7D07CBC07}" srcOrd="1" destOrd="0" parTransId="{CBCD6CE6-8DD4-4CC8-B111-9685006A5945}" sibTransId="{3F0B0DA7-4472-4125-BD6B-D7C1328FE633}"/>
    <dgm:cxn modelId="{296B359E-8C81-4019-8165-AF54BAD20AB7}" type="presOf" srcId="{131B986C-46EE-4A98-BA6F-E470260B8A57}" destId="{7226460C-5C55-4605-B253-4087DF6D3A0D}" srcOrd="0" destOrd="0" presId="urn:microsoft.com/office/officeart/2005/8/layout/StepDownProcess"/>
    <dgm:cxn modelId="{D61437A0-8882-40BE-9A8B-F07177D2A42D}" srcId="{0319EB70-A2D6-4A4F-9B05-766F62A21348}" destId="{88BDC059-C709-4F24-873D-E099D8A2AEFC}" srcOrd="2" destOrd="0" parTransId="{49A2360E-CF08-4BC1-851E-F324FC5B7AD9}" sibTransId="{C07C7E84-EDA2-44D6-BD66-DEF250348781}"/>
    <dgm:cxn modelId="{3F628AC7-DA1A-4785-80B5-5F9E222A3511}" srcId="{0319EB70-A2D6-4A4F-9B05-766F62A21348}" destId="{131B986C-46EE-4A98-BA6F-E470260B8A57}" srcOrd="0" destOrd="0" parTransId="{F6F703BC-2C6D-49F6-BFE2-EF9F561478A9}" sibTransId="{EDB4DF26-0FA1-47C3-A36E-9A3F1357AEBB}"/>
    <dgm:cxn modelId="{78F285C9-B961-498A-B08D-3DEC16F4A2CB}" type="presOf" srcId="{41D836F0-D3D5-4870-BF14-3BB7D07CBC07}" destId="{A0298E61-1930-4414-913B-D6D2E8D6E6EC}" srcOrd="0" destOrd="0" presId="urn:microsoft.com/office/officeart/2005/8/layout/StepDownProcess"/>
    <dgm:cxn modelId="{4D2A9ACA-890F-42E2-AF93-069688F95AAC}" type="presOf" srcId="{1EE774E4-7EDD-4DF1-B9BF-64A12BB22BAC}" destId="{BBCCAACF-3F4A-4F11-893C-8872CBD9DFAF}" srcOrd="0" destOrd="0" presId="urn:microsoft.com/office/officeart/2005/8/layout/StepDownProcess"/>
    <dgm:cxn modelId="{F36A8FD7-41AE-4249-91B5-122A78C86A7A}" srcId="{41D836F0-D3D5-4870-BF14-3BB7D07CBC07}" destId="{1EE774E4-7EDD-4DF1-B9BF-64A12BB22BAC}" srcOrd="0" destOrd="0" parTransId="{673A3889-DC55-4F43-B50D-B00A072F5DD4}" sibTransId="{DB0EB30A-BFFF-4927-AAFA-BBBB876C8D66}"/>
    <dgm:cxn modelId="{943FE5DC-1D9C-43FC-AD07-C3DDA30631ED}" type="presParOf" srcId="{618C04E0-7154-417F-BDB8-F50BD3DB85D5}" destId="{9C480FA0-A9B7-42F3-8278-FBA81A98152B}" srcOrd="0" destOrd="0" presId="urn:microsoft.com/office/officeart/2005/8/layout/StepDownProcess"/>
    <dgm:cxn modelId="{46F9CEE3-7EEF-4B80-B52E-0A44C31B992D}" type="presParOf" srcId="{9C480FA0-A9B7-42F3-8278-FBA81A98152B}" destId="{2A422E4F-BE8E-4785-9412-FC6EB70A2C00}" srcOrd="0" destOrd="0" presId="urn:microsoft.com/office/officeart/2005/8/layout/StepDownProcess"/>
    <dgm:cxn modelId="{D0707E92-2178-49CC-8DEE-A2605CB1493D}" type="presParOf" srcId="{9C480FA0-A9B7-42F3-8278-FBA81A98152B}" destId="{7226460C-5C55-4605-B253-4087DF6D3A0D}" srcOrd="1" destOrd="0" presId="urn:microsoft.com/office/officeart/2005/8/layout/StepDownProcess"/>
    <dgm:cxn modelId="{197DAA1A-6C2A-42A6-B145-69F9584AB6DC}" type="presParOf" srcId="{9C480FA0-A9B7-42F3-8278-FBA81A98152B}" destId="{D19DAA64-95C3-4A43-985F-77BCB5E597C5}" srcOrd="2" destOrd="0" presId="urn:microsoft.com/office/officeart/2005/8/layout/StepDownProcess"/>
    <dgm:cxn modelId="{24C4289D-576E-4CF0-AD8C-0EDAA6D208DB}" type="presParOf" srcId="{618C04E0-7154-417F-BDB8-F50BD3DB85D5}" destId="{6A67314C-F19B-4EBD-A849-A6F5719CC248}" srcOrd="1" destOrd="0" presId="urn:microsoft.com/office/officeart/2005/8/layout/StepDownProcess"/>
    <dgm:cxn modelId="{4294ECE8-DC73-4009-A5E2-C28AC96ADDEB}" type="presParOf" srcId="{618C04E0-7154-417F-BDB8-F50BD3DB85D5}" destId="{727FB564-D459-499F-9E64-670448AF45DA}" srcOrd="2" destOrd="0" presId="urn:microsoft.com/office/officeart/2005/8/layout/StepDownProcess"/>
    <dgm:cxn modelId="{CCA12556-C515-4D62-B5A6-2ED6DB597277}" type="presParOf" srcId="{727FB564-D459-499F-9E64-670448AF45DA}" destId="{1195C68A-6A8B-4A4C-925C-4BE71937DEB8}" srcOrd="0" destOrd="0" presId="urn:microsoft.com/office/officeart/2005/8/layout/StepDownProcess"/>
    <dgm:cxn modelId="{47C0BAFA-A2FC-4D96-805B-CFA81B1FA865}" type="presParOf" srcId="{727FB564-D459-499F-9E64-670448AF45DA}" destId="{A0298E61-1930-4414-913B-D6D2E8D6E6EC}" srcOrd="1" destOrd="0" presId="urn:microsoft.com/office/officeart/2005/8/layout/StepDownProcess"/>
    <dgm:cxn modelId="{906FD874-460D-4ADB-8AFE-7F27334579B6}" type="presParOf" srcId="{727FB564-D459-499F-9E64-670448AF45DA}" destId="{BBCCAACF-3F4A-4F11-893C-8872CBD9DFAF}" srcOrd="2" destOrd="0" presId="urn:microsoft.com/office/officeart/2005/8/layout/StepDownProcess"/>
    <dgm:cxn modelId="{1BA9E2B3-3943-430E-BCF7-76E3CA7E7FBE}" type="presParOf" srcId="{618C04E0-7154-417F-BDB8-F50BD3DB85D5}" destId="{F8AD648A-A9AB-4D15-8A9E-25F22C3AE664}" srcOrd="3" destOrd="0" presId="urn:microsoft.com/office/officeart/2005/8/layout/StepDownProcess"/>
    <dgm:cxn modelId="{52D7F2A8-47C1-470A-B1F8-55B4DCEB3EE3}" type="presParOf" srcId="{618C04E0-7154-417F-BDB8-F50BD3DB85D5}" destId="{B37509C0-F821-499D-B3EE-029A3499C8A4}" srcOrd="4" destOrd="0" presId="urn:microsoft.com/office/officeart/2005/8/layout/StepDownProcess"/>
    <dgm:cxn modelId="{6D1E135D-7C67-4584-B913-0F4CA6F8AECE}" type="presParOf" srcId="{B37509C0-F821-499D-B3EE-029A3499C8A4}" destId="{37B28448-142E-4215-B17E-9B08ED5896F8}" srcOrd="0" destOrd="0" presId="urn:microsoft.com/office/officeart/2005/8/layout/StepDownProcess"/>
    <dgm:cxn modelId="{48476A42-061B-4147-B5E1-696C99D3435D}" type="presParOf" srcId="{B37509C0-F821-499D-B3EE-029A3499C8A4}" destId="{477842BF-68E8-40EB-8152-0DE38C29A63F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319EB70-A2D6-4A4F-9B05-766F62A21348}" type="doc">
      <dgm:prSet loTypeId="urn:microsoft.com/office/officeart/2005/8/layout/StepDownProcess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1B986C-46EE-4A98-BA6F-E470260B8A57}">
      <dgm:prSet phldrT="[Text]"/>
      <dgm:spPr/>
      <dgm:t>
        <a:bodyPr/>
        <a:lstStyle/>
        <a:p>
          <a:r>
            <a:rPr lang="en-US" dirty="0"/>
            <a:t>Voltage detection</a:t>
          </a:r>
        </a:p>
      </dgm:t>
    </dgm:pt>
    <dgm:pt modelId="{F6F703BC-2C6D-49F6-BFE2-EF9F561478A9}" type="parTrans" cxnId="{3F628AC7-DA1A-4785-80B5-5F9E222A3511}">
      <dgm:prSet/>
      <dgm:spPr/>
      <dgm:t>
        <a:bodyPr/>
        <a:lstStyle/>
        <a:p>
          <a:endParaRPr lang="en-US"/>
        </a:p>
      </dgm:t>
    </dgm:pt>
    <dgm:pt modelId="{EDB4DF26-0FA1-47C3-A36E-9A3F1357AEBB}" type="sibTrans" cxnId="{3F628AC7-DA1A-4785-80B5-5F9E222A3511}">
      <dgm:prSet/>
      <dgm:spPr/>
      <dgm:t>
        <a:bodyPr/>
        <a:lstStyle/>
        <a:p>
          <a:endParaRPr lang="en-US"/>
        </a:p>
      </dgm:t>
    </dgm:pt>
    <dgm:pt modelId="{12379AA9-5D17-43E5-965E-8BE6EDAC0922}">
      <dgm:prSet phldrT="[Text]" custT="1"/>
      <dgm:spPr/>
      <dgm:t>
        <a:bodyPr/>
        <a:lstStyle/>
        <a:p>
          <a:r>
            <a:rPr lang="en-US" sz="800" dirty="0"/>
            <a:t>Detecting voltage from Thermocouple </a:t>
          </a:r>
        </a:p>
      </dgm:t>
    </dgm:pt>
    <dgm:pt modelId="{9D50F85F-F734-444F-B910-2E472499FEBD}" type="parTrans" cxnId="{941FD01A-7304-40A3-80E3-8653E7C9E06F}">
      <dgm:prSet/>
      <dgm:spPr/>
      <dgm:t>
        <a:bodyPr/>
        <a:lstStyle/>
        <a:p>
          <a:endParaRPr lang="en-US"/>
        </a:p>
      </dgm:t>
    </dgm:pt>
    <dgm:pt modelId="{FC1CFA43-BE3F-48D3-BFA6-00F2F030C5FF}" type="sibTrans" cxnId="{941FD01A-7304-40A3-80E3-8653E7C9E06F}">
      <dgm:prSet/>
      <dgm:spPr/>
      <dgm:t>
        <a:bodyPr/>
        <a:lstStyle/>
        <a:p>
          <a:endParaRPr lang="en-US"/>
        </a:p>
      </dgm:t>
    </dgm:pt>
    <dgm:pt modelId="{618C04E0-7154-417F-BDB8-F50BD3DB85D5}" type="pres">
      <dgm:prSet presAssocID="{0319EB70-A2D6-4A4F-9B05-766F62A21348}" presName="rootnode" presStyleCnt="0">
        <dgm:presLayoutVars>
          <dgm:chMax/>
          <dgm:chPref/>
          <dgm:dir/>
          <dgm:animLvl val="lvl"/>
        </dgm:presLayoutVars>
      </dgm:prSet>
      <dgm:spPr/>
    </dgm:pt>
    <dgm:pt modelId="{9C480FA0-A9B7-42F3-8278-FBA81A98152B}" type="pres">
      <dgm:prSet presAssocID="{131B986C-46EE-4A98-BA6F-E470260B8A57}" presName="composite" presStyleCnt="0"/>
      <dgm:spPr/>
    </dgm:pt>
    <dgm:pt modelId="{7226460C-5C55-4605-B253-4087DF6D3A0D}" type="pres">
      <dgm:prSet presAssocID="{131B986C-46EE-4A98-BA6F-E470260B8A57}" presName="ParentText" presStyleLbl="node1" presStyleIdx="0" presStyleCnt="1" custScaleX="56661" custScaleY="54626" custLinFactNeighborX="-33927" custLinFactNeighborY="-62443">
        <dgm:presLayoutVars>
          <dgm:chMax val="1"/>
          <dgm:chPref val="1"/>
          <dgm:bulletEnabled val="1"/>
        </dgm:presLayoutVars>
      </dgm:prSet>
      <dgm:spPr/>
    </dgm:pt>
    <dgm:pt modelId="{A53ADFF4-D244-42C8-89A2-EB0483CF66A5}" type="pres">
      <dgm:prSet presAssocID="{131B986C-46EE-4A98-BA6F-E470260B8A57}" presName="FinalChildText" presStyleLbl="revTx" presStyleIdx="0" presStyleCnt="1" custScaleX="188103" custLinFactNeighborX="-25937" custLinFactNeighborY="-75000">
        <dgm:presLayoutVars>
          <dgm:chMax val="0"/>
          <dgm:chPref val="0"/>
          <dgm:bulletEnabled val="1"/>
        </dgm:presLayoutVars>
      </dgm:prSet>
      <dgm:spPr/>
    </dgm:pt>
  </dgm:ptLst>
  <dgm:cxnLst>
    <dgm:cxn modelId="{98F39D17-B725-4B92-9CB4-1B935BF36A3D}" type="presOf" srcId="{12379AA9-5D17-43E5-965E-8BE6EDAC0922}" destId="{A53ADFF4-D244-42C8-89A2-EB0483CF66A5}" srcOrd="0" destOrd="0" presId="urn:microsoft.com/office/officeart/2005/8/layout/StepDownProcess"/>
    <dgm:cxn modelId="{941FD01A-7304-40A3-80E3-8653E7C9E06F}" srcId="{131B986C-46EE-4A98-BA6F-E470260B8A57}" destId="{12379AA9-5D17-43E5-965E-8BE6EDAC0922}" srcOrd="0" destOrd="0" parTransId="{9D50F85F-F734-444F-B910-2E472499FEBD}" sibTransId="{FC1CFA43-BE3F-48D3-BFA6-00F2F030C5FF}"/>
    <dgm:cxn modelId="{C48D772F-0BF2-4EE3-A58D-D84912814B9E}" type="presOf" srcId="{0319EB70-A2D6-4A4F-9B05-766F62A21348}" destId="{618C04E0-7154-417F-BDB8-F50BD3DB85D5}" srcOrd="0" destOrd="0" presId="urn:microsoft.com/office/officeart/2005/8/layout/StepDownProcess"/>
    <dgm:cxn modelId="{296B359E-8C81-4019-8165-AF54BAD20AB7}" type="presOf" srcId="{131B986C-46EE-4A98-BA6F-E470260B8A57}" destId="{7226460C-5C55-4605-B253-4087DF6D3A0D}" srcOrd="0" destOrd="0" presId="urn:microsoft.com/office/officeart/2005/8/layout/StepDownProcess"/>
    <dgm:cxn modelId="{3F628AC7-DA1A-4785-80B5-5F9E222A3511}" srcId="{0319EB70-A2D6-4A4F-9B05-766F62A21348}" destId="{131B986C-46EE-4A98-BA6F-E470260B8A57}" srcOrd="0" destOrd="0" parTransId="{F6F703BC-2C6D-49F6-BFE2-EF9F561478A9}" sibTransId="{EDB4DF26-0FA1-47C3-A36E-9A3F1357AEBB}"/>
    <dgm:cxn modelId="{943FE5DC-1D9C-43FC-AD07-C3DDA30631ED}" type="presParOf" srcId="{618C04E0-7154-417F-BDB8-F50BD3DB85D5}" destId="{9C480FA0-A9B7-42F3-8278-FBA81A98152B}" srcOrd="0" destOrd="0" presId="urn:microsoft.com/office/officeart/2005/8/layout/StepDownProcess"/>
    <dgm:cxn modelId="{D0707E92-2178-49CC-8DEE-A2605CB1493D}" type="presParOf" srcId="{9C480FA0-A9B7-42F3-8278-FBA81A98152B}" destId="{7226460C-5C55-4605-B253-4087DF6D3A0D}" srcOrd="0" destOrd="0" presId="urn:microsoft.com/office/officeart/2005/8/layout/StepDownProcess"/>
    <dgm:cxn modelId="{79541696-3EDC-4094-9A91-DD57C11FB670}" type="presParOf" srcId="{9C480FA0-A9B7-42F3-8278-FBA81A98152B}" destId="{A53ADFF4-D244-42C8-89A2-EB0483CF66A5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319EB70-A2D6-4A4F-9B05-766F62A21348}" type="doc">
      <dgm:prSet loTypeId="urn:microsoft.com/office/officeart/2005/8/layout/StepDownProcess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8C04E0-7154-417F-BDB8-F50BD3DB85D5}" type="pres">
      <dgm:prSet presAssocID="{0319EB70-A2D6-4A4F-9B05-766F62A21348}" presName="rootnode" presStyleCnt="0">
        <dgm:presLayoutVars>
          <dgm:chMax/>
          <dgm:chPref/>
          <dgm:dir/>
          <dgm:animLvl val="lvl"/>
        </dgm:presLayoutVars>
      </dgm:prSet>
      <dgm:spPr/>
    </dgm:pt>
  </dgm:ptLst>
  <dgm:cxnLst>
    <dgm:cxn modelId="{C48D772F-0BF2-4EE3-A58D-D84912814B9E}" type="presOf" srcId="{0319EB70-A2D6-4A4F-9B05-766F62A21348}" destId="{618C04E0-7154-417F-BDB8-F50BD3DB85D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319EB70-A2D6-4A4F-9B05-766F62A21348}" type="doc">
      <dgm:prSet loTypeId="urn:microsoft.com/office/officeart/2005/8/layout/StepDownProcess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8C04E0-7154-417F-BDB8-F50BD3DB85D5}" type="pres">
      <dgm:prSet presAssocID="{0319EB70-A2D6-4A4F-9B05-766F62A21348}" presName="rootnode" presStyleCnt="0">
        <dgm:presLayoutVars>
          <dgm:chMax/>
          <dgm:chPref/>
          <dgm:dir/>
          <dgm:animLvl val="lvl"/>
        </dgm:presLayoutVars>
      </dgm:prSet>
      <dgm:spPr/>
    </dgm:pt>
  </dgm:ptLst>
  <dgm:cxnLst>
    <dgm:cxn modelId="{C48D772F-0BF2-4EE3-A58D-D84912814B9E}" type="presOf" srcId="{0319EB70-A2D6-4A4F-9B05-766F62A21348}" destId="{618C04E0-7154-417F-BDB8-F50BD3DB85D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B35B50-A1D9-4458-8312-3AE7FA6111BF}">
      <dsp:nvSpPr>
        <dsp:cNvPr id="0" name=""/>
        <dsp:cNvSpPr/>
      </dsp:nvSpPr>
      <dsp:spPr>
        <a:xfrm>
          <a:off x="0" y="3277"/>
          <a:ext cx="8946541" cy="6981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D747A8-00BD-496C-9F60-EF0C94FF3F70}">
      <dsp:nvSpPr>
        <dsp:cNvPr id="0" name=""/>
        <dsp:cNvSpPr/>
      </dsp:nvSpPr>
      <dsp:spPr>
        <a:xfrm>
          <a:off x="211191" y="160362"/>
          <a:ext cx="383984" cy="3839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FC0F0-AF27-4074-A7F6-61251E4BCC9D}">
      <dsp:nvSpPr>
        <dsp:cNvPr id="0" name=""/>
        <dsp:cNvSpPr/>
      </dsp:nvSpPr>
      <dsp:spPr>
        <a:xfrm>
          <a:off x="806368" y="3277"/>
          <a:ext cx="8140172" cy="698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888" tIns="73888" rIns="73888" bIns="73888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A lift is mounted in a 5-story industrial building that can hold N numbers of cartoons in both upward and downward directions.</a:t>
          </a:r>
          <a:endParaRPr lang="en-US" sz="1700" kern="1200"/>
        </a:p>
      </dsp:txBody>
      <dsp:txXfrm>
        <a:off x="806368" y="3277"/>
        <a:ext cx="8140172" cy="698154"/>
      </dsp:txXfrm>
    </dsp:sp>
    <dsp:sp modelId="{BBBF9891-8D71-4B64-AA3A-D4CA1AD2190C}">
      <dsp:nvSpPr>
        <dsp:cNvPr id="0" name=""/>
        <dsp:cNvSpPr/>
      </dsp:nvSpPr>
      <dsp:spPr>
        <a:xfrm>
          <a:off x="0" y="875970"/>
          <a:ext cx="8946541" cy="6981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30F3C6-DDD8-4112-8466-B3157CF0B60B}">
      <dsp:nvSpPr>
        <dsp:cNvPr id="0" name=""/>
        <dsp:cNvSpPr/>
      </dsp:nvSpPr>
      <dsp:spPr>
        <a:xfrm>
          <a:off x="211191" y="1033055"/>
          <a:ext cx="383984" cy="3839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E22522-343C-45B8-A9A9-08858142FDEB}">
      <dsp:nvSpPr>
        <dsp:cNvPr id="0" name=""/>
        <dsp:cNvSpPr/>
      </dsp:nvSpPr>
      <dsp:spPr>
        <a:xfrm>
          <a:off x="806368" y="875970"/>
          <a:ext cx="8140172" cy="698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888" tIns="73888" rIns="73888" bIns="73888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60 kg is known to be the weight of each cartoon. </a:t>
          </a:r>
          <a:endParaRPr lang="en-US" sz="1700" kern="1200"/>
        </a:p>
      </dsp:txBody>
      <dsp:txXfrm>
        <a:off x="806368" y="875970"/>
        <a:ext cx="8140172" cy="698154"/>
      </dsp:txXfrm>
    </dsp:sp>
    <dsp:sp modelId="{EC5D0AAF-8BAA-4883-A937-94A12C7B1828}">
      <dsp:nvSpPr>
        <dsp:cNvPr id="0" name=""/>
        <dsp:cNvSpPr/>
      </dsp:nvSpPr>
      <dsp:spPr>
        <a:xfrm>
          <a:off x="0" y="1748663"/>
          <a:ext cx="8946541" cy="6981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E60B75-5CE9-4B40-A1FF-78F67E28C898}">
      <dsp:nvSpPr>
        <dsp:cNvPr id="0" name=""/>
        <dsp:cNvSpPr/>
      </dsp:nvSpPr>
      <dsp:spPr>
        <a:xfrm>
          <a:off x="211191" y="1905748"/>
          <a:ext cx="383984" cy="3839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E07486-0243-45E3-B636-A7A44206B7BB}">
      <dsp:nvSpPr>
        <dsp:cNvPr id="0" name=""/>
        <dsp:cNvSpPr/>
      </dsp:nvSpPr>
      <dsp:spPr>
        <a:xfrm>
          <a:off x="806368" y="1748663"/>
          <a:ext cx="8140172" cy="698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888" tIns="73888" rIns="73888" bIns="73888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A single load resistance, RL = 10 linked to the variable voltage supply</a:t>
          </a:r>
          <a:endParaRPr lang="en-US" sz="1700" kern="1200"/>
        </a:p>
      </dsp:txBody>
      <dsp:txXfrm>
        <a:off x="806368" y="1748663"/>
        <a:ext cx="8140172" cy="698154"/>
      </dsp:txXfrm>
    </dsp:sp>
    <dsp:sp modelId="{A552C8E1-4ECE-43DB-B166-9BE5D017C1BA}">
      <dsp:nvSpPr>
        <dsp:cNvPr id="0" name=""/>
        <dsp:cNvSpPr/>
      </dsp:nvSpPr>
      <dsp:spPr>
        <a:xfrm>
          <a:off x="0" y="2621356"/>
          <a:ext cx="8946541" cy="6981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49139-F763-409C-86B9-9BE507C7BACF}">
      <dsp:nvSpPr>
        <dsp:cNvPr id="0" name=""/>
        <dsp:cNvSpPr/>
      </dsp:nvSpPr>
      <dsp:spPr>
        <a:xfrm>
          <a:off x="211191" y="2778440"/>
          <a:ext cx="383984" cy="38398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CDC7DF-CEC1-4E68-9FCE-3B4EF86EDF70}">
      <dsp:nvSpPr>
        <dsp:cNvPr id="0" name=""/>
        <dsp:cNvSpPr/>
      </dsp:nvSpPr>
      <dsp:spPr>
        <a:xfrm>
          <a:off x="806368" y="2621356"/>
          <a:ext cx="8140172" cy="698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888" tIns="73888" rIns="73888" bIns="73888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To simulate deriving system of this lift first we need to compare number of cartoons with the voltage output .</a:t>
          </a:r>
          <a:endParaRPr lang="en-US" sz="1700" kern="1200"/>
        </a:p>
      </dsp:txBody>
      <dsp:txXfrm>
        <a:off x="806368" y="2621356"/>
        <a:ext cx="8140172" cy="698154"/>
      </dsp:txXfrm>
    </dsp:sp>
    <dsp:sp modelId="{ED429191-C918-455D-8CCC-D0B5BEA78586}">
      <dsp:nvSpPr>
        <dsp:cNvPr id="0" name=""/>
        <dsp:cNvSpPr/>
      </dsp:nvSpPr>
      <dsp:spPr>
        <a:xfrm>
          <a:off x="0" y="3494049"/>
          <a:ext cx="8946541" cy="6981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16A6C7-BB5C-4357-8B8B-2085D3D66318}">
      <dsp:nvSpPr>
        <dsp:cNvPr id="0" name=""/>
        <dsp:cNvSpPr/>
      </dsp:nvSpPr>
      <dsp:spPr>
        <a:xfrm>
          <a:off x="211191" y="3651133"/>
          <a:ext cx="383984" cy="38398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A0102E-3776-4CCC-9627-7BC182DBE931}">
      <dsp:nvSpPr>
        <dsp:cNvPr id="0" name=""/>
        <dsp:cNvSpPr/>
      </dsp:nvSpPr>
      <dsp:spPr>
        <a:xfrm>
          <a:off x="806368" y="3494049"/>
          <a:ext cx="8140172" cy="698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888" tIns="73888" rIns="73888" bIns="73888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Secondly we need to Design a model which can detect the temperature within the lift driving system.</a:t>
          </a:r>
          <a:endParaRPr lang="en-US" sz="1700" kern="1200"/>
        </a:p>
      </dsp:txBody>
      <dsp:txXfrm>
        <a:off x="806368" y="3494049"/>
        <a:ext cx="8140172" cy="6981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422E4F-BE8E-4785-9412-FC6EB70A2C00}">
      <dsp:nvSpPr>
        <dsp:cNvPr id="0" name=""/>
        <dsp:cNvSpPr/>
      </dsp:nvSpPr>
      <dsp:spPr>
        <a:xfrm rot="5400000">
          <a:off x="619608" y="511032"/>
          <a:ext cx="451964" cy="51454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226460C-5C55-4605-B253-4087DF6D3A0D}">
      <dsp:nvSpPr>
        <dsp:cNvPr id="0" name=""/>
        <dsp:cNvSpPr/>
      </dsp:nvSpPr>
      <dsp:spPr>
        <a:xfrm>
          <a:off x="474180" y="0"/>
          <a:ext cx="760841" cy="53256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Start</a:t>
          </a:r>
        </a:p>
      </dsp:txBody>
      <dsp:txXfrm>
        <a:off x="500182" y="26002"/>
        <a:ext cx="708837" cy="480560"/>
      </dsp:txXfrm>
    </dsp:sp>
    <dsp:sp modelId="{D19DAA64-95C3-4A43-985F-77BCB5E597C5}">
      <dsp:nvSpPr>
        <dsp:cNvPr id="0" name=""/>
        <dsp:cNvSpPr/>
      </dsp:nvSpPr>
      <dsp:spPr>
        <a:xfrm>
          <a:off x="1293360" y="60813"/>
          <a:ext cx="1361003" cy="430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Flowchart starting</a:t>
          </a:r>
        </a:p>
      </dsp:txBody>
      <dsp:txXfrm>
        <a:off x="1293360" y="60813"/>
        <a:ext cx="1361003" cy="430442"/>
      </dsp:txXfrm>
    </dsp:sp>
    <dsp:sp modelId="{1195C68A-6A8B-4A4C-925C-4BE71937DEB8}">
      <dsp:nvSpPr>
        <dsp:cNvPr id="0" name=""/>
        <dsp:cNvSpPr/>
      </dsp:nvSpPr>
      <dsp:spPr>
        <a:xfrm rot="5400000">
          <a:off x="1347783" y="1099759"/>
          <a:ext cx="451964" cy="51454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0298E61-1930-4414-913B-D6D2E8D6E6EC}">
      <dsp:nvSpPr>
        <dsp:cNvPr id="0" name=""/>
        <dsp:cNvSpPr/>
      </dsp:nvSpPr>
      <dsp:spPr>
        <a:xfrm>
          <a:off x="1132870" y="579715"/>
          <a:ext cx="760841" cy="53256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Step Input</a:t>
          </a:r>
        </a:p>
      </dsp:txBody>
      <dsp:txXfrm>
        <a:off x="1158872" y="605717"/>
        <a:ext cx="708837" cy="480560"/>
      </dsp:txXfrm>
    </dsp:sp>
    <dsp:sp modelId="{BBCCAACF-3F4A-4F11-893C-8872CBD9DFAF}">
      <dsp:nvSpPr>
        <dsp:cNvPr id="0" name=""/>
        <dsp:cNvSpPr/>
      </dsp:nvSpPr>
      <dsp:spPr>
        <a:xfrm>
          <a:off x="1934116" y="648943"/>
          <a:ext cx="1250613" cy="368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According to Floor , No. of cartoons and Weight </a:t>
          </a:r>
        </a:p>
      </dsp:txBody>
      <dsp:txXfrm>
        <a:off x="1934116" y="648943"/>
        <a:ext cx="1250613" cy="368217"/>
      </dsp:txXfrm>
    </dsp:sp>
    <dsp:sp modelId="{37B28448-142E-4215-B17E-9B08ED5896F8}">
      <dsp:nvSpPr>
        <dsp:cNvPr id="0" name=""/>
        <dsp:cNvSpPr/>
      </dsp:nvSpPr>
      <dsp:spPr>
        <a:xfrm>
          <a:off x="1890895" y="1206512"/>
          <a:ext cx="760841" cy="53256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Strain Gauge</a:t>
          </a:r>
        </a:p>
      </dsp:txBody>
      <dsp:txXfrm>
        <a:off x="1916897" y="1232514"/>
        <a:ext cx="708837" cy="480560"/>
      </dsp:txXfrm>
    </dsp:sp>
    <dsp:sp modelId="{477842BF-68E8-40EB-8152-0DE38C29A63F}">
      <dsp:nvSpPr>
        <dsp:cNvPr id="0" name=""/>
        <dsp:cNvSpPr/>
      </dsp:nvSpPr>
      <dsp:spPr>
        <a:xfrm>
          <a:off x="2752789" y="1257304"/>
          <a:ext cx="1199100" cy="430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I/p of stain gauge given by PS converter</a:t>
          </a:r>
        </a:p>
      </dsp:txBody>
      <dsp:txXfrm>
        <a:off x="2752789" y="1257304"/>
        <a:ext cx="1199100" cy="4304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422E4F-BE8E-4785-9412-FC6EB70A2C00}">
      <dsp:nvSpPr>
        <dsp:cNvPr id="0" name=""/>
        <dsp:cNvSpPr/>
      </dsp:nvSpPr>
      <dsp:spPr>
        <a:xfrm rot="5400000">
          <a:off x="145904" y="604574"/>
          <a:ext cx="402326" cy="45803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226460C-5C55-4605-B253-4087DF6D3A0D}">
      <dsp:nvSpPr>
        <dsp:cNvPr id="0" name=""/>
        <dsp:cNvSpPr/>
      </dsp:nvSpPr>
      <dsp:spPr>
        <a:xfrm>
          <a:off x="0" y="8647"/>
          <a:ext cx="944793" cy="58571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W. bridge &amp; Diff amp</a:t>
          </a:r>
        </a:p>
      </dsp:txBody>
      <dsp:txXfrm>
        <a:off x="28597" y="37244"/>
        <a:ext cx="887599" cy="528520"/>
      </dsp:txXfrm>
    </dsp:sp>
    <dsp:sp modelId="{D19DAA64-95C3-4A43-985F-77BCB5E597C5}">
      <dsp:nvSpPr>
        <dsp:cNvPr id="0" name=""/>
        <dsp:cNvSpPr/>
      </dsp:nvSpPr>
      <dsp:spPr>
        <a:xfrm>
          <a:off x="1198242" y="72858"/>
          <a:ext cx="2055832" cy="383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Wheatstone Bridge and differential amplifier</a:t>
          </a:r>
        </a:p>
      </dsp:txBody>
      <dsp:txXfrm>
        <a:off x="1198242" y="72858"/>
        <a:ext cx="2055832" cy="383167"/>
      </dsp:txXfrm>
    </dsp:sp>
    <dsp:sp modelId="{1195C68A-6A8B-4A4C-925C-4BE71937DEB8}">
      <dsp:nvSpPr>
        <dsp:cNvPr id="0" name=""/>
        <dsp:cNvSpPr/>
      </dsp:nvSpPr>
      <dsp:spPr>
        <a:xfrm rot="5400000">
          <a:off x="887333" y="1165045"/>
          <a:ext cx="402326" cy="45803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0298E61-1930-4414-913B-D6D2E8D6E6EC}">
      <dsp:nvSpPr>
        <dsp:cNvPr id="0" name=""/>
        <dsp:cNvSpPr/>
      </dsp:nvSpPr>
      <dsp:spPr>
        <a:xfrm>
          <a:off x="582272" y="632678"/>
          <a:ext cx="1053191" cy="48207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O/p volt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Temp. reading</a:t>
          </a:r>
        </a:p>
      </dsp:txBody>
      <dsp:txXfrm>
        <a:off x="605809" y="656215"/>
        <a:ext cx="1006117" cy="434998"/>
      </dsp:txXfrm>
    </dsp:sp>
    <dsp:sp modelId="{BBCCAACF-3F4A-4F11-893C-8872CBD9DFAF}">
      <dsp:nvSpPr>
        <dsp:cNvPr id="0" name=""/>
        <dsp:cNvSpPr/>
      </dsp:nvSpPr>
      <dsp:spPr>
        <a:xfrm>
          <a:off x="1811210" y="679655"/>
          <a:ext cx="1888218" cy="370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Calculating Voltage output and determining temperature </a:t>
          </a:r>
        </a:p>
      </dsp:txBody>
      <dsp:txXfrm>
        <a:off x="1811210" y="679655"/>
        <a:ext cx="1888218" cy="370036"/>
      </dsp:txXfrm>
    </dsp:sp>
    <dsp:sp modelId="{37B28448-142E-4215-B17E-9B08ED5896F8}">
      <dsp:nvSpPr>
        <dsp:cNvPr id="0" name=""/>
        <dsp:cNvSpPr/>
      </dsp:nvSpPr>
      <dsp:spPr>
        <a:xfrm>
          <a:off x="1376465" y="1142198"/>
          <a:ext cx="1055569" cy="52318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Thermocouple</a:t>
          </a:r>
        </a:p>
      </dsp:txBody>
      <dsp:txXfrm>
        <a:off x="1402009" y="1167742"/>
        <a:ext cx="1004481" cy="472095"/>
      </dsp:txXfrm>
    </dsp:sp>
    <dsp:sp modelId="{477842BF-68E8-40EB-8152-0DE38C29A63F}">
      <dsp:nvSpPr>
        <dsp:cNvPr id="0" name=""/>
        <dsp:cNvSpPr/>
      </dsp:nvSpPr>
      <dsp:spPr>
        <a:xfrm>
          <a:off x="2544270" y="1222151"/>
          <a:ext cx="1175658" cy="383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Given </a:t>
          </a:r>
          <a:r>
            <a:rPr lang="en-US" sz="700" kern="1200" dirty="0" err="1"/>
            <a:t>i</a:t>
          </a:r>
          <a:r>
            <a:rPr lang="en-US" sz="700" kern="1200" dirty="0"/>
            <a:t>/p to thermocouple</a:t>
          </a:r>
        </a:p>
      </dsp:txBody>
      <dsp:txXfrm>
        <a:off x="2544270" y="1222151"/>
        <a:ext cx="1175658" cy="3831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26460C-5C55-4605-B253-4087DF6D3A0D}">
      <dsp:nvSpPr>
        <dsp:cNvPr id="0" name=""/>
        <dsp:cNvSpPr/>
      </dsp:nvSpPr>
      <dsp:spPr>
        <a:xfrm>
          <a:off x="544302" y="88677"/>
          <a:ext cx="667171" cy="45022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Voltage detection</a:t>
          </a:r>
        </a:p>
      </dsp:txBody>
      <dsp:txXfrm>
        <a:off x="566284" y="110659"/>
        <a:ext cx="623207" cy="406262"/>
      </dsp:txXfrm>
    </dsp:sp>
    <dsp:sp modelId="{A53ADFF4-D244-42C8-89A2-EB0483CF66A5}">
      <dsp:nvSpPr>
        <dsp:cNvPr id="0" name=""/>
        <dsp:cNvSpPr/>
      </dsp:nvSpPr>
      <dsp:spPr>
        <a:xfrm>
          <a:off x="1266739" y="0"/>
          <a:ext cx="1610888" cy="666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Detecting voltage from Thermocouple </a:t>
          </a:r>
        </a:p>
      </dsp:txBody>
      <dsp:txXfrm>
        <a:off x="1266739" y="0"/>
        <a:ext cx="1610888" cy="6661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558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698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434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1335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719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309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621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4678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375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180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919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742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53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12/31/2020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415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12/31/2020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57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12/31/2020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196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76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7104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18" Type="http://schemas.openxmlformats.org/officeDocument/2006/relationships/diagramLayout" Target="../diagrams/layout5.xml"/><Relationship Id="rId26" Type="http://schemas.microsoft.com/office/2007/relationships/diagramDrawing" Target="../diagrams/drawing6.xml"/><Relationship Id="rId3" Type="http://schemas.openxmlformats.org/officeDocument/2006/relationships/diagramLayout" Target="../diagrams/layout2.xml"/><Relationship Id="rId21" Type="http://schemas.microsoft.com/office/2007/relationships/diagramDrawing" Target="../diagrams/drawing5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17" Type="http://schemas.openxmlformats.org/officeDocument/2006/relationships/diagramData" Target="../diagrams/data5.xml"/><Relationship Id="rId25" Type="http://schemas.openxmlformats.org/officeDocument/2006/relationships/diagramColors" Target="../diagrams/colors6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20" Type="http://schemas.openxmlformats.org/officeDocument/2006/relationships/diagramColors" Target="../diagrams/colors5.xml"/><Relationship Id="rId29" Type="http://schemas.openxmlformats.org/officeDocument/2006/relationships/diagramQuickStyle" Target="../diagrams/quickStyle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24" Type="http://schemas.openxmlformats.org/officeDocument/2006/relationships/diagramQuickStyle" Target="../diagrams/quickStyle6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23" Type="http://schemas.openxmlformats.org/officeDocument/2006/relationships/diagramLayout" Target="../diagrams/layout6.xml"/><Relationship Id="rId28" Type="http://schemas.openxmlformats.org/officeDocument/2006/relationships/diagramLayout" Target="../diagrams/layout7.xml"/><Relationship Id="rId10" Type="http://schemas.openxmlformats.org/officeDocument/2006/relationships/diagramColors" Target="../diagrams/colors3.xml"/><Relationship Id="rId19" Type="http://schemas.openxmlformats.org/officeDocument/2006/relationships/diagramQuickStyle" Target="../diagrams/quickStyle5.xml"/><Relationship Id="rId31" Type="http://schemas.microsoft.com/office/2007/relationships/diagramDrawing" Target="../diagrams/drawing7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Relationship Id="rId22" Type="http://schemas.openxmlformats.org/officeDocument/2006/relationships/diagramData" Target="../diagrams/data6.xml"/><Relationship Id="rId27" Type="http://schemas.openxmlformats.org/officeDocument/2006/relationships/diagramData" Target="../diagrams/data7.xml"/><Relationship Id="rId30" Type="http://schemas.openxmlformats.org/officeDocument/2006/relationships/diagramColors" Target="../diagrams/colors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0914" y="-46380"/>
            <a:ext cx="9126447" cy="1959360"/>
          </a:xfrm>
        </p:spPr>
        <p:txBody>
          <a:bodyPr/>
          <a:lstStyle/>
          <a:p>
            <a:r>
              <a:rPr lang="en-US" sz="4000" dirty="0">
                <a:latin typeface="Century Gothic (Headings)"/>
                <a:cs typeface="Times New Roman" panose="02020603050405020304" pitchFamily="18" charset="0"/>
              </a:rPr>
              <a:t>American International University-Bangladesh</a:t>
            </a:r>
          </a:p>
          <a:p>
            <a:r>
              <a:rPr lang="en-US" sz="3200" u="sng" dirty="0">
                <a:latin typeface="Century Gothic (Headings)"/>
                <a:cs typeface="Times New Roman" panose="02020603050405020304" pitchFamily="18" charset="0"/>
              </a:rPr>
              <a:t>TOPIC :</a:t>
            </a:r>
            <a:r>
              <a:rPr lang="en-US" sz="3200" u="sng" dirty="0">
                <a:latin typeface="Century Gothic (Headings)"/>
                <a:ea typeface="+mj-lt"/>
                <a:cs typeface="Times New Roman" panose="02020603050405020304" pitchFamily="18" charset="0"/>
              </a:rPr>
              <a:t>   Driving system of the lift</a:t>
            </a:r>
            <a:endParaRPr lang="en-US" sz="3200" u="sng" dirty="0">
              <a:latin typeface="Century Gothic (Headings)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4640" y="2939544"/>
            <a:ext cx="9427236" cy="3782098"/>
          </a:xfrm>
        </p:spPr>
        <p:txBody>
          <a:bodyPr/>
          <a:lstStyle/>
          <a:p>
            <a:endParaRPr lang="en-US" dirty="0">
              <a:latin typeface="Century Gothic (Headings)"/>
              <a:cs typeface="Times New Roman" panose="02020603050405020304" pitchFamily="18" charset="0"/>
            </a:endParaRPr>
          </a:p>
          <a:p>
            <a:endParaRPr lang="en-US" dirty="0">
              <a:latin typeface="Century Gothic (Headings)"/>
              <a:cs typeface="Times New Roman" panose="02020603050405020304" pitchFamily="18" charset="0"/>
            </a:endParaRPr>
          </a:p>
          <a:p>
            <a:endParaRPr lang="en-US" dirty="0">
              <a:latin typeface="Century Gothic (Headings)"/>
              <a:cs typeface="Times New Roman" panose="02020603050405020304" pitchFamily="18" charset="0"/>
            </a:endParaRPr>
          </a:p>
          <a:p>
            <a:endParaRPr lang="en-US" dirty="0">
              <a:latin typeface="Century Gothic (Headings)"/>
              <a:cs typeface="Times New Roman" panose="02020603050405020304" pitchFamily="18" charset="0"/>
            </a:endParaRPr>
          </a:p>
          <a:p>
            <a:endParaRPr lang="en-US" dirty="0">
              <a:latin typeface="Century Gothic (Headings)"/>
              <a:cs typeface="Times New Roman" panose="02020603050405020304" pitchFamily="18" charset="0"/>
            </a:endParaRPr>
          </a:p>
          <a:p>
            <a:endParaRPr lang="en-US" dirty="0">
              <a:latin typeface="Century Gothic (Headings)"/>
              <a:cs typeface="Times New Roman" panose="02020603050405020304" pitchFamily="18" charset="0"/>
            </a:endParaRPr>
          </a:p>
          <a:p>
            <a:endParaRPr lang="en-US" dirty="0">
              <a:latin typeface="Century Gothic (Headings)"/>
              <a:cs typeface="Times New Roman" panose="02020603050405020304" pitchFamily="18" charset="0"/>
            </a:endParaRPr>
          </a:p>
          <a:p>
            <a:endParaRPr lang="en-US" dirty="0">
              <a:latin typeface="Century Gothic (Headings)"/>
              <a:cs typeface="Times New Roman" panose="02020603050405020304" pitchFamily="18" charset="0"/>
            </a:endParaRPr>
          </a:p>
          <a:p>
            <a:endParaRPr lang="en-US" dirty="0">
              <a:latin typeface="Century Gothic (Headings)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CB3C56-A010-4F4C-A807-1B4798B6914F}"/>
              </a:ext>
            </a:extLst>
          </p:cNvPr>
          <p:cNvSpPr txBox="1"/>
          <p:nvPr/>
        </p:nvSpPr>
        <p:spPr>
          <a:xfrm>
            <a:off x="4724400" y="3200400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entury Gothic (Headings)"/>
              <a:cs typeface="Times New Roman" panose="02020603050405020304" pitchFamily="18" charset="0"/>
            </a:endParaRPr>
          </a:p>
          <a:p>
            <a:endParaRPr lang="en-US">
              <a:latin typeface="Century Gothic (Headings)"/>
              <a:cs typeface="Times New Roman" panose="02020603050405020304" pitchFamily="18" charset="0"/>
            </a:endParaRPr>
          </a:p>
          <a:p>
            <a:endParaRPr lang="en-US">
              <a:latin typeface="Century Gothic (Headings)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B5B6CFF-06BA-4E24-B05A-02DDDF2C9C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379086"/>
              </p:ext>
            </p:extLst>
          </p:nvPr>
        </p:nvGraphicFramePr>
        <p:xfrm>
          <a:off x="880670" y="2255699"/>
          <a:ext cx="8700651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0217">
                  <a:extLst>
                    <a:ext uri="{9D8B030D-6E8A-4147-A177-3AD203B41FA5}">
                      <a16:colId xmlns:a16="http://schemas.microsoft.com/office/drawing/2014/main" val="926296236"/>
                    </a:ext>
                  </a:extLst>
                </a:gridCol>
                <a:gridCol w="2900217">
                  <a:extLst>
                    <a:ext uri="{9D8B030D-6E8A-4147-A177-3AD203B41FA5}">
                      <a16:colId xmlns:a16="http://schemas.microsoft.com/office/drawing/2014/main" val="2661801738"/>
                    </a:ext>
                  </a:extLst>
                </a:gridCol>
                <a:gridCol w="2900217">
                  <a:extLst>
                    <a:ext uri="{9D8B030D-6E8A-4147-A177-3AD203B41FA5}">
                      <a16:colId xmlns:a16="http://schemas.microsoft.com/office/drawing/2014/main" val="5251542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Presenter Serial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528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SADIQ MD IJAJ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18-37466-1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205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DAS,SOURAV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  <a:cs typeface="Times New Roman" panose="02020603050405020304" pitchFamily="18" charset="0"/>
                        </a:rPr>
                        <a:t>18-37400-1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754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KUASHA BOSU AKA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18-37397-1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780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SUMAITA AFNAN HOSSAIN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18-37515-1</a:t>
                      </a:r>
                    </a:p>
                    <a:p>
                      <a:pPr algn="ctr"/>
                      <a:endParaRPr lang="en-US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494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MD. SHAHADOT HOSSAIN SHANTO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18-37529-1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8281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33D0EE8-F1D8-4D22-A498-8FAB78B7F95E}"/>
              </a:ext>
            </a:extLst>
          </p:cNvPr>
          <p:cNvSpPr txBox="1"/>
          <p:nvPr/>
        </p:nvSpPr>
        <p:spPr>
          <a:xfrm>
            <a:off x="880670" y="5269179"/>
            <a:ext cx="81175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Sec: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 (Headings)"/>
                <a:cs typeface="Times New Roman" panose="02020603050405020304" pitchFamily="18" charset="0"/>
              </a:rPr>
              <a:t>B</a:t>
            </a:r>
          </a:p>
          <a:p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Group: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 (Headings)"/>
                <a:cs typeface="Times New Roman" panose="02020603050405020304" pitchFamily="18" charset="0"/>
              </a:rPr>
              <a:t>5</a:t>
            </a:r>
          </a:p>
          <a:p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SUBMITTED TO :</a:t>
            </a:r>
          </a:p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 (Headings)"/>
                <a:ea typeface="+mj-lt"/>
                <a:cs typeface="Times New Roman" panose="02020603050405020304" pitchFamily="18" charset="0"/>
              </a:rPr>
              <a:t>MEHEDI AZAD SHAWON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9" name="Picture 3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0" name="Oval 3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3" name="Picture 3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5" name="Picture 3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B79426-E89A-4D99-907F-92FC1585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Design of objective 2 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3378456-50ED-4B0A-B342-2A55CC2975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148" y="325052"/>
            <a:ext cx="9825359" cy="373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864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CC60F-C11B-4FF0-B7D3-02D579FBA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 graph 2: </a:t>
            </a:r>
            <a:endParaRPr lang="en-US" dirty="0"/>
          </a:p>
        </p:txBody>
      </p:sp>
      <p:pic>
        <p:nvPicPr>
          <p:cNvPr id="4" name="Picture 4" descr="A picture containing computer, oven&#10;&#10;Description automatically generated">
            <a:extLst>
              <a:ext uri="{FF2B5EF4-FFF2-40B4-BE49-F238E27FC236}">
                <a16:creationId xmlns:a16="http://schemas.microsoft.com/office/drawing/2014/main" id="{F1CDE086-8E6A-488F-9299-2D4BC581C8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2966" y="1228289"/>
            <a:ext cx="10520547" cy="5625534"/>
          </a:xfrm>
        </p:spPr>
      </p:pic>
    </p:spTree>
    <p:extLst>
      <p:ext uri="{BB962C8B-B14F-4D97-AF65-F5344CB8AC3E}">
        <p14:creationId xmlns:p14="http://schemas.microsoft.com/office/powerpoint/2010/main" val="3294328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0EC3F-E4DE-410F-B049-27CDBE6F5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Conclussion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A4E0B-AC10-489D-AA4A-AD3C59F5B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j-lt"/>
                <a:cs typeface="+mj-lt"/>
              </a:rPr>
              <a:t>first objective is mainly counting process.</a:t>
            </a:r>
          </a:p>
          <a:p>
            <a:pPr>
              <a:buClr>
                <a:srgbClr val="8AD0D6"/>
              </a:buClr>
            </a:pPr>
            <a:r>
              <a:rPr lang="en-US">
                <a:ea typeface="+mj-lt"/>
                <a:cs typeface="+mj-lt"/>
              </a:rPr>
              <a:t>Then the total weight of cartoons placed on the lift floor, there will be a strain on the resistance strain gauge.</a:t>
            </a:r>
            <a:endParaRPr lang="en-US" dirty="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en-US">
                <a:ea typeface="+mj-lt"/>
                <a:cs typeface="+mj-lt"/>
              </a:rPr>
              <a:t>systematically added math function, divide, product, and convertor. Then we found cartoon counting system, N (Y-axis) vs Weight (X-axis) on the lift at different times.</a:t>
            </a:r>
          </a:p>
          <a:p>
            <a:pPr>
              <a:buClr>
                <a:srgbClr val="8AD0D6"/>
              </a:buClr>
            </a:pPr>
            <a:r>
              <a:rPr lang="en-US">
                <a:ea typeface="+mj-lt"/>
                <a:cs typeface="+mj-lt"/>
              </a:rPr>
              <a:t>The second object is detecting the temperature within the lift driving system.</a:t>
            </a:r>
            <a:endParaRPr lang="en-US" dirty="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en-US">
                <a:ea typeface="+mj-lt"/>
                <a:cs typeface="+mj-lt"/>
              </a:rPr>
              <a:t>The two-instrument  used for we found out , if the temperature of driving system exceed 35°Cthe output will be 1 (high) otherwise 0 (low) and determine copper loss &amp; binary output signal.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455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7CEEE3-7B60-478B-85C4-234B79D6D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3829" y="1447800"/>
            <a:ext cx="439782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3B45EB6D-3F99-435F-8602-0E8EFE1262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3854" y="703489"/>
            <a:ext cx="5450557" cy="545055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66455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97270-3794-4504-886F-DC71C7351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this presentation: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A32C3-4B9F-474C-A50D-68D8462C4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/>
          <a:lstStyle/>
          <a:p>
            <a:r>
              <a:rPr lang="en-US" dirty="0"/>
              <a:t>Project Problem</a:t>
            </a:r>
          </a:p>
          <a:p>
            <a:r>
              <a:rPr lang="en-US" dirty="0"/>
              <a:t>Objective 1</a:t>
            </a:r>
          </a:p>
          <a:p>
            <a:r>
              <a:rPr lang="en-US" dirty="0"/>
              <a:t>Objective 2</a:t>
            </a:r>
          </a:p>
          <a:p>
            <a:r>
              <a:rPr lang="en-US" dirty="0"/>
              <a:t>Block Diagram</a:t>
            </a:r>
          </a:p>
          <a:p>
            <a:r>
              <a:rPr lang="en-US" dirty="0"/>
              <a:t>Flowchart</a:t>
            </a:r>
          </a:p>
          <a:p>
            <a:r>
              <a:rPr lang="en-US" dirty="0"/>
              <a:t>Simulink Circuit</a:t>
            </a:r>
          </a:p>
          <a:p>
            <a:r>
              <a:rPr lang="en-US" dirty="0"/>
              <a:t>Output Graph 1</a:t>
            </a:r>
          </a:p>
          <a:p>
            <a:r>
              <a:rPr lang="en-US" dirty="0"/>
              <a:t>Output Graph 2</a:t>
            </a:r>
          </a:p>
          <a:p>
            <a:r>
              <a:rPr lang="en-US" dirty="0"/>
              <a:t>Conclusion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04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F20CB-FE14-472B-8663-D6D77E41E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Project problem : 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9FE742-1A27-4AEF-B5F0-F8C383EAB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58A06B-22C5-42F0-ACA5-2F9DC18D12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2970235"/>
              </p:ext>
            </p:extLst>
          </p:nvPr>
        </p:nvGraphicFramePr>
        <p:xfrm>
          <a:off x="1103312" y="2052918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5714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DBA86CC-34C3-43C1-B328-62490FE69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1E94E1-B7DB-41C3-999B-86C6C8DBD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Objective 1: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F4C9D6-90BC-48A0-91E8-0F0373CA1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3468E-408D-4BE6-ACC0-3CD31B52B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9164" y="1645920"/>
            <a:ext cx="6294448" cy="447082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300"/>
              <a:t>To simulate a </a:t>
            </a:r>
            <a:r>
              <a:rPr lang="en-US" sz="1300">
                <a:ea typeface="+mj-lt"/>
                <a:cs typeface="+mj-lt"/>
              </a:rPr>
              <a:t>counting system for the lift we need to take the input from step signal.</a:t>
            </a:r>
          </a:p>
          <a:p>
            <a:pPr marL="0" indent="0">
              <a:lnSpc>
                <a:spcPct val="90000"/>
              </a:lnSpc>
              <a:buClr>
                <a:srgbClr val="8AD0D6"/>
              </a:buClr>
              <a:buNone/>
            </a:pPr>
            <a:endParaRPr lang="en-US" sz="1300"/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en-US" sz="1300"/>
              <a:t>Then add the values from the step signal.</a:t>
            </a:r>
          </a:p>
          <a:p>
            <a:pPr>
              <a:lnSpc>
                <a:spcPct val="90000"/>
              </a:lnSpc>
              <a:buClr>
                <a:srgbClr val="8AD0D6"/>
              </a:buClr>
            </a:pPr>
            <a:endParaRPr lang="en-US" sz="1300"/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en-US" sz="1300"/>
              <a:t>Calculate total weight  by multiplying them with 6o .</a:t>
            </a:r>
          </a:p>
          <a:p>
            <a:pPr>
              <a:lnSpc>
                <a:spcPct val="90000"/>
              </a:lnSpc>
              <a:buClr>
                <a:srgbClr val="8AD0D6"/>
              </a:buClr>
            </a:pPr>
            <a:endParaRPr lang="en-US" sz="1300"/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en-US" sz="1300"/>
              <a:t>Calculating strain on the resistance through equation block.</a:t>
            </a:r>
            <a:r>
              <a:rPr lang="en-US" sz="1300" dirty="0">
                <a:ea typeface="+mj-lt"/>
                <a:cs typeface="+mj-lt"/>
              </a:rPr>
              <a:t>   </a:t>
            </a:r>
          </a:p>
          <a:p>
            <a:pPr marL="0" indent="0">
              <a:lnSpc>
                <a:spcPct val="90000"/>
              </a:lnSpc>
              <a:buClr>
                <a:srgbClr val="8AD0D6"/>
              </a:buClr>
              <a:buNone/>
            </a:pPr>
            <a:r>
              <a:rPr lang="en-US" sz="1300">
                <a:ea typeface="+mj-lt"/>
                <a:cs typeface="+mj-lt"/>
              </a:rPr>
              <a:t>                           𝑆 = [1 + 𝑒 (𝑊⁄100) ] × 10−4</a:t>
            </a:r>
            <a:endParaRPr lang="en-US" sz="1300"/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en-US" sz="1300">
                <a:ea typeface="+mj-lt"/>
                <a:cs typeface="+mj-lt"/>
              </a:rPr>
              <a:t>At the last we got voltage output according to the weight included.</a:t>
            </a:r>
            <a:endParaRPr lang="en-US" sz="1300" dirty="0">
              <a:ea typeface="+mj-lt"/>
              <a:cs typeface="+mj-lt"/>
            </a:endParaRP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en-US" sz="1300">
                <a:ea typeface="+mj-lt"/>
                <a:cs typeface="+mj-lt"/>
              </a:rPr>
              <a:t>Lookup table </a:t>
            </a:r>
            <a:endParaRPr lang="en-US" sz="1300" dirty="0">
              <a:ea typeface="+mj-lt"/>
              <a:cs typeface="+mj-lt"/>
            </a:endParaRPr>
          </a:p>
          <a:p>
            <a:pPr marL="0" indent="0">
              <a:lnSpc>
                <a:spcPct val="90000"/>
              </a:lnSpc>
              <a:buClr>
                <a:srgbClr val="8AD0D6"/>
              </a:buClr>
              <a:buNone/>
            </a:pPr>
            <a:r>
              <a:rPr lang="en-US" sz="1300" dirty="0">
                <a:ea typeface="+mj-lt"/>
                <a:cs typeface="+mj-lt"/>
              </a:rPr>
              <a:t>                     </a:t>
            </a:r>
          </a:p>
          <a:p>
            <a:pPr marL="0" indent="0">
              <a:lnSpc>
                <a:spcPct val="90000"/>
              </a:lnSpc>
              <a:buNone/>
            </a:pPr>
            <a:endParaRPr lang="en-US" sz="1300"/>
          </a:p>
          <a:p>
            <a:pPr>
              <a:lnSpc>
                <a:spcPct val="90000"/>
              </a:lnSpc>
              <a:buClr>
                <a:srgbClr val="8AD0D6"/>
              </a:buClr>
            </a:pPr>
            <a:endParaRPr lang="en-US" sz="1300">
              <a:ea typeface="+mj-lt"/>
              <a:cs typeface="+mj-lt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300" dirty="0">
                <a:ea typeface="+mj-lt"/>
                <a:cs typeface="+mj-lt"/>
              </a:rPr>
              <a:t>              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dirty="0"/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1978178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29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80757B-12E1-44C7-BD65-B4A6EDA34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Objective 2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12BB4-08FA-485B-923B-739408A37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Calcolation of cupper loss </a:t>
            </a:r>
          </a:p>
          <a:p>
            <a:pPr>
              <a:buClr>
                <a:srgbClr val="8AD0D6"/>
              </a:buClr>
            </a:pPr>
            <a:r>
              <a:rPr lang="en-US"/>
              <a:t>To calculate copperloss calculate current </a:t>
            </a:r>
          </a:p>
          <a:p>
            <a:pPr>
              <a:buClr>
                <a:srgbClr val="8AD0D6"/>
              </a:buClr>
            </a:pPr>
            <a:r>
              <a:rPr lang="en-US"/>
              <a:t>Formula to convert cupper loss  into temperature</a:t>
            </a:r>
          </a:p>
          <a:p>
            <a:pPr>
              <a:buClr>
                <a:srgbClr val="8AD0D6"/>
              </a:buClr>
            </a:pPr>
            <a:r>
              <a:rPr lang="en-US"/>
              <a:t>Convert tempetayure into kelvin</a:t>
            </a:r>
            <a:endParaRPr lang="en-US" dirty="0"/>
          </a:p>
          <a:p>
            <a:pPr>
              <a:buClr>
                <a:srgbClr val="8AD0D6"/>
              </a:buClr>
            </a:pPr>
            <a:r>
              <a:rPr lang="en-US"/>
              <a:t>Thermocouple sencor circuit</a:t>
            </a:r>
          </a:p>
          <a:p>
            <a:pPr>
              <a:buClr>
                <a:srgbClr val="8AD0D6"/>
              </a:buClr>
            </a:pPr>
            <a:r>
              <a:rPr lang="en-US"/>
              <a:t>Lookup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257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FC81A-DAD3-4EA4-A984-97475AD20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0C9F81-55F2-414B-AC20-5006AE05C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19" y="1927801"/>
            <a:ext cx="10659963" cy="8287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E5551C-B3CD-44FE-831F-13BC68FB6751}"/>
              </a:ext>
            </a:extLst>
          </p:cNvPr>
          <p:cNvSpPr txBox="1"/>
          <p:nvPr/>
        </p:nvSpPr>
        <p:spPr>
          <a:xfrm>
            <a:off x="514227" y="148391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Objective 1 Block Diagram: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1BCCDF-7B24-4204-B95C-DF3E3941D3F3}"/>
              </a:ext>
            </a:extLst>
          </p:cNvPr>
          <p:cNvSpPr txBox="1"/>
          <p:nvPr/>
        </p:nvSpPr>
        <p:spPr>
          <a:xfrm>
            <a:off x="461219" y="2980262"/>
            <a:ext cx="6149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</a:t>
            </a:r>
            <a:r>
              <a:rPr lang="en-US" dirty="0">
                <a:solidFill>
                  <a:schemeClr val="tx1"/>
                </a:solidFill>
              </a:rPr>
              <a:t>bjective 2 Block Diagram: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52E2C0-2F71-40F2-8F6A-3D2BEBC2C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82" y="3349594"/>
            <a:ext cx="10668000" cy="322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355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3087"/>
    </mc:Choice>
    <mc:Fallback>
      <p:transition spd="slow" advTm="103087"/>
    </mc:Fallback>
  </mc:AlternateContent>
  <p:extLst>
    <p:ext uri="{3A86A75C-4F4B-4683-9AE1-C65F6400EC91}">
      <p14:laserTraceLst xmlns:p14="http://schemas.microsoft.com/office/powerpoint/2010/main">
        <p14:tracePtLst>
          <p14:tracePt t="327" x="3465513" y="6276975"/>
          <p14:tracePt t="4135" x="138113" y="1238250"/>
          <p14:tracePt t="4143" x="238125" y="1189038"/>
          <p14:tracePt t="4151" x="312738" y="1176338"/>
          <p14:tracePt t="4159" x="400050" y="1150938"/>
          <p14:tracePt t="4167" x="476250" y="1125538"/>
          <p14:tracePt t="4175" x="563563" y="1125538"/>
          <p14:tracePt t="4183" x="625475" y="1101725"/>
          <p14:tracePt t="4191" x="725488" y="1063625"/>
          <p14:tracePt t="4199" x="763588" y="1050925"/>
          <p14:tracePt t="4207" x="801688" y="1038225"/>
          <p14:tracePt t="4215" x="838200" y="1014413"/>
          <p14:tracePt t="4223" x="850900" y="1014413"/>
          <p14:tracePt t="4231" x="863600" y="1014413"/>
          <p14:tracePt t="4239" x="889000" y="1014413"/>
          <p14:tracePt t="4255" x="901700" y="1014413"/>
          <p14:tracePt t="4303" x="914400" y="1014413"/>
          <p14:tracePt t="4311" x="925513" y="1014413"/>
          <p14:tracePt t="4335" x="938213" y="1014413"/>
          <p14:tracePt t="4439" x="950913" y="1014413"/>
          <p14:tracePt t="4455" x="963613" y="1014413"/>
          <p14:tracePt t="4471" x="976313" y="1014413"/>
          <p14:tracePt t="4487" x="989013" y="1014413"/>
          <p14:tracePt t="4495" x="989013" y="1038225"/>
          <p14:tracePt t="4504" x="1001713" y="1050925"/>
          <p14:tracePt t="4527" x="1014413" y="1063625"/>
          <p14:tracePt t="4535" x="1014413" y="1076325"/>
          <p14:tracePt t="4559" x="1038225" y="1101725"/>
          <p14:tracePt t="4575" x="1063625" y="1125538"/>
          <p14:tracePt t="4583" x="1076325" y="1138238"/>
          <p14:tracePt t="4591" x="1089025" y="1150938"/>
          <p14:tracePt t="4599" x="1114425" y="1176338"/>
          <p14:tracePt t="4615" x="1150938" y="1189038"/>
          <p14:tracePt t="4623" x="1201738" y="1189038"/>
          <p14:tracePt t="4631" x="1252538" y="1214438"/>
          <p14:tracePt t="4639" x="1339850" y="1238250"/>
          <p14:tracePt t="4649" x="1427163" y="1238250"/>
          <p14:tracePt t="4655" x="1539875" y="1250950"/>
          <p14:tracePt t="4663" x="1677988" y="1289050"/>
          <p14:tracePt t="4671" x="1765300" y="1289050"/>
          <p14:tracePt t="4679" x="1890713" y="1314450"/>
          <p14:tracePt t="4687" x="2003425" y="1327150"/>
          <p14:tracePt t="4695" x="2103438" y="1350963"/>
          <p14:tracePt t="4703" x="2178050" y="1363663"/>
          <p14:tracePt t="4711" x="2239963" y="1363663"/>
          <p14:tracePt t="4720" x="2316163" y="1376363"/>
          <p14:tracePt t="4727" x="2365375" y="1376363"/>
          <p14:tracePt t="4735" x="2416175" y="1376363"/>
          <p14:tracePt t="4743" x="2478088" y="1401763"/>
          <p14:tracePt t="4751" x="2516188" y="1401763"/>
          <p14:tracePt t="4760" x="2554288" y="1414463"/>
          <p14:tracePt t="4767" x="2616200" y="1414463"/>
          <p14:tracePt t="4777" x="2678113" y="1414463"/>
          <p14:tracePt t="4782" x="2741613" y="1414463"/>
          <p14:tracePt t="4791" x="2803525" y="1414463"/>
          <p14:tracePt t="4799" x="2903538" y="1414463"/>
          <p14:tracePt t="4807" x="2992438" y="1414463"/>
          <p14:tracePt t="4815" x="3092450" y="1414463"/>
          <p14:tracePt t="4823" x="3167063" y="1414463"/>
          <p14:tracePt t="4831" x="3241675" y="1414463"/>
          <p14:tracePt t="4839" x="3317875" y="1414463"/>
          <p14:tracePt t="4847" x="3367088" y="1414463"/>
          <p14:tracePt t="4856" x="3417888" y="1414463"/>
          <p14:tracePt t="4863" x="3467100" y="1414463"/>
          <p14:tracePt t="4871" x="3505200" y="1414463"/>
          <p14:tracePt t="4879" x="3541713" y="1414463"/>
          <p14:tracePt t="4887" x="3592513" y="1414463"/>
          <p14:tracePt t="4895" x="3679825" y="1414463"/>
          <p14:tracePt t="4907" x="3730625" y="1414463"/>
          <p14:tracePt t="4910" x="3779838" y="1414463"/>
          <p14:tracePt t="4919" x="3805238" y="1414463"/>
          <p14:tracePt t="4927" x="3879850" y="1414463"/>
          <p14:tracePt t="4935" x="3930650" y="1414463"/>
          <p14:tracePt t="4943" x="4005263" y="1414463"/>
          <p14:tracePt t="4951" x="4068763" y="1414463"/>
          <p14:tracePt t="4959" x="4143375" y="1414463"/>
          <p14:tracePt t="4967" x="4192588" y="1414463"/>
          <p14:tracePt t="4975" x="4243388" y="1414463"/>
          <p14:tracePt t="4983" x="4281488" y="1414463"/>
          <p14:tracePt t="4991" x="4330700" y="1414463"/>
          <p14:tracePt t="4999" x="4381500" y="1414463"/>
          <p14:tracePt t="5007" x="4456113" y="1414463"/>
          <p14:tracePt t="5015" x="4506913" y="1414463"/>
          <p14:tracePt t="5023" x="4556125" y="1414463"/>
          <p14:tracePt t="5031" x="4606925" y="1414463"/>
          <p14:tracePt t="5039" x="4643438" y="1414463"/>
          <p14:tracePt t="5049" x="4694238" y="1414463"/>
          <p14:tracePt t="5055" x="4743450" y="1414463"/>
          <p14:tracePt t="5063" x="4781550" y="1414463"/>
          <p14:tracePt t="5071" x="4819650" y="1414463"/>
          <p14:tracePt t="5079" x="4868863" y="1401763"/>
          <p14:tracePt t="5087" x="4906963" y="1401763"/>
          <p14:tracePt t="5095" x="4945063" y="1401763"/>
          <p14:tracePt t="5104" x="4956175" y="1401763"/>
          <p14:tracePt t="5111" x="4968875" y="1389063"/>
          <p14:tracePt t="5127" x="4994275" y="1376363"/>
          <p14:tracePt t="5151" x="5006975" y="1363663"/>
          <p14:tracePt t="5207" x="5019675" y="1363663"/>
          <p14:tracePt t="5223" x="5032375" y="1350963"/>
          <p14:tracePt t="5239" x="5032375" y="1339850"/>
          <p14:tracePt t="5263" x="5032375" y="1327150"/>
          <p14:tracePt t="5303" x="5057775" y="1289050"/>
          <p14:tracePt t="5311" x="5057775" y="1276350"/>
          <p14:tracePt t="5319" x="5057775" y="1263650"/>
          <p14:tracePt t="5335" x="5057775" y="1238250"/>
          <p14:tracePt t="5343" x="5057775" y="1227138"/>
          <p14:tracePt t="5351" x="5057775" y="1214438"/>
          <p14:tracePt t="5359" x="5057775" y="1189038"/>
          <p14:tracePt t="5367" x="5057775" y="1176338"/>
          <p14:tracePt t="5375" x="5057775" y="1138238"/>
          <p14:tracePt t="5383" x="5057775" y="1114425"/>
          <p14:tracePt t="5391" x="5045075" y="1063625"/>
          <p14:tracePt t="5399" x="5032375" y="1038225"/>
          <p14:tracePt t="5407" x="5019675" y="1014413"/>
          <p14:tracePt t="5415" x="5006975" y="976313"/>
          <p14:tracePt t="5423" x="4994275" y="963613"/>
          <p14:tracePt t="5431" x="4994275" y="950913"/>
          <p14:tracePt t="5439" x="4994275" y="938213"/>
          <p14:tracePt t="5448" x="4968875" y="889000"/>
          <p14:tracePt t="5455" x="4956175" y="876300"/>
          <p14:tracePt t="5463" x="4932363" y="850900"/>
          <p14:tracePt t="5471" x="4906963" y="801688"/>
          <p14:tracePt t="5479" x="4868863" y="776288"/>
          <p14:tracePt t="5487" x="4843463" y="750888"/>
          <p14:tracePt t="5495" x="4832350" y="725488"/>
          <p14:tracePt t="5503" x="4819650" y="712788"/>
          <p14:tracePt t="5511" x="4806950" y="712788"/>
          <p14:tracePt t="5520" x="4806950" y="688975"/>
          <p14:tracePt t="5527" x="4794250" y="663575"/>
          <p14:tracePt t="5535" x="4781550" y="663575"/>
          <p14:tracePt t="5543" x="4781550" y="638175"/>
          <p14:tracePt t="5551" x="4768850" y="638175"/>
          <p14:tracePt t="5559" x="4768850" y="625475"/>
          <p14:tracePt t="5567" x="4743450" y="600075"/>
          <p14:tracePt t="5591" x="4743450" y="588963"/>
          <p14:tracePt t="5599" x="4732338" y="576263"/>
          <p14:tracePt t="5607" x="4732338" y="563563"/>
          <p14:tracePt t="5615" x="4706938" y="550863"/>
          <p14:tracePt t="5631" x="4694238" y="538163"/>
          <p14:tracePt t="5663" x="4656138" y="525463"/>
          <p14:tracePt t="5671" x="4643438" y="512763"/>
          <p14:tracePt t="5679" x="4619625" y="512763"/>
          <p14:tracePt t="5687" x="4606925" y="512763"/>
          <p14:tracePt t="5695" x="4581525" y="512763"/>
          <p14:tracePt t="5705" x="4543425" y="512763"/>
          <p14:tracePt t="5711" x="4518025" y="500063"/>
          <p14:tracePt t="5719" x="4468813" y="500063"/>
          <p14:tracePt t="5727" x="4430713" y="500063"/>
          <p14:tracePt t="5735" x="4368800" y="500063"/>
          <p14:tracePt t="5743" x="4268788" y="500063"/>
          <p14:tracePt t="5751" x="4181475" y="500063"/>
          <p14:tracePt t="5759" x="3992563" y="500063"/>
          <p14:tracePt t="5767" x="3843338" y="500063"/>
          <p14:tracePt t="5775" x="3617913" y="500063"/>
          <p14:tracePt t="5783" x="3417888" y="500063"/>
          <p14:tracePt t="5791" x="3179763" y="500063"/>
          <p14:tracePt t="5799" x="2903538" y="500063"/>
          <p14:tracePt t="5807" x="2654300" y="500063"/>
          <p14:tracePt t="5815" x="2416175" y="500063"/>
          <p14:tracePt t="5823" x="2216150" y="500063"/>
          <p14:tracePt t="5831" x="2027238" y="500063"/>
          <p14:tracePt t="5839" x="1865313" y="500063"/>
          <p14:tracePt t="5849" x="1714500" y="500063"/>
          <p14:tracePt t="5855" x="1589088" y="500063"/>
          <p14:tracePt t="5863" x="1452563" y="500063"/>
          <p14:tracePt t="5871" x="1314450" y="500063"/>
          <p14:tracePt t="5879" x="1201738" y="500063"/>
          <p14:tracePt t="5887" x="1050925" y="500063"/>
          <p14:tracePt t="5895" x="914400" y="500063"/>
          <p14:tracePt t="5903" x="788988" y="500063"/>
          <p14:tracePt t="5911" x="650875" y="500063"/>
          <p14:tracePt t="5920" x="538163" y="500063"/>
          <p14:tracePt t="5927" x="400050" y="500063"/>
          <p14:tracePt t="5935" x="312738" y="500063"/>
          <p14:tracePt t="5943" x="212725" y="500063"/>
          <p14:tracePt t="5951" x="150813" y="512763"/>
          <p14:tracePt t="5959" x="74613" y="525463"/>
          <p14:tracePt t="5967" x="50800" y="538163"/>
          <p14:tracePt t="5976" x="25400" y="563563"/>
          <p14:tracePt t="5988" x="0" y="576263"/>
          <p14:tracePt t="8055" x="100013" y="1727200"/>
          <p14:tracePt t="8063" x="163513" y="1701800"/>
          <p14:tracePt t="8071" x="225425" y="1652588"/>
          <p14:tracePt t="8079" x="274638" y="1639888"/>
          <p14:tracePt t="8087" x="325438" y="1601788"/>
          <p14:tracePt t="8095" x="363538" y="1576388"/>
          <p14:tracePt t="8106" x="376238" y="1576388"/>
          <p14:tracePt t="8111" x="400050" y="1552575"/>
          <p14:tracePt t="8120" x="425450" y="1552575"/>
          <p14:tracePt t="8135" x="450850" y="1539875"/>
          <p14:tracePt t="8143" x="463550" y="1539875"/>
          <p14:tracePt t="8167" x="488950" y="1527175"/>
          <p14:tracePt t="8199" x="500063" y="1527175"/>
          <p14:tracePt t="8207" x="512763" y="1527175"/>
          <p14:tracePt t="8295" x="525463" y="1527175"/>
          <p14:tracePt t="8303" x="538163" y="1527175"/>
          <p14:tracePt t="8327" x="550863" y="1527175"/>
          <p14:tracePt t="8343" x="563563" y="1527175"/>
          <p14:tracePt t="8359" x="563563" y="1539875"/>
          <p14:tracePt t="8367" x="563563" y="1552575"/>
          <p14:tracePt t="8376" x="563563" y="1563688"/>
          <p14:tracePt t="8382" x="563563" y="1576388"/>
          <p14:tracePt t="8391" x="576263" y="1589088"/>
          <p14:tracePt t="8399" x="576263" y="1601788"/>
          <p14:tracePt t="8431" x="576263" y="1614488"/>
          <p14:tracePt t="8439" x="576263" y="1627188"/>
          <p14:tracePt t="8455" x="576263" y="1639888"/>
          <p14:tracePt t="8463" x="576263" y="1652588"/>
          <p14:tracePt t="8471" x="576263" y="1663700"/>
          <p14:tracePt t="8487" x="576263" y="1676400"/>
          <p14:tracePt t="8495" x="576263" y="1701800"/>
          <p14:tracePt t="8510" x="576263" y="1714500"/>
          <p14:tracePt t="8520" x="576263" y="1727200"/>
          <p14:tracePt t="8527" x="576263" y="1739900"/>
          <p14:tracePt t="8551" x="576263" y="1752600"/>
          <p14:tracePt t="8567" x="576263" y="1765300"/>
          <p14:tracePt t="8583" x="576263" y="1776413"/>
          <p14:tracePt t="8591" x="588963" y="1789113"/>
          <p14:tracePt t="8711" x="600075" y="1789113"/>
          <p14:tracePt t="8727" x="600075" y="1814513"/>
          <p14:tracePt t="8767" x="625475" y="1814513"/>
          <p14:tracePt t="8775" x="638175" y="1814513"/>
          <p14:tracePt t="8783" x="663575" y="1814513"/>
          <p14:tracePt t="8790" x="701675" y="1814513"/>
          <p14:tracePt t="8799" x="712788" y="1814513"/>
          <p14:tracePt t="8807" x="738188" y="1814513"/>
          <p14:tracePt t="8815" x="776288" y="1814513"/>
          <p14:tracePt t="8823" x="814388" y="1814513"/>
          <p14:tracePt t="8831" x="838200" y="1814513"/>
          <p14:tracePt t="8839" x="863600" y="1814513"/>
          <p14:tracePt t="8847" x="914400" y="1827213"/>
          <p14:tracePt t="8855" x="963613" y="1827213"/>
          <p14:tracePt t="8863" x="1014413" y="1827213"/>
          <p14:tracePt t="8871" x="1050925" y="1827213"/>
          <p14:tracePt t="8879" x="1101725" y="1827213"/>
          <p14:tracePt t="8887" x="1127125" y="1827213"/>
          <p14:tracePt t="8895" x="1139825" y="1827213"/>
          <p14:tracePt t="9687" x="1176338" y="1839913"/>
          <p14:tracePt t="9695" x="1214438" y="1865313"/>
          <p14:tracePt t="9705" x="1289050" y="1865313"/>
          <p14:tracePt t="9711" x="1339850" y="1865313"/>
          <p14:tracePt t="9719" x="1401763" y="1865313"/>
          <p14:tracePt t="9727" x="1489075" y="1865313"/>
          <p14:tracePt t="9736" x="1577975" y="1865313"/>
          <p14:tracePt t="9743" x="1627188" y="1865313"/>
          <p14:tracePt t="9751" x="1677988" y="1865313"/>
          <p14:tracePt t="9759" x="1689100" y="1865313"/>
          <p14:tracePt t="9767" x="1727200" y="1865313"/>
          <p14:tracePt t="9775" x="1765300" y="1865313"/>
          <p14:tracePt t="9783" x="1790700" y="1865313"/>
          <p14:tracePt t="9791" x="1814513" y="1865313"/>
          <p14:tracePt t="9807" x="1827213" y="1865313"/>
          <p14:tracePt t="9815" x="1839913" y="1865313"/>
          <p14:tracePt t="9823" x="1852613" y="1865313"/>
          <p14:tracePt t="10207" x="1839913" y="1865313"/>
          <p14:tracePt t="10215" x="1765300" y="1865313"/>
          <p14:tracePt t="10231" x="1739900" y="1865313"/>
          <p14:tracePt t="10367" x="1778000" y="1865313"/>
          <p14:tracePt t="10376" x="1865313" y="1865313"/>
          <p14:tracePt t="10382" x="1914525" y="1865313"/>
          <p14:tracePt t="10391" x="1939925" y="1865313"/>
          <p14:tracePt t="10399" x="1990725" y="1865313"/>
          <p14:tracePt t="10407" x="2027238" y="1865313"/>
          <p14:tracePt t="10415" x="2065338" y="1865313"/>
          <p14:tracePt t="10423" x="2103438" y="1865313"/>
          <p14:tracePt t="10431" x="2116138" y="1865313"/>
          <p14:tracePt t="10439" x="2139950" y="1865313"/>
          <p14:tracePt t="10447" x="2152650" y="1865313"/>
          <p14:tracePt t="10455" x="2190750" y="1865313"/>
          <p14:tracePt t="10463" x="2203450" y="1865313"/>
          <p14:tracePt t="10479" x="2228850" y="1865313"/>
          <p14:tracePt t="10487" x="2252663" y="1865313"/>
          <p14:tracePt t="10495" x="2265363" y="1865313"/>
          <p14:tracePt t="10511" x="2278063" y="1865313"/>
          <p14:tracePt t="10519" x="2290763" y="1865313"/>
          <p14:tracePt t="10527" x="2316163" y="1865313"/>
          <p14:tracePt t="10536" x="2328863" y="1865313"/>
          <p14:tracePt t="10543" x="2339975" y="1865313"/>
          <p14:tracePt t="10551" x="2365375" y="1865313"/>
          <p14:tracePt t="10559" x="2390775" y="1865313"/>
          <p14:tracePt t="10567" x="2428875" y="1865313"/>
          <p14:tracePt t="10575" x="2465388" y="1865313"/>
          <p14:tracePt t="10583" x="2490788" y="1865313"/>
          <p14:tracePt t="10591" x="2503488" y="1865313"/>
          <p14:tracePt t="10599" x="2528888" y="1865313"/>
          <p14:tracePt t="10607" x="2541588" y="1865313"/>
          <p14:tracePt t="10615" x="2565400" y="1865313"/>
          <p14:tracePt t="10623" x="2578100" y="1865313"/>
          <p14:tracePt t="10631" x="2603500" y="1865313"/>
          <p14:tracePt t="10639" x="2616200" y="1865313"/>
          <p14:tracePt t="10647" x="2641600" y="1876425"/>
          <p14:tracePt t="10655" x="2678113" y="1876425"/>
          <p14:tracePt t="10663" x="2690813" y="1876425"/>
          <p14:tracePt t="10679" x="2716213" y="1876425"/>
          <p14:tracePt t="10687" x="2728913" y="1876425"/>
          <p14:tracePt t="10695" x="2741613" y="1876425"/>
          <p14:tracePt t="10703" x="2778125" y="1876425"/>
          <p14:tracePt t="10711" x="2816225" y="1876425"/>
          <p14:tracePt t="10719" x="2841625" y="1876425"/>
          <p14:tracePt t="10727" x="2879725" y="1876425"/>
          <p14:tracePt t="10736" x="2928938" y="1876425"/>
          <p14:tracePt t="10743" x="2967038" y="1876425"/>
          <p14:tracePt t="10751" x="3016250" y="1876425"/>
          <p14:tracePt t="10759" x="3054350" y="1876425"/>
          <p14:tracePt t="10767" x="3079750" y="1876425"/>
          <p14:tracePt t="10775" x="3116263" y="1876425"/>
          <p14:tracePt t="10783" x="3154363" y="1876425"/>
          <p14:tracePt t="10791" x="3167063" y="1876425"/>
          <p14:tracePt t="10807" x="3205163" y="1889125"/>
          <p14:tracePt t="10815" x="3228975" y="1889125"/>
          <p14:tracePt t="10823" x="3241675" y="1889125"/>
          <p14:tracePt t="10831" x="3279775" y="1889125"/>
          <p14:tracePt t="10839" x="3305175" y="1889125"/>
          <p14:tracePt t="10847" x="3317875" y="1889125"/>
          <p14:tracePt t="10856" x="3328988" y="1889125"/>
          <p14:tracePt t="10863" x="3354388" y="1889125"/>
          <p14:tracePt t="10871" x="3379788" y="1889125"/>
          <p14:tracePt t="10879" x="3405188" y="1889125"/>
          <p14:tracePt t="10887" x="3429000" y="1889125"/>
          <p14:tracePt t="10895" x="3467100" y="1889125"/>
          <p14:tracePt t="10905" x="3505200" y="1889125"/>
          <p14:tracePt t="10910" x="3541713" y="1901825"/>
          <p14:tracePt t="10919" x="3567113" y="1901825"/>
          <p14:tracePt t="10927" x="3605213" y="1901825"/>
          <p14:tracePt t="10936" x="3617913" y="1901825"/>
          <p14:tracePt t="10943" x="3630613" y="1901825"/>
          <p14:tracePt t="10951" x="3643313" y="1901825"/>
          <p14:tracePt t="11047" x="3643313" y="1914525"/>
          <p14:tracePt t="11055" x="3643313" y="1939925"/>
          <p14:tracePt t="11062" x="3592513" y="1952625"/>
          <p14:tracePt t="11071" x="3492500" y="1965325"/>
          <p14:tracePt t="11079" x="3328988" y="2014538"/>
          <p14:tracePt t="11087" x="3154363" y="2039938"/>
          <p14:tracePt t="11095" x="2979738" y="2052638"/>
          <p14:tracePt t="11103" x="2754313" y="2101850"/>
          <p14:tracePt t="11111" x="2603500" y="2127250"/>
          <p14:tracePt t="11119" x="2441575" y="2165350"/>
          <p14:tracePt t="11127" x="2290763" y="2201863"/>
          <p14:tracePt t="11136" x="2152650" y="2239963"/>
          <p14:tracePt t="11143" x="2039938" y="2265363"/>
          <p14:tracePt t="11151" x="1939925" y="2314575"/>
          <p14:tracePt t="11159" x="1865313" y="2352675"/>
          <p14:tracePt t="11167" x="1801813" y="2378075"/>
          <p14:tracePt t="11175" x="1739900" y="2414588"/>
          <p14:tracePt t="11183" x="1677988" y="2439988"/>
          <p14:tracePt t="11191" x="1601788" y="2478088"/>
          <p14:tracePt t="11199" x="1552575" y="2490788"/>
          <p14:tracePt t="11207" x="1489075" y="2503488"/>
          <p14:tracePt t="11215" x="1439863" y="2527300"/>
          <p14:tracePt t="11223" x="1414463" y="2540000"/>
          <p14:tracePt t="11231" x="1389063" y="2552700"/>
          <p14:tracePt t="11239" x="1363663" y="2552700"/>
          <p14:tracePt t="11247" x="1352550" y="2552700"/>
          <p14:tracePt t="11255" x="1327150" y="2578100"/>
          <p14:tracePt t="11271" x="1301750" y="2590800"/>
          <p14:tracePt t="11279" x="1289050" y="2590800"/>
          <p14:tracePt t="11287" x="1263650" y="2603500"/>
          <p14:tracePt t="11295" x="1227138" y="2616200"/>
          <p14:tracePt t="11306" x="1227138" y="2627313"/>
          <p14:tracePt t="11310" x="1189038" y="2627313"/>
          <p14:tracePt t="11319" x="1163638" y="2640013"/>
          <p14:tracePt t="11327" x="1127125" y="2665413"/>
          <p14:tracePt t="11335" x="1114425" y="2665413"/>
          <p14:tracePt t="11351" x="1101725" y="2665413"/>
          <p14:tracePt t="11359" x="1089025" y="2678113"/>
          <p14:tracePt t="11375" x="1076325" y="2678113"/>
          <p14:tracePt t="11415" x="1063625" y="2690813"/>
          <p14:tracePt t="11431" x="1050925" y="2703513"/>
          <p14:tracePt t="11439" x="1038225" y="2716213"/>
          <p14:tracePt t="11455" x="1014413" y="2716213"/>
          <p14:tracePt t="11462" x="1014413" y="2728913"/>
          <p14:tracePt t="11471" x="1001713" y="2728913"/>
          <p14:tracePt t="11479" x="1001713" y="2740025"/>
          <p14:tracePt t="11534" x="989013" y="2752725"/>
          <p14:tracePt t="11655" x="976313" y="2752725"/>
          <p14:tracePt t="11663" x="976313" y="2765425"/>
          <p14:tracePt t="11703" x="976313" y="2778125"/>
          <p14:tracePt t="11727" x="989013" y="2790825"/>
          <p14:tracePt t="11735" x="1001713" y="2803525"/>
          <p14:tracePt t="11743" x="1014413" y="2816225"/>
          <p14:tracePt t="11751" x="1076325" y="2840038"/>
          <p14:tracePt t="11759" x="1139825" y="2865438"/>
          <p14:tracePt t="11767" x="1214438" y="2878138"/>
          <p14:tracePt t="11775" x="1276350" y="2878138"/>
          <p14:tracePt t="11783" x="1339850" y="2878138"/>
          <p14:tracePt t="11791" x="1376363" y="2890838"/>
          <p14:tracePt t="11823" x="1389063" y="2903538"/>
          <p14:tracePt t="11831" x="1389063" y="2916238"/>
          <p14:tracePt t="11839" x="1389063" y="2928938"/>
          <p14:tracePt t="12351" x="1363663" y="2928938"/>
          <p14:tracePt t="12359" x="1339850" y="2928938"/>
          <p14:tracePt t="12367" x="1301750" y="2928938"/>
          <p14:tracePt t="12375" x="1276350" y="2928938"/>
          <p14:tracePt t="12382" x="1214438" y="2928938"/>
          <p14:tracePt t="12391" x="1176338" y="2916238"/>
          <p14:tracePt t="12399" x="1139825" y="2916238"/>
          <p14:tracePt t="12407" x="1101725" y="2903538"/>
          <p14:tracePt t="12415" x="1076325" y="2903538"/>
          <p14:tracePt t="12423" x="1038225" y="2890838"/>
          <p14:tracePt t="12431" x="1014413" y="2890838"/>
          <p14:tracePt t="12439" x="989013" y="2890838"/>
          <p14:tracePt t="12447" x="976313" y="2890838"/>
          <p14:tracePt t="12455" x="938213" y="2890838"/>
          <p14:tracePt t="12463" x="914400" y="2890838"/>
          <p14:tracePt t="12478" x="901700" y="2890838"/>
          <p14:tracePt t="12495" x="889000" y="2890838"/>
          <p14:tracePt t="12505" x="863600" y="2865438"/>
          <p14:tracePt t="12527" x="850900" y="2865438"/>
          <p14:tracePt t="12543" x="838200" y="2865438"/>
          <p14:tracePt t="12671" x="825500" y="2865438"/>
          <p14:tracePt t="12679" x="801688" y="2865438"/>
          <p14:tracePt t="12687" x="776288" y="2865438"/>
          <p14:tracePt t="12695" x="750888" y="2865438"/>
          <p14:tracePt t="12702" x="738188" y="2865438"/>
          <p14:tracePt t="12711" x="701675" y="2865438"/>
          <p14:tracePt t="12719" x="676275" y="2865438"/>
          <p14:tracePt t="12727" x="663575" y="2865438"/>
          <p14:tracePt t="12735" x="650875" y="2865438"/>
          <p14:tracePt t="12775" x="638175" y="2865438"/>
          <p14:tracePt t="12815" x="625475" y="2865438"/>
          <p14:tracePt t="12823" x="612775" y="2852738"/>
          <p14:tracePt t="12839" x="600075" y="2852738"/>
          <p14:tracePt t="12991" x="600075" y="2840038"/>
          <p14:tracePt t="13007" x="600075" y="2828925"/>
          <p14:tracePt t="13079" x="600075" y="2816225"/>
          <p14:tracePt t="13119" x="600075" y="2803525"/>
          <p14:tracePt t="13135" x="600075" y="2790825"/>
          <p14:tracePt t="13175" x="612775" y="2778125"/>
          <p14:tracePt t="13199" x="625475" y="2778125"/>
          <p14:tracePt t="13207" x="625475" y="2765425"/>
          <p14:tracePt t="13223" x="638175" y="2765425"/>
          <p14:tracePt t="13239" x="638175" y="2752725"/>
          <p14:tracePt t="13247" x="650875" y="2752725"/>
          <p14:tracePt t="13255" x="663575" y="2752725"/>
          <p14:tracePt t="13263" x="676275" y="2752725"/>
          <p14:tracePt t="13271" x="701675" y="2752725"/>
          <p14:tracePt t="13279" x="738188" y="2752725"/>
          <p14:tracePt t="13287" x="788988" y="2752725"/>
          <p14:tracePt t="13295" x="825500" y="2752725"/>
          <p14:tracePt t="13305" x="876300" y="2752725"/>
          <p14:tracePt t="13311" x="901700" y="2752725"/>
          <p14:tracePt t="13319" x="950913" y="2752725"/>
          <p14:tracePt t="13327" x="989013" y="2752725"/>
          <p14:tracePt t="13335" x="1014413" y="2752725"/>
          <p14:tracePt t="13343" x="1038225" y="2752725"/>
          <p14:tracePt t="13352" x="1076325" y="2752725"/>
          <p14:tracePt t="13359" x="1114425" y="2752725"/>
          <p14:tracePt t="13367" x="1139825" y="2752725"/>
          <p14:tracePt t="13375" x="1176338" y="2752725"/>
          <p14:tracePt t="13383" x="1227138" y="2752725"/>
          <p14:tracePt t="13391" x="1263650" y="2752725"/>
          <p14:tracePt t="13399" x="1314450" y="2752725"/>
          <p14:tracePt t="13407" x="1352550" y="2752725"/>
          <p14:tracePt t="13415" x="1389063" y="2752725"/>
          <p14:tracePt t="13423" x="1414463" y="2752725"/>
          <p14:tracePt t="13431" x="1439863" y="2752725"/>
          <p14:tracePt t="13438" x="1452563" y="2752725"/>
          <p14:tracePt t="13455" x="1476375" y="2752725"/>
          <p14:tracePt t="13471" x="1476375" y="2740025"/>
          <p14:tracePt t="13671" x="1489075" y="2740025"/>
          <p14:tracePt t="13687" x="1501775" y="2740025"/>
          <p14:tracePt t="13704" x="1514475" y="2740025"/>
          <p14:tracePt t="13719" x="1527175" y="2740025"/>
          <p14:tracePt t="15055" x="1565275" y="2740025"/>
          <p14:tracePt t="15063" x="1627188" y="2740025"/>
          <p14:tracePt t="15071" x="1677988" y="2740025"/>
          <p14:tracePt t="15079" x="1727200" y="2740025"/>
          <p14:tracePt t="15087" x="1814513" y="2740025"/>
          <p14:tracePt t="15095" x="1865313" y="2740025"/>
          <p14:tracePt t="15103" x="1890713" y="2740025"/>
          <p14:tracePt t="15111" x="1914525" y="2740025"/>
          <p14:tracePt t="15119" x="1952625" y="2740025"/>
          <p14:tracePt t="15127" x="1978025" y="2740025"/>
          <p14:tracePt t="15143" x="1990725" y="2740025"/>
          <p14:tracePt t="15159" x="2003425" y="2740025"/>
          <p14:tracePt t="15174" x="2014538" y="2740025"/>
          <p14:tracePt t="15183" x="2027238" y="2740025"/>
          <p14:tracePt t="15191" x="2039938" y="2740025"/>
          <p14:tracePt t="15327" x="2052638" y="2740025"/>
          <p14:tracePt t="15334" x="2078038" y="2740025"/>
          <p14:tracePt t="15351" x="2090738" y="2740025"/>
          <p14:tracePt t="15359" x="2103438" y="2740025"/>
          <p14:tracePt t="15367" x="2116138" y="2740025"/>
          <p14:tracePt t="15407" x="2127250" y="2740025"/>
          <p14:tracePt t="15415" x="2139950" y="2740025"/>
          <p14:tracePt t="15487" x="2152650" y="2740025"/>
          <p14:tracePt t="15503" x="2165350" y="2740025"/>
          <p14:tracePt t="15511" x="2178050" y="2740025"/>
          <p14:tracePt t="15519" x="2190750" y="2740025"/>
          <p14:tracePt t="15527" x="2203450" y="2740025"/>
          <p14:tracePt t="15535" x="2228850" y="2740025"/>
          <p14:tracePt t="15543" x="2228850" y="2752725"/>
          <p14:tracePt t="15551" x="2239963" y="2752725"/>
          <p14:tracePt t="15559" x="2265363" y="2752725"/>
          <p14:tracePt t="15567" x="2278063" y="2765425"/>
          <p14:tracePt t="15576" x="2303463" y="2765425"/>
          <p14:tracePt t="15582" x="2328863" y="2765425"/>
          <p14:tracePt t="15590" x="2352675" y="2765425"/>
          <p14:tracePt t="15599" x="2390775" y="2765425"/>
          <p14:tracePt t="15607" x="2416175" y="2778125"/>
          <p14:tracePt t="15615" x="2452688" y="2778125"/>
          <p14:tracePt t="15623" x="2490788" y="2778125"/>
          <p14:tracePt t="15631" x="2528888" y="2778125"/>
          <p14:tracePt t="15639" x="2554288" y="2778125"/>
          <p14:tracePt t="15663" x="2578100" y="2778125"/>
          <p14:tracePt t="15671" x="2603500" y="2803525"/>
          <p14:tracePt t="16031" x="2603500" y="2790825"/>
          <p14:tracePt t="16079" x="2603500" y="2778125"/>
          <p14:tracePt t="16111" x="2603500" y="2765425"/>
          <p14:tracePt t="16143" x="2603500" y="2752725"/>
          <p14:tracePt t="16151" x="2603500" y="2740025"/>
          <p14:tracePt t="16183" x="2603500" y="2728913"/>
          <p14:tracePt t="16215" x="2603500" y="2716213"/>
          <p14:tracePt t="16519" x="2590800" y="2716213"/>
          <p14:tracePt t="16535" x="2578100" y="2716213"/>
          <p14:tracePt t="16543" x="2565400" y="2716213"/>
          <p14:tracePt t="16567" x="2554288" y="2716213"/>
          <p14:tracePt t="16663" x="2528888" y="2716213"/>
          <p14:tracePt t="16679" x="2516188" y="2716213"/>
          <p14:tracePt t="16687" x="2490788" y="2716213"/>
          <p14:tracePt t="16703" x="2478088" y="2716213"/>
          <p14:tracePt t="16711" x="2452688" y="2716213"/>
          <p14:tracePt t="16727" x="2441575" y="2716213"/>
          <p14:tracePt t="16791" x="2416175" y="2716213"/>
          <p14:tracePt t="16799" x="2378075" y="2716213"/>
          <p14:tracePt t="16807" x="2352675" y="2716213"/>
          <p14:tracePt t="16815" x="2328863" y="2716213"/>
          <p14:tracePt t="16823" x="2316163" y="2716213"/>
          <p14:tracePt t="16831" x="2278063" y="2716213"/>
          <p14:tracePt t="16839" x="2265363" y="2716213"/>
          <p14:tracePt t="16847" x="2228850" y="2716213"/>
          <p14:tracePt t="16855" x="2203450" y="2716213"/>
          <p14:tracePt t="16863" x="2178050" y="2716213"/>
          <p14:tracePt t="16879" x="2152650" y="2716213"/>
          <p14:tracePt t="17047" x="2139950" y="2716213"/>
          <p14:tracePt t="17087" x="2152650" y="2703513"/>
          <p14:tracePt t="17095" x="2178050" y="2703513"/>
          <p14:tracePt t="17103" x="2203450" y="2703513"/>
          <p14:tracePt t="17111" x="2216150" y="2703513"/>
          <p14:tracePt t="17119" x="2228850" y="2703513"/>
          <p14:tracePt t="17135" x="2239963" y="2703513"/>
          <p14:tracePt t="17143" x="2265363" y="2690813"/>
          <p14:tracePt t="17159" x="2278063" y="2690813"/>
          <p14:tracePt t="17168" x="2290763" y="2690813"/>
          <p14:tracePt t="17175" x="2303463" y="2690813"/>
          <p14:tracePt t="17183" x="2316163" y="2690813"/>
          <p14:tracePt t="17190" x="2339975" y="2690813"/>
          <p14:tracePt t="17207" x="2365375" y="2690813"/>
          <p14:tracePt t="17215" x="2378075" y="2690813"/>
          <p14:tracePt t="17223" x="2390775" y="2690813"/>
          <p14:tracePt t="17231" x="2403475" y="2690813"/>
          <p14:tracePt t="17239" x="2428875" y="2690813"/>
          <p14:tracePt t="17255" x="2452688" y="2690813"/>
          <p14:tracePt t="17263" x="2465388" y="2690813"/>
          <p14:tracePt t="17279" x="2490788" y="2690813"/>
          <p14:tracePt t="17495" x="2503488" y="2690813"/>
          <p14:tracePt t="18079" x="2516188" y="2690813"/>
          <p14:tracePt t="18087" x="2516188" y="2703513"/>
          <p14:tracePt t="18095" x="2528888" y="2703513"/>
          <p14:tracePt t="18111" x="2528888" y="2716213"/>
          <p14:tracePt t="18119" x="2541588" y="2716213"/>
          <p14:tracePt t="18151" x="2541588" y="2728913"/>
          <p14:tracePt t="18183" x="2554288" y="2728913"/>
          <p14:tracePt t="18191" x="2565400" y="2728913"/>
          <p14:tracePt t="18207" x="2578100" y="2728913"/>
          <p14:tracePt t="18335" x="2603500" y="2728913"/>
          <p14:tracePt t="18350" x="2616200" y="2728913"/>
          <p14:tracePt t="18447" x="2628900" y="2728913"/>
          <p14:tracePt t="18455" x="2641600" y="2740025"/>
          <p14:tracePt t="18504" x="2641600" y="2752725"/>
          <p14:tracePt t="19679" x="2616200" y="2752725"/>
          <p14:tracePt t="19687" x="2590800" y="2752725"/>
          <p14:tracePt t="19695" x="2578100" y="2752725"/>
          <p14:tracePt t="19703" x="2565400" y="2752725"/>
          <p14:tracePt t="19719" x="2528888" y="2752725"/>
          <p14:tracePt t="19735" x="2516188" y="2740025"/>
          <p14:tracePt t="19815" x="2503488" y="2728913"/>
          <p14:tracePt t="19839" x="2490788" y="2716213"/>
          <p14:tracePt t="19943" x="2490788" y="2703513"/>
          <p14:tracePt t="19950" x="2478088" y="2690813"/>
          <p14:tracePt t="19976" x="2478088" y="2678113"/>
          <p14:tracePt t="19990" x="2478088" y="2665413"/>
          <p14:tracePt t="20023" x="2478088" y="2652713"/>
          <p14:tracePt t="20047" x="2478088" y="2640013"/>
          <p14:tracePt t="20055" x="2478088" y="2627313"/>
          <p14:tracePt t="20063" x="2478088" y="2616200"/>
          <p14:tracePt t="20079" x="2490788" y="2616200"/>
          <p14:tracePt t="20095" x="2490788" y="2603500"/>
          <p14:tracePt t="20103" x="2490788" y="2590800"/>
          <p14:tracePt t="20119" x="2490788" y="2578100"/>
          <p14:tracePt t="20135" x="2503488" y="2565400"/>
          <p14:tracePt t="20150" x="2503488" y="2552700"/>
          <p14:tracePt t="20183" x="2516188" y="2540000"/>
          <p14:tracePt t="20319" x="2528888" y="2540000"/>
          <p14:tracePt t="20327" x="2565400" y="2540000"/>
          <p14:tracePt t="20335" x="2578100" y="2540000"/>
          <p14:tracePt t="20343" x="2603500" y="2552700"/>
          <p14:tracePt t="20351" x="2641600" y="2552700"/>
          <p14:tracePt t="20359" x="2654300" y="2578100"/>
          <p14:tracePt t="20367" x="2678113" y="2590800"/>
          <p14:tracePt t="20375" x="2690813" y="2590800"/>
          <p14:tracePt t="20390" x="2703513" y="2603500"/>
          <p14:tracePt t="20447" x="2716213" y="2616200"/>
          <p14:tracePt t="20471" x="2728913" y="2627313"/>
          <p14:tracePt t="20479" x="2741613" y="2627313"/>
          <p14:tracePt t="20487" x="2767013" y="2627313"/>
          <p14:tracePt t="20494" x="2778125" y="2627313"/>
          <p14:tracePt t="20504" x="2803525" y="2627313"/>
          <p14:tracePt t="20519" x="2816225" y="2627313"/>
          <p14:tracePt t="20527" x="2828925" y="2627313"/>
          <p14:tracePt t="20535" x="2841625" y="2627313"/>
          <p14:tracePt t="20583" x="2854325" y="2627313"/>
          <p14:tracePt t="20591" x="2879725" y="2627313"/>
          <p14:tracePt t="20599" x="2903538" y="2627313"/>
          <p14:tracePt t="20607" x="2928938" y="2627313"/>
          <p14:tracePt t="20615" x="2954338" y="2616200"/>
          <p14:tracePt t="20622" x="2967038" y="2616200"/>
          <p14:tracePt t="20632" x="2979738" y="2616200"/>
          <p14:tracePt t="20639" x="2992438" y="2616200"/>
          <p14:tracePt t="20839" x="3003550" y="2616200"/>
          <p14:tracePt t="20863" x="3003550" y="2627313"/>
          <p14:tracePt t="20879" x="3003550" y="2640013"/>
          <p14:tracePt t="20910" x="3016250" y="2652713"/>
          <p14:tracePt t="21007" x="3016250" y="2665413"/>
          <p14:tracePt t="21015" x="3028950" y="2678113"/>
          <p14:tracePt t="21055" x="3028950" y="2690813"/>
          <p14:tracePt t="21255" x="3041650" y="2690813"/>
          <p14:tracePt t="21263" x="3054350" y="2690813"/>
          <p14:tracePt t="21310" x="3067050" y="2690813"/>
          <p14:tracePt t="21343" x="3079750" y="2690813"/>
          <p14:tracePt t="21375" x="3092450" y="2665413"/>
          <p14:tracePt t="21383" x="3092450" y="2652713"/>
          <p14:tracePt t="21391" x="3103563" y="2640013"/>
          <p14:tracePt t="21399" x="3103563" y="2627313"/>
          <p14:tracePt t="21407" x="3103563" y="2616200"/>
          <p14:tracePt t="21415" x="3103563" y="2603500"/>
          <p14:tracePt t="21423" x="3103563" y="2590800"/>
          <p14:tracePt t="21432" x="3103563" y="2578100"/>
          <p14:tracePt t="21438" x="3103563" y="2552700"/>
          <p14:tracePt t="21447" x="3103563" y="2540000"/>
          <p14:tracePt t="21455" x="3103563" y="2527300"/>
          <p14:tracePt t="21463" x="3103563" y="2516188"/>
          <p14:tracePt t="21471" x="3103563" y="2490788"/>
          <p14:tracePt t="21487" x="3103563" y="2478088"/>
          <p14:tracePt t="21503" x="3103563" y="2465388"/>
          <p14:tracePt t="21519" x="3103563" y="2452688"/>
          <p14:tracePt t="21535" x="3103563" y="2439988"/>
          <p14:tracePt t="21575" x="3103563" y="2427288"/>
          <p14:tracePt t="21583" x="3092450" y="2427288"/>
          <p14:tracePt t="21591" x="3067050" y="2427288"/>
          <p14:tracePt t="21600" x="3016250" y="2427288"/>
          <p14:tracePt t="21607" x="2967038" y="2427288"/>
          <p14:tracePt t="21615" x="2916238" y="2427288"/>
          <p14:tracePt t="21623" x="2828925" y="2427288"/>
          <p14:tracePt t="21631" x="2728913" y="2427288"/>
          <p14:tracePt t="21639" x="2667000" y="2427288"/>
          <p14:tracePt t="21647" x="2603500" y="2427288"/>
          <p14:tracePt t="21655" x="2554288" y="2427288"/>
          <p14:tracePt t="21663" x="2503488" y="2427288"/>
          <p14:tracePt t="21671" x="2478088" y="2427288"/>
          <p14:tracePt t="21679" x="2465388" y="2427288"/>
          <p14:tracePt t="21687" x="2441575" y="2427288"/>
          <p14:tracePt t="21695" x="2428875" y="2427288"/>
          <p14:tracePt t="21711" x="2416175" y="2427288"/>
          <p14:tracePt t="21719" x="2403475" y="2439988"/>
          <p14:tracePt t="21735" x="2378075" y="2452688"/>
          <p14:tracePt t="21743" x="2378075" y="2465388"/>
          <p14:tracePt t="21751" x="2365375" y="2478088"/>
          <p14:tracePt t="21791" x="2352675" y="2478088"/>
          <p14:tracePt t="21807" x="2339975" y="2490788"/>
          <p14:tracePt t="21855" x="2339975" y="2503488"/>
          <p14:tracePt t="21959" x="2339975" y="2527300"/>
          <p14:tracePt t="21983" x="2339975" y="2540000"/>
          <p14:tracePt t="22007" x="2339975" y="2552700"/>
          <p14:tracePt t="22023" x="2352675" y="2552700"/>
          <p14:tracePt t="22039" x="2378075" y="2552700"/>
          <p14:tracePt t="22047" x="2390775" y="2552700"/>
          <p14:tracePt t="22055" x="2441575" y="2565400"/>
          <p14:tracePt t="22063" x="2478088" y="2565400"/>
          <p14:tracePt t="22071" x="2503488" y="2565400"/>
          <p14:tracePt t="22079" x="2528888" y="2578100"/>
          <p14:tracePt t="22087" x="2554288" y="2578100"/>
          <p14:tracePt t="22095" x="2578100" y="2590800"/>
          <p14:tracePt t="22103" x="2603500" y="2590800"/>
          <p14:tracePt t="22110" x="2628900" y="2590800"/>
          <p14:tracePt t="22119" x="2654300" y="2603500"/>
          <p14:tracePt t="22135" x="2667000" y="2603500"/>
          <p14:tracePt t="22143" x="2703513" y="2616200"/>
          <p14:tracePt t="22159" x="2728913" y="2627313"/>
          <p14:tracePt t="22167" x="2741613" y="2627313"/>
          <p14:tracePt t="22183" x="2754313" y="2627313"/>
          <p14:tracePt t="22199" x="2790825" y="2652713"/>
          <p14:tracePt t="22223" x="2803525" y="2652713"/>
          <p14:tracePt t="22231" x="2828925" y="2665413"/>
          <p14:tracePt t="22247" x="2841625" y="2665413"/>
          <p14:tracePt t="22255" x="2854325" y="2665413"/>
          <p14:tracePt t="22263" x="2867025" y="2678113"/>
          <p14:tracePt t="22471" x="2879725" y="2678113"/>
          <p14:tracePt t="22479" x="2890838" y="2678113"/>
          <p14:tracePt t="22487" x="2903538" y="2678113"/>
          <p14:tracePt t="22494" x="2916238" y="2690813"/>
          <p14:tracePt t="22505" x="2928938" y="2703513"/>
          <p14:tracePt t="22519" x="2941638" y="2703513"/>
          <p14:tracePt t="22535" x="2954338" y="2703513"/>
          <p14:tracePt t="22551" x="2967038" y="2703513"/>
          <p14:tracePt t="22559" x="2979738" y="2703513"/>
          <p14:tracePt t="22567" x="2992438" y="2703513"/>
          <p14:tracePt t="22583" x="3016250" y="2703513"/>
          <p14:tracePt t="22655" x="3028950" y="2703513"/>
          <p14:tracePt t="22759" x="3028950" y="2716213"/>
          <p14:tracePt t="22951" x="3041650" y="2716213"/>
          <p14:tracePt t="22959" x="3054350" y="2728913"/>
          <p14:tracePt t="22975" x="3067050" y="2752725"/>
          <p14:tracePt t="22983" x="3079750" y="2765425"/>
          <p14:tracePt t="23000" x="3092450" y="2778125"/>
          <p14:tracePt t="23007" x="3116263" y="2803525"/>
          <p14:tracePt t="23015" x="3141663" y="2816225"/>
          <p14:tracePt t="23023" x="3141663" y="2828925"/>
          <p14:tracePt t="23031" x="3141663" y="2852738"/>
          <p14:tracePt t="23047" x="3141663" y="2865438"/>
          <p14:tracePt t="23063" x="3141663" y="2878138"/>
          <p14:tracePt t="23303" x="3167063" y="2852738"/>
          <p14:tracePt t="23335" x="3167063" y="2840038"/>
          <p14:tracePt t="23343" x="3192463" y="2828925"/>
          <p14:tracePt t="23351" x="3205163" y="2816225"/>
          <p14:tracePt t="23359" x="3216275" y="2816225"/>
          <p14:tracePt t="23375" x="3241675" y="2816225"/>
          <p14:tracePt t="23383" x="3267075" y="2803525"/>
          <p14:tracePt t="23391" x="3292475" y="2803525"/>
          <p14:tracePt t="23400" x="3328988" y="2803525"/>
          <p14:tracePt t="23407" x="3379788" y="2803525"/>
          <p14:tracePt t="23415" x="3417888" y="2803525"/>
          <p14:tracePt t="23423" x="3454400" y="2803525"/>
          <p14:tracePt t="23431" x="3492500" y="2803525"/>
          <p14:tracePt t="23439" x="3530600" y="2790825"/>
          <p14:tracePt t="23447" x="3541713" y="2790825"/>
          <p14:tracePt t="23455" x="3579813" y="2790825"/>
          <p14:tracePt t="23463" x="3605213" y="2778125"/>
          <p14:tracePt t="23471" x="3617913" y="2778125"/>
          <p14:tracePt t="23479" x="3654425" y="2778125"/>
          <p14:tracePt t="23487" x="3679825" y="2778125"/>
          <p14:tracePt t="23495" x="3717925" y="2765425"/>
          <p14:tracePt t="23502" x="3756025" y="2765425"/>
          <p14:tracePt t="23511" x="3792538" y="2765425"/>
          <p14:tracePt t="23519" x="3817938" y="2752725"/>
          <p14:tracePt t="23527" x="3867150" y="2752725"/>
          <p14:tracePt t="23535" x="3905250" y="2752725"/>
          <p14:tracePt t="23543" x="3968750" y="2728913"/>
          <p14:tracePt t="23551" x="4005263" y="2716213"/>
          <p14:tracePt t="23559" x="4043363" y="2716213"/>
          <p14:tracePt t="23567" x="4068763" y="2716213"/>
          <p14:tracePt t="23576" x="4105275" y="2703513"/>
          <p14:tracePt t="23590" x="4143375" y="2703513"/>
          <p14:tracePt t="23600" x="4156075" y="2703513"/>
          <p14:tracePt t="23607" x="4181475" y="2703513"/>
          <p14:tracePt t="23615" x="4205288" y="2703513"/>
          <p14:tracePt t="23623" x="4230688" y="2703513"/>
          <p14:tracePt t="23631" x="4268788" y="2678113"/>
          <p14:tracePt t="23639" x="4281488" y="2678113"/>
          <p14:tracePt t="23647" x="4318000" y="2678113"/>
          <p14:tracePt t="23655" x="4343400" y="2665413"/>
          <p14:tracePt t="23663" x="4381500" y="2665413"/>
          <p14:tracePt t="23671" x="4406900" y="2665413"/>
          <p14:tracePt t="23679" x="4443413" y="2665413"/>
          <p14:tracePt t="23687" x="4506913" y="2652713"/>
          <p14:tracePt t="23695" x="4518025" y="2652713"/>
          <p14:tracePt t="23703" x="4568825" y="2652713"/>
          <p14:tracePt t="23710" x="4656138" y="2627313"/>
          <p14:tracePt t="23719" x="4719638" y="2616200"/>
          <p14:tracePt t="23727" x="4768850" y="2616200"/>
          <p14:tracePt t="23735" x="4819650" y="2603500"/>
          <p14:tracePt t="23743" x="4843463" y="2603500"/>
          <p14:tracePt t="23751" x="4894263" y="2590800"/>
          <p14:tracePt t="23759" x="4932363" y="2590800"/>
          <p14:tracePt t="23767" x="4981575" y="2578100"/>
          <p14:tracePt t="23775" x="5006975" y="2578100"/>
          <p14:tracePt t="23783" x="5019675" y="2578100"/>
          <p14:tracePt t="23791" x="5032375" y="2565400"/>
          <p14:tracePt t="23800" x="5057775" y="2552700"/>
          <p14:tracePt t="23855" x="5068888" y="2552700"/>
          <p14:tracePt t="23871" x="5081588" y="2540000"/>
          <p14:tracePt t="23903" x="5094288" y="2527300"/>
          <p14:tracePt t="23943" x="5106988" y="2516188"/>
          <p14:tracePt t="23960" x="5106988" y="2503488"/>
          <p14:tracePt t="23975" x="5106988" y="2490788"/>
          <p14:tracePt t="24023" x="5106988" y="2478088"/>
          <p14:tracePt t="24055" x="5106988" y="2465388"/>
          <p14:tracePt t="24071" x="5106988" y="2452688"/>
          <p14:tracePt t="24087" x="5094288" y="2452688"/>
          <p14:tracePt t="24094" x="5081588" y="2452688"/>
          <p14:tracePt t="24104" x="5057775" y="2452688"/>
          <p14:tracePt t="24110" x="5006975" y="2452688"/>
          <p14:tracePt t="24119" x="4956175" y="2452688"/>
          <p14:tracePt t="24127" x="4856163" y="2452688"/>
          <p14:tracePt t="24135" x="4781550" y="2452688"/>
          <p14:tracePt t="24143" x="4681538" y="2452688"/>
          <p14:tracePt t="24151" x="4581525" y="2452688"/>
          <p14:tracePt t="24159" x="4481513" y="2452688"/>
          <p14:tracePt t="24166" x="4430713" y="2452688"/>
          <p14:tracePt t="24175" x="4381500" y="2452688"/>
          <p14:tracePt t="24183" x="4343400" y="2452688"/>
          <p14:tracePt t="24191" x="4330700" y="2452688"/>
          <p14:tracePt t="24207" x="4318000" y="2452688"/>
          <p14:tracePt t="24471" x="4318000" y="2465388"/>
          <p14:tracePt t="24479" x="4330700" y="2490788"/>
          <p14:tracePt t="24487" x="4330700" y="2503488"/>
          <p14:tracePt t="24495" x="4343400" y="2516188"/>
          <p14:tracePt t="24504" x="4368800" y="2540000"/>
          <p14:tracePt t="24519" x="4381500" y="2552700"/>
          <p14:tracePt t="24527" x="4394200" y="2565400"/>
          <p14:tracePt t="24535" x="4418013" y="2578100"/>
          <p14:tracePt t="24567" x="4430713" y="2578100"/>
          <p14:tracePt t="24575" x="4443413" y="2590800"/>
          <p14:tracePt t="24607" x="4456113" y="2590800"/>
          <p14:tracePt t="24615" x="4456113" y="2603500"/>
          <p14:tracePt t="24631" x="4468813" y="2616200"/>
          <p14:tracePt t="24638" x="4481513" y="2616200"/>
          <p14:tracePt t="24647" x="4494213" y="2616200"/>
          <p14:tracePt t="24655" x="4494213" y="2627313"/>
          <p14:tracePt t="24671" x="4506913" y="2627313"/>
          <p14:tracePt t="24679" x="4518025" y="2627313"/>
          <p14:tracePt t="24695" x="4518025" y="2640013"/>
          <p14:tracePt t="24711" x="4530725" y="2640013"/>
          <p14:tracePt t="24727" x="4556125" y="2640013"/>
          <p14:tracePt t="24735" x="4568825" y="2652713"/>
          <p14:tracePt t="24751" x="4581525" y="2665413"/>
          <p14:tracePt t="24760" x="4606925" y="2665413"/>
          <p14:tracePt t="24767" x="4606925" y="2678113"/>
          <p14:tracePt t="24774" x="4619625" y="2678113"/>
          <p14:tracePt t="24783" x="4630738" y="2678113"/>
          <p14:tracePt t="24799" x="4643438" y="2690813"/>
          <p14:tracePt t="24816" x="4643438" y="2703513"/>
          <p14:tracePt t="24831" x="4656138" y="2716213"/>
          <p14:tracePt t="24847" x="4668838" y="2728913"/>
          <p14:tracePt t="24863" x="4681538" y="2752725"/>
          <p14:tracePt t="24887" x="4694238" y="2778125"/>
          <p14:tracePt t="24911" x="4694238" y="2790825"/>
          <p14:tracePt t="24927" x="4706938" y="2803525"/>
          <p14:tracePt t="24943" x="4719638" y="2816225"/>
          <p14:tracePt t="24959" x="4719638" y="2828925"/>
          <p14:tracePt t="24984" x="4719638" y="2840038"/>
          <p14:tracePt t="24991" x="4719638" y="2852738"/>
          <p14:tracePt t="24999" x="4719638" y="2878138"/>
          <p14:tracePt t="25015" x="4719638" y="2890838"/>
          <p14:tracePt t="25023" x="4719638" y="2903538"/>
          <p14:tracePt t="25038" x="4719638" y="2928938"/>
          <p14:tracePt t="25055" x="4719638" y="2952750"/>
          <p14:tracePt t="25095" x="4719638" y="2965450"/>
          <p14:tracePt t="25271" x="4732338" y="2965450"/>
          <p14:tracePt t="25279" x="4743450" y="2965450"/>
          <p14:tracePt t="25304" x="4743450" y="2941638"/>
          <p14:tracePt t="25367" x="4743450" y="2928938"/>
          <p14:tracePt t="25399" x="4743450" y="2916238"/>
          <p14:tracePt t="25454" x="4743450" y="2903538"/>
          <p14:tracePt t="25503" x="4743450" y="2890838"/>
          <p14:tracePt t="25510" x="4743450" y="2878138"/>
          <p14:tracePt t="25535" x="4743450" y="2865438"/>
          <p14:tracePt t="25551" x="4743450" y="2852738"/>
          <p14:tracePt t="25583" x="4743450" y="2840038"/>
          <p14:tracePt t="25615" x="4743450" y="2828925"/>
          <p14:tracePt t="25623" x="4743450" y="2803525"/>
          <p14:tracePt t="25631" x="4719638" y="2790825"/>
          <p14:tracePt t="25639" x="4694238" y="2790825"/>
          <p14:tracePt t="25647" x="4656138" y="2790825"/>
          <p14:tracePt t="25655" x="4630738" y="2778125"/>
          <p14:tracePt t="25663" x="4606925" y="2752725"/>
          <p14:tracePt t="25671" x="4581525" y="2752725"/>
          <p14:tracePt t="25679" x="4568825" y="2740025"/>
          <p14:tracePt t="25687" x="4543425" y="2740025"/>
          <p14:tracePt t="25694" x="4530725" y="2728913"/>
          <p14:tracePt t="25704" x="4494213" y="2716213"/>
          <p14:tracePt t="25710" x="4481513" y="2716213"/>
          <p14:tracePt t="25719" x="4456113" y="2716213"/>
          <p14:tracePt t="25727" x="4430713" y="2716213"/>
          <p14:tracePt t="25735" x="4406900" y="2716213"/>
          <p14:tracePt t="25743" x="4356100" y="2716213"/>
          <p14:tracePt t="25751" x="4318000" y="2716213"/>
          <p14:tracePt t="25759" x="4294188" y="2716213"/>
          <p14:tracePt t="25766" x="4256088" y="2716213"/>
          <p14:tracePt t="25783" x="4243388" y="2716213"/>
          <p14:tracePt t="25791" x="4230688" y="2716213"/>
          <p14:tracePt t="26247" x="4268788" y="2716213"/>
          <p14:tracePt t="26255" x="4368800" y="2716213"/>
          <p14:tracePt t="26263" x="4418013" y="2716213"/>
          <p14:tracePt t="26271" x="4443413" y="2716213"/>
          <p14:tracePt t="26279" x="4494213" y="2716213"/>
          <p14:tracePt t="26287" x="4518025" y="2716213"/>
          <p14:tracePt t="26295" x="4543425" y="2716213"/>
          <p14:tracePt t="26303" x="4568825" y="2716213"/>
          <p14:tracePt t="26591" x="4594225" y="2716213"/>
          <p14:tracePt t="26599" x="4606925" y="2716213"/>
          <p14:tracePt t="26607" x="4619625" y="2703513"/>
          <p14:tracePt t="26615" x="4643438" y="2703513"/>
          <p14:tracePt t="26622" x="4656138" y="2703513"/>
          <p14:tracePt t="26631" x="4681538" y="2703513"/>
          <p14:tracePt t="26639" x="4694238" y="2703513"/>
          <p14:tracePt t="26647" x="4719638" y="2703513"/>
          <p14:tracePt t="26655" x="4743450" y="2703513"/>
          <p14:tracePt t="26671" x="4768850" y="2703513"/>
          <p14:tracePt t="26679" x="4781550" y="2703513"/>
          <p14:tracePt t="26695" x="4806950" y="2703513"/>
          <p14:tracePt t="26711" x="4819650" y="2703513"/>
          <p14:tracePt t="26735" x="4843463" y="2703513"/>
          <p14:tracePt t="26751" x="4856163" y="2703513"/>
          <p14:tracePt t="26767" x="4881563" y="2703513"/>
          <p14:tracePt t="26791" x="4894263" y="2703513"/>
          <p14:tracePt t="26864" x="4906963" y="2703513"/>
          <p14:tracePt t="26870" x="4919663" y="2703513"/>
          <p14:tracePt t="26887" x="4932363" y="2703513"/>
          <p14:tracePt t="27479" x="5019675" y="2703513"/>
          <p14:tracePt t="27487" x="5094288" y="2703513"/>
          <p14:tracePt t="27495" x="5157788" y="2703513"/>
          <p14:tracePt t="27503" x="5232400" y="2703513"/>
          <p14:tracePt t="27511" x="5257800" y="2703513"/>
          <p14:tracePt t="27519" x="5294313" y="2703513"/>
          <p14:tracePt t="27527" x="5319713" y="2703513"/>
          <p14:tracePt t="27599" x="5332413" y="2703513"/>
          <p14:tracePt t="27607" x="5370513" y="2703513"/>
          <p14:tracePt t="27615" x="5383213" y="2703513"/>
          <p14:tracePt t="27623" x="5407025" y="2716213"/>
          <p14:tracePt t="27631" x="5457825" y="2716213"/>
          <p14:tracePt t="27639" x="5495925" y="2728913"/>
          <p14:tracePt t="27647" x="5519738" y="2728913"/>
          <p14:tracePt t="27655" x="5570538" y="2728913"/>
          <p14:tracePt t="27663" x="5632450" y="2728913"/>
          <p14:tracePt t="27671" x="5657850" y="2728913"/>
          <p14:tracePt t="27679" x="5708650" y="2728913"/>
          <p14:tracePt t="27687" x="5783263" y="2752725"/>
          <p14:tracePt t="27694" x="5808663" y="2765425"/>
          <p14:tracePt t="27703" x="5821363" y="2778125"/>
          <p14:tracePt t="27950" x="5832475" y="2778125"/>
          <p14:tracePt t="28014" x="5832475" y="2765425"/>
          <p14:tracePt t="28031" x="5821363" y="2765425"/>
          <p14:tracePt t="28047" x="5808663" y="2765425"/>
          <p14:tracePt t="28103" x="5845175" y="2765425"/>
          <p14:tracePt t="28110" x="5870575" y="2765425"/>
          <p14:tracePt t="28118" x="5895975" y="2765425"/>
          <p14:tracePt t="28134" x="5921375" y="2752725"/>
          <p14:tracePt t="28143" x="5932488" y="2740025"/>
          <p14:tracePt t="28159" x="5945188" y="2740025"/>
          <p14:tracePt t="28175" x="5957888" y="2728913"/>
          <p14:tracePt t="28191" x="5970588" y="2716213"/>
          <p14:tracePt t="28199" x="5983288" y="2716213"/>
          <p14:tracePt t="28215" x="6008688" y="2703513"/>
          <p14:tracePt t="28231" x="6021388" y="2690813"/>
          <p14:tracePt t="28239" x="6034088" y="2690813"/>
          <p14:tracePt t="28247" x="6057900" y="2678113"/>
          <p14:tracePt t="28255" x="6070600" y="2678113"/>
          <p14:tracePt t="28263" x="6096000" y="2678113"/>
          <p14:tracePt t="28271" x="6121400" y="2678113"/>
          <p14:tracePt t="28278" x="6157913" y="2678113"/>
          <p14:tracePt t="28287" x="6196013" y="2665413"/>
          <p14:tracePt t="28295" x="6208713" y="2665413"/>
          <p14:tracePt t="28303" x="6246813" y="2665413"/>
          <p14:tracePt t="28311" x="6270625" y="2665413"/>
          <p14:tracePt t="28318" x="6296025" y="2640013"/>
          <p14:tracePt t="28327" x="6321425" y="2640013"/>
          <p14:tracePt t="28343" x="6334125" y="2640013"/>
          <p14:tracePt t="28623" x="6346825" y="2640013"/>
          <p14:tracePt t="28638" x="6359525" y="2665413"/>
          <p14:tracePt t="28655" x="6370638" y="2690813"/>
          <p14:tracePt t="28663" x="6383338" y="2703513"/>
          <p14:tracePt t="28671" x="6383338" y="2716213"/>
          <p14:tracePt t="28687" x="6408738" y="2740025"/>
          <p14:tracePt t="28695" x="6408738" y="2752725"/>
          <p14:tracePt t="28703" x="6421438" y="2765425"/>
          <p14:tracePt t="28711" x="6434138" y="2790825"/>
          <p14:tracePt t="28718" x="6459538" y="2816225"/>
          <p14:tracePt t="28735" x="6459538" y="2828925"/>
          <p14:tracePt t="28743" x="6472238" y="2828925"/>
          <p14:tracePt t="28751" x="6472238" y="2852738"/>
          <p14:tracePt t="28760" x="6483350" y="2852738"/>
          <p14:tracePt t="28767" x="6483350" y="2865438"/>
          <p14:tracePt t="28774" x="6496050" y="2878138"/>
          <p14:tracePt t="28791" x="6496050" y="2903538"/>
          <p14:tracePt t="28799" x="6496050" y="2916238"/>
          <p14:tracePt t="28807" x="6508750" y="2916238"/>
          <p14:tracePt t="28815" x="6521450" y="2941638"/>
          <p14:tracePt t="28832" x="6534150" y="2952750"/>
          <p14:tracePt t="28839" x="6534150" y="2965450"/>
          <p14:tracePt t="28847" x="6546850" y="2990850"/>
          <p14:tracePt t="28855" x="6559550" y="3016250"/>
          <p14:tracePt t="28863" x="6572250" y="3028950"/>
          <p14:tracePt t="28871" x="6596063" y="3054350"/>
          <p14:tracePt t="28887" x="6608763" y="3054350"/>
          <p14:tracePt t="28894" x="6608763" y="3065463"/>
          <p14:tracePt t="28904" x="6608763" y="3090863"/>
          <p14:tracePt t="28910" x="6608763" y="3116263"/>
          <p14:tracePt t="28919" x="6608763" y="3128963"/>
          <p14:tracePt t="28927" x="6608763" y="3141663"/>
          <p14:tracePt t="29223" x="6621463" y="3141663"/>
          <p14:tracePt t="29247" x="6634163" y="3141663"/>
          <p14:tracePt t="29255" x="6659563" y="3141663"/>
          <p14:tracePt t="29271" x="6684963" y="3128963"/>
          <p14:tracePt t="29279" x="6696075" y="3116263"/>
          <p14:tracePt t="29287" x="6721475" y="3103563"/>
          <p14:tracePt t="29294" x="6746875" y="3103563"/>
          <p14:tracePt t="29305" x="6746875" y="3090863"/>
          <p14:tracePt t="29310" x="6772275" y="3078163"/>
          <p14:tracePt t="29318" x="6784975" y="3078163"/>
          <p14:tracePt t="29327" x="6797675" y="3078163"/>
          <p14:tracePt t="29335" x="6808788" y="3065463"/>
          <p14:tracePt t="29359" x="6821488" y="3054350"/>
          <p14:tracePt t="29399" x="6821488" y="3041650"/>
          <p14:tracePt t="29495" x="6821488" y="3054350"/>
          <p14:tracePt t="29511" x="6808788" y="3065463"/>
          <p14:tracePt t="29567" x="6808788" y="3078163"/>
          <p14:tracePt t="29783" x="6808788" y="3090863"/>
          <p14:tracePt t="29831" x="6797675" y="3090863"/>
          <p14:tracePt t="29838" x="6797675" y="3078163"/>
          <p14:tracePt t="29848" x="6784975" y="3065463"/>
          <p14:tracePt t="29855" x="6784975" y="3054350"/>
          <p14:tracePt t="29862" x="6772275" y="3041650"/>
          <p14:tracePt t="29895" x="6772275" y="3016250"/>
          <p14:tracePt t="29903" x="6759575" y="3003550"/>
          <p14:tracePt t="31271" x="6759575" y="2978150"/>
          <p14:tracePt t="31287" x="6772275" y="2952750"/>
          <p14:tracePt t="31319" x="6784975" y="2941638"/>
          <p14:tracePt t="31327" x="6784975" y="2916238"/>
          <p14:tracePt t="31335" x="6784975" y="2890838"/>
          <p14:tracePt t="31343" x="6784975" y="2865438"/>
          <p14:tracePt t="31351" x="6784975" y="2828925"/>
          <p14:tracePt t="31359" x="6784975" y="2816225"/>
          <p14:tracePt t="31367" x="6784975" y="2803525"/>
          <p14:tracePt t="31375" x="6784975" y="2790825"/>
          <p14:tracePt t="31391" x="6784975" y="2778125"/>
          <p14:tracePt t="31407" x="6784975" y="2752725"/>
          <p14:tracePt t="31423" x="6772275" y="2728913"/>
          <p14:tracePt t="31434" x="6759575" y="2716213"/>
          <p14:tracePt t="31438" x="6759575" y="2690813"/>
          <p14:tracePt t="31447" x="6746875" y="2678113"/>
          <p14:tracePt t="31455" x="6734175" y="2665413"/>
          <p14:tracePt t="31479" x="6734175" y="2640013"/>
          <p14:tracePt t="31503" x="6721475" y="2627313"/>
          <p14:tracePt t="31511" x="6721475" y="2616200"/>
          <p14:tracePt t="31527" x="6708775" y="2603500"/>
          <p14:tracePt t="31839" x="6708775" y="2627313"/>
          <p14:tracePt t="31847" x="6708775" y="2640013"/>
          <p14:tracePt t="31855" x="6708775" y="2665413"/>
          <p14:tracePt t="31863" x="6708775" y="2678113"/>
          <p14:tracePt t="31870" x="6708775" y="2690813"/>
          <p14:tracePt t="31878" x="6708775" y="2703513"/>
          <p14:tracePt t="31887" x="6708775" y="2716213"/>
          <p14:tracePt t="31895" x="6708775" y="2740025"/>
          <p14:tracePt t="31903" x="6696075" y="2752725"/>
          <p14:tracePt t="31911" x="6684963" y="2778125"/>
          <p14:tracePt t="31919" x="6646863" y="2803525"/>
          <p14:tracePt t="31927" x="6646863" y="2816225"/>
          <p14:tracePt t="31934" x="6634163" y="2816225"/>
          <p14:tracePt t="31943" x="6608763" y="2840038"/>
          <p14:tracePt t="31967" x="6596063" y="2852738"/>
          <p14:tracePt t="31983" x="6584950" y="2878138"/>
          <p14:tracePt t="31991" x="6572250" y="2878138"/>
          <p14:tracePt t="31999" x="6572250" y="2890838"/>
          <p14:tracePt t="32015" x="6559550" y="2916238"/>
          <p14:tracePt t="32031" x="6546850" y="2941638"/>
          <p14:tracePt t="32048" x="6546850" y="2952750"/>
          <p14:tracePt t="32055" x="6534150" y="2952750"/>
          <p14:tracePt t="32063" x="6534150" y="2965450"/>
          <p14:tracePt t="32079" x="6534150" y="2978150"/>
          <p14:tracePt t="32087" x="6534150" y="2990850"/>
          <p14:tracePt t="32110" x="6521450" y="3003550"/>
          <p14:tracePt t="33111" x="6508750" y="3003550"/>
          <p14:tracePt t="33119" x="6483350" y="3003550"/>
          <p14:tracePt t="33127" x="6446838" y="3003550"/>
          <p14:tracePt t="33135" x="6408738" y="2990850"/>
          <p14:tracePt t="33143" x="6359525" y="2990850"/>
          <p14:tracePt t="33151" x="6296025" y="2990850"/>
          <p14:tracePt t="33159" x="6259513" y="2990850"/>
          <p14:tracePt t="33167" x="6208713" y="2978150"/>
          <p14:tracePt t="33174" x="6183313" y="2978150"/>
          <p14:tracePt t="33183" x="6170613" y="2978150"/>
          <p14:tracePt t="33191" x="6157913" y="2978150"/>
          <p14:tracePt t="33438" x="6157913" y="2952750"/>
          <p14:tracePt t="33447" x="6157913" y="2928938"/>
          <p14:tracePt t="33455" x="6170613" y="2916238"/>
          <p14:tracePt t="33463" x="6183313" y="2903538"/>
          <p14:tracePt t="33471" x="6208713" y="2903538"/>
          <p14:tracePt t="33487" x="6221413" y="2890838"/>
          <p14:tracePt t="33495" x="6234113" y="2890838"/>
          <p14:tracePt t="33631" x="6246813" y="2878138"/>
          <p14:tracePt t="33647" x="6246813" y="2865438"/>
          <p14:tracePt t="33694" x="6246813" y="2840038"/>
          <p14:tracePt t="33710" x="6246813" y="2828925"/>
          <p14:tracePt t="33727" x="6234113" y="2803525"/>
          <p14:tracePt t="33735" x="6221413" y="2790825"/>
          <p14:tracePt t="33743" x="6196013" y="2790825"/>
          <p14:tracePt t="33751" x="6183313" y="2778125"/>
          <p14:tracePt t="33759" x="6157913" y="2765425"/>
          <p14:tracePt t="33775" x="6146800" y="2752725"/>
          <p14:tracePt t="33791" x="6146800" y="2740025"/>
          <p14:tracePt t="33807" x="6134100" y="2740025"/>
          <p14:tracePt t="33822" x="6121400" y="2728913"/>
          <p14:tracePt t="33967" x="6121400" y="2716213"/>
          <p14:tracePt t="34007" x="6121400" y="2690813"/>
          <p14:tracePt t="34014" x="6134100" y="2690813"/>
          <p14:tracePt t="34030" x="6146800" y="2690813"/>
          <p14:tracePt t="34047" x="6157913" y="2678113"/>
          <p14:tracePt t="34055" x="6170613" y="2678113"/>
          <p14:tracePt t="34063" x="6183313" y="2678113"/>
          <p14:tracePt t="34071" x="6196013" y="2678113"/>
          <p14:tracePt t="34087" x="6221413" y="2678113"/>
          <p14:tracePt t="34094" x="6246813" y="2678113"/>
          <p14:tracePt t="34104" x="6270625" y="2678113"/>
          <p14:tracePt t="34110" x="6296025" y="2678113"/>
          <p14:tracePt t="34119" x="6334125" y="2678113"/>
          <p14:tracePt t="34127" x="6370638" y="2678113"/>
          <p14:tracePt t="34135" x="6421438" y="2678113"/>
          <p14:tracePt t="34143" x="6459538" y="2678113"/>
          <p14:tracePt t="34150" x="6508750" y="2678113"/>
          <p14:tracePt t="34159" x="6546850" y="2678113"/>
          <p14:tracePt t="34167" x="6584950" y="2690813"/>
          <p14:tracePt t="34175" x="6621463" y="2690813"/>
          <p14:tracePt t="34183" x="6659563" y="2690813"/>
          <p14:tracePt t="34191" x="6672263" y="2690813"/>
          <p14:tracePt t="34198" x="6684963" y="2690813"/>
          <p14:tracePt t="34207" x="6708775" y="2690813"/>
          <p14:tracePt t="34214" x="6721475" y="2703513"/>
          <p14:tracePt t="34222" x="6734175" y="2703513"/>
          <p14:tracePt t="34238" x="6746875" y="2716213"/>
          <p14:tracePt t="34255" x="6784975" y="2728913"/>
          <p14:tracePt t="34263" x="6784975" y="2740025"/>
          <p14:tracePt t="34271" x="6808788" y="2740025"/>
          <p14:tracePt t="34279" x="6834188" y="2740025"/>
          <p14:tracePt t="34287" x="6859588" y="2740025"/>
          <p14:tracePt t="34295" x="6872288" y="2765425"/>
          <p14:tracePt t="34303" x="6897688" y="2778125"/>
          <p14:tracePt t="34311" x="6921500" y="2778125"/>
          <p14:tracePt t="34319" x="6959600" y="2790825"/>
          <p14:tracePt t="34327" x="6985000" y="2803525"/>
          <p14:tracePt t="34335" x="7021513" y="2816225"/>
          <p14:tracePt t="34343" x="7034213" y="2816225"/>
          <p14:tracePt t="34350" x="7059613" y="2828925"/>
          <p14:tracePt t="34360" x="7097713" y="2828925"/>
          <p14:tracePt t="34367" x="7097713" y="2840038"/>
          <p14:tracePt t="34374" x="7110413" y="2840038"/>
          <p14:tracePt t="34423" x="7110413" y="2852738"/>
          <p14:tracePt t="34487" x="7110413" y="2865438"/>
          <p14:tracePt t="34494" x="7110413" y="2878138"/>
          <p14:tracePt t="34526" x="7110413" y="2890838"/>
          <p14:tracePt t="34543" x="7110413" y="2903538"/>
          <p14:tracePt t="34575" x="7097713" y="2916238"/>
          <p14:tracePt t="34591" x="7085013" y="2928938"/>
          <p14:tracePt t="34599" x="7072313" y="2928938"/>
          <p14:tracePt t="34607" x="7072313" y="2941638"/>
          <p14:tracePt t="34615" x="7059613" y="2941638"/>
          <p14:tracePt t="34622" x="7034213" y="2941638"/>
          <p14:tracePt t="34633" x="7021513" y="2965450"/>
          <p14:tracePt t="34639" x="7010400" y="2965450"/>
          <p14:tracePt t="34647" x="6985000" y="2978150"/>
          <p14:tracePt t="34655" x="6972300" y="2990850"/>
          <p14:tracePt t="34664" x="6959600" y="2990850"/>
          <p14:tracePt t="34671" x="6934200" y="2990850"/>
          <p14:tracePt t="34679" x="6921500" y="3003550"/>
          <p14:tracePt t="34687" x="6910388" y="3003550"/>
          <p14:tracePt t="34743" x="6897688" y="3003550"/>
          <p14:tracePt t="34799" x="6884988" y="3003550"/>
          <p14:tracePt t="34991" x="6884988" y="3016250"/>
          <p14:tracePt t="34999" x="6884988" y="3028950"/>
          <p14:tracePt t="35007" x="6884988" y="3054350"/>
          <p14:tracePt t="35167" x="6910388" y="3054350"/>
          <p14:tracePt t="35231" x="6921500" y="3054350"/>
          <p14:tracePt t="35239" x="6934200" y="3054350"/>
          <p14:tracePt t="35255" x="6959600" y="3054350"/>
          <p14:tracePt t="35271" x="6972300" y="3028950"/>
          <p14:tracePt t="35335" x="6985000" y="3028950"/>
          <p14:tracePt t="35431" x="6985000" y="3016250"/>
          <p14:tracePt t="35543" x="6985000" y="3003550"/>
          <p14:tracePt t="35560" x="6972300" y="2990850"/>
          <p14:tracePt t="35575" x="6972300" y="2978150"/>
          <p14:tracePt t="35591" x="6972300" y="2965450"/>
          <p14:tracePt t="35599" x="6959600" y="2952750"/>
          <p14:tracePt t="35606" x="6946900" y="2928938"/>
          <p14:tracePt t="35623" x="6946900" y="2916238"/>
          <p14:tracePt t="35631" x="6934200" y="2903538"/>
          <p14:tracePt t="35639" x="6921500" y="2878138"/>
          <p14:tracePt t="35655" x="6897688" y="2840038"/>
          <p14:tracePt t="35999" x="6921500" y="2840038"/>
          <p14:tracePt t="36007" x="6997700" y="2852738"/>
          <p14:tracePt t="36014" x="7059613" y="2865438"/>
          <p14:tracePt t="36023" x="7172325" y="2903538"/>
          <p14:tracePt t="36030" x="7223125" y="2916238"/>
          <p14:tracePt t="36039" x="7272338" y="2928938"/>
          <p14:tracePt t="36047" x="7310438" y="2928938"/>
          <p14:tracePt t="36055" x="7359650" y="2952750"/>
          <p14:tracePt t="36064" x="7359650" y="2965450"/>
          <p14:tracePt t="36071" x="7372350" y="2965450"/>
          <p14:tracePt t="36119" x="7385050" y="2965450"/>
          <p14:tracePt t="36238" x="7385050" y="2978150"/>
          <p14:tracePt t="36247" x="7385050" y="2990850"/>
          <p14:tracePt t="36255" x="7372350" y="3003550"/>
          <p14:tracePt t="36271" x="7359650" y="3003550"/>
          <p14:tracePt t="36279" x="7348538" y="3003550"/>
          <p14:tracePt t="36287" x="7335838" y="3003550"/>
          <p14:tracePt t="36295" x="7297738" y="3003550"/>
          <p14:tracePt t="36303" x="7259638" y="3003550"/>
          <p14:tracePt t="36311" x="7246938" y="3003550"/>
          <p14:tracePt t="36319" x="7223125" y="3003550"/>
          <p14:tracePt t="36350" x="7210425" y="3003550"/>
          <p14:tracePt t="36399" x="7197725" y="3003550"/>
          <p14:tracePt t="36439" x="7197725" y="3016250"/>
          <p14:tracePt t="36488" x="7210425" y="3028950"/>
          <p14:tracePt t="36622" x="7210425" y="3016250"/>
          <p14:tracePt t="36631" x="7210425" y="3003550"/>
          <p14:tracePt t="36647" x="7197725" y="2990850"/>
          <p14:tracePt t="36663" x="7185025" y="2990850"/>
          <p14:tracePt t="36671" x="7172325" y="2978150"/>
          <p14:tracePt t="36679" x="7159625" y="2978150"/>
          <p14:tracePt t="36687" x="7134225" y="2965450"/>
          <p14:tracePt t="36695" x="7134225" y="2952750"/>
          <p14:tracePt t="36703" x="7110413" y="2952750"/>
          <p14:tracePt t="36711" x="7097713" y="2941638"/>
          <p14:tracePt t="36719" x="7085013" y="2928938"/>
          <p14:tracePt t="36727" x="7085013" y="2916238"/>
          <p14:tracePt t="36735" x="7059613" y="2903538"/>
          <p14:tracePt t="36750" x="7046913" y="2890838"/>
          <p14:tracePt t="36767" x="7046913" y="2865438"/>
          <p14:tracePt t="36774" x="7034213" y="2840038"/>
          <p14:tracePt t="36783" x="7021513" y="2840038"/>
          <p14:tracePt t="36791" x="7010400" y="2828925"/>
          <p14:tracePt t="36807" x="6997700" y="2816225"/>
          <p14:tracePt t="36814" x="6985000" y="2790825"/>
          <p14:tracePt t="36847" x="6959600" y="2778125"/>
          <p14:tracePt t="36855" x="6959600" y="2752725"/>
          <p14:tracePt t="36864" x="6946900" y="2740025"/>
          <p14:tracePt t="36879" x="6934200" y="2728913"/>
          <p14:tracePt t="36887" x="6921500" y="2728913"/>
          <p14:tracePt t="36894" x="6921500" y="2716213"/>
          <p14:tracePt t="36902" x="6910388" y="2716213"/>
          <p14:tracePt t="36919" x="6884988" y="2690813"/>
          <p14:tracePt t="36935" x="6872288" y="2690813"/>
          <p14:tracePt t="36975" x="6859588" y="2690813"/>
          <p14:tracePt t="37135" x="6859588" y="2678113"/>
          <p14:tracePt t="37150" x="6884988" y="2678113"/>
          <p14:tracePt t="37160" x="6897688" y="2678113"/>
          <p14:tracePt t="37167" x="6921500" y="2690813"/>
          <p14:tracePt t="37174" x="6946900" y="2690813"/>
          <p14:tracePt t="37183" x="6985000" y="2703513"/>
          <p14:tracePt t="37191" x="6985000" y="2716213"/>
          <p14:tracePt t="37199" x="7010400" y="2716213"/>
          <p14:tracePt t="37207" x="7034213" y="2716213"/>
          <p14:tracePt t="37214" x="7059613" y="2728913"/>
          <p14:tracePt t="37222" x="7072313" y="2740025"/>
          <p14:tracePt t="37231" x="7097713" y="2740025"/>
          <p14:tracePt t="37239" x="7123113" y="2765425"/>
          <p14:tracePt t="37247" x="7134225" y="2765425"/>
          <p14:tracePt t="37254" x="7159625" y="2778125"/>
          <p14:tracePt t="37264" x="7197725" y="2803525"/>
          <p14:tracePt t="37271" x="7223125" y="2803525"/>
          <p14:tracePt t="37279" x="7235825" y="2803525"/>
          <p14:tracePt t="37287" x="7259638" y="2816225"/>
          <p14:tracePt t="37294" x="7285038" y="2828925"/>
          <p14:tracePt t="37303" x="7310438" y="2840038"/>
          <p14:tracePt t="37311" x="7323138" y="2840038"/>
          <p14:tracePt t="37319" x="7335838" y="2840038"/>
          <p14:tracePt t="37327" x="7348538" y="2840038"/>
          <p14:tracePt t="37335" x="7359650" y="2852738"/>
          <p14:tracePt t="37383" x="7372350" y="2852738"/>
          <p14:tracePt t="37399" x="7410450" y="2852738"/>
          <p14:tracePt t="37407" x="7410450" y="2865438"/>
          <p14:tracePt t="37414" x="7435850" y="2865438"/>
          <p14:tracePt t="37422" x="7448550" y="2865438"/>
          <p14:tracePt t="37433" x="7485063" y="2865438"/>
          <p14:tracePt t="37438" x="7510463" y="2890838"/>
          <p14:tracePt t="37447" x="7523163" y="2890838"/>
          <p14:tracePt t="37455" x="7535863" y="2890838"/>
          <p14:tracePt t="37464" x="7572375" y="2890838"/>
          <p14:tracePt t="37471" x="7585075" y="2890838"/>
          <p14:tracePt t="37479" x="7610475" y="2890838"/>
          <p14:tracePt t="37487" x="7635875" y="2890838"/>
          <p14:tracePt t="37495" x="7661275" y="2903538"/>
          <p14:tracePt t="37502" x="7685088" y="2903538"/>
          <p14:tracePt t="37511" x="7710488" y="2903538"/>
          <p14:tracePt t="37519" x="7748588" y="2916238"/>
          <p14:tracePt t="37527" x="7797800" y="2916238"/>
          <p14:tracePt t="37535" x="7823200" y="2916238"/>
          <p14:tracePt t="37542" x="7861300" y="2916238"/>
          <p14:tracePt t="37550" x="7897813" y="2916238"/>
          <p14:tracePt t="37559" x="7935913" y="2916238"/>
          <p14:tracePt t="37567" x="7961313" y="2916238"/>
          <p14:tracePt t="37574" x="7999413" y="2916238"/>
          <p14:tracePt t="37582" x="8035925" y="2916238"/>
          <p14:tracePt t="37591" x="8074025" y="2916238"/>
          <p14:tracePt t="37599" x="8086725" y="2916238"/>
          <p14:tracePt t="37607" x="8123238" y="2916238"/>
          <p14:tracePt t="37615" x="8148638" y="2916238"/>
          <p14:tracePt t="37622" x="8161338" y="2916238"/>
          <p14:tracePt t="37630" x="8174038" y="2916238"/>
          <p14:tracePt t="37639" x="8199438" y="2916238"/>
          <p14:tracePt t="37663" x="8199438" y="2941638"/>
          <p14:tracePt t="37671" x="8199438" y="2965450"/>
          <p14:tracePt t="37791" x="8186738" y="2978150"/>
          <p14:tracePt t="37799" x="8161338" y="2978150"/>
          <p14:tracePt t="37807" x="8148638" y="2978150"/>
          <p14:tracePt t="37814" x="8135938" y="2978150"/>
          <p14:tracePt t="37822" x="8123238" y="2990850"/>
          <p14:tracePt t="37838" x="8099425" y="2990850"/>
          <p14:tracePt t="37847" x="8086725" y="2990850"/>
          <p14:tracePt t="37887" x="8061325" y="2990850"/>
          <p14:tracePt t="37975" x="8074025" y="2990850"/>
          <p14:tracePt t="37982" x="8086725" y="2990850"/>
          <p14:tracePt t="37991" x="8099425" y="2990850"/>
          <p14:tracePt t="37999" x="8123238" y="2990850"/>
          <p14:tracePt t="38007" x="8135938" y="2990850"/>
          <p14:tracePt t="38015" x="8174038" y="2990850"/>
          <p14:tracePt t="38023" x="8199438" y="2965450"/>
          <p14:tracePt t="38031" x="8212138" y="2965450"/>
          <p14:tracePt t="38039" x="8223250" y="2952750"/>
          <p14:tracePt t="38055" x="8248650" y="2928938"/>
          <p14:tracePt t="38071" x="8261350" y="2903538"/>
          <p14:tracePt t="38079" x="8274050" y="2903538"/>
          <p14:tracePt t="38087" x="8286750" y="2890838"/>
          <p14:tracePt t="38094" x="8299450" y="2852738"/>
          <p14:tracePt t="38102" x="8312150" y="2852738"/>
          <p14:tracePt t="38111" x="8312150" y="2840038"/>
          <p14:tracePt t="38119" x="8312150" y="2828925"/>
          <p14:tracePt t="38127" x="8312150" y="2816225"/>
          <p14:tracePt t="38135" x="8312150" y="2803525"/>
          <p14:tracePt t="38143" x="8312150" y="2790825"/>
          <p14:tracePt t="38151" x="8335963" y="2778125"/>
          <p14:tracePt t="38167" x="8335963" y="2765425"/>
          <p14:tracePt t="38175" x="8335963" y="2752725"/>
          <p14:tracePt t="38183" x="8335963" y="2740025"/>
          <p14:tracePt t="38199" x="8335963" y="2728913"/>
          <p14:tracePt t="38207" x="8335963" y="2716213"/>
          <p14:tracePt t="38223" x="8335963" y="2703513"/>
          <p14:tracePt t="38239" x="8335963" y="2690813"/>
          <p14:tracePt t="38247" x="8335963" y="2665413"/>
          <p14:tracePt t="38271" x="8335963" y="2652713"/>
          <p14:tracePt t="38280" x="8335963" y="2627313"/>
          <p14:tracePt t="38295" x="8324850" y="2616200"/>
          <p14:tracePt t="38303" x="8324850" y="2603500"/>
          <p14:tracePt t="38318" x="8312150" y="2590800"/>
          <p14:tracePt t="38335" x="8299450" y="2578100"/>
          <p14:tracePt t="38350" x="8286750" y="2565400"/>
          <p14:tracePt t="38366" x="8286750" y="2552700"/>
          <p14:tracePt t="38399" x="8274050" y="2527300"/>
          <p14:tracePt t="38527" x="8261350" y="2527300"/>
          <p14:tracePt t="38535" x="8261350" y="2552700"/>
          <p14:tracePt t="38551" x="8261350" y="2578100"/>
          <p14:tracePt t="38559" x="8261350" y="2603500"/>
          <p14:tracePt t="38567" x="8261350" y="2627313"/>
          <p14:tracePt t="38575" x="8261350" y="2640013"/>
          <p14:tracePt t="38582" x="8261350" y="2665413"/>
          <p14:tracePt t="38591" x="8261350" y="2678113"/>
          <p14:tracePt t="38599" x="8261350" y="2703513"/>
          <p14:tracePt t="38615" x="8261350" y="2716213"/>
          <p14:tracePt t="38687" x="8261350" y="2740025"/>
          <p14:tracePt t="38703" x="8274050" y="2752725"/>
          <p14:tracePt t="38719" x="8299450" y="2752725"/>
          <p14:tracePt t="38735" x="8312150" y="2752725"/>
          <p14:tracePt t="38750" x="8324850" y="2752725"/>
          <p14:tracePt t="38760" x="8348663" y="2752725"/>
          <p14:tracePt t="38766" x="8374063" y="2752725"/>
          <p14:tracePt t="38782" x="8386763" y="2752725"/>
          <p14:tracePt t="38790" x="8435975" y="2765425"/>
          <p14:tracePt t="38807" x="8474075" y="2765425"/>
          <p14:tracePt t="38815" x="8512175" y="2778125"/>
          <p14:tracePt t="38831" x="8537575" y="2778125"/>
          <p14:tracePt t="38839" x="8561388" y="2790825"/>
          <p14:tracePt t="38855" x="8574088" y="2790825"/>
          <p14:tracePt t="38863" x="8586788" y="2803525"/>
          <p14:tracePt t="38871" x="8599488" y="2803525"/>
          <p14:tracePt t="38887" x="8624888" y="2803525"/>
          <p14:tracePt t="38943" x="8637588" y="2803525"/>
          <p14:tracePt t="38967" x="8650288" y="2803525"/>
          <p14:tracePt t="38975" x="8661400" y="2803525"/>
          <p14:tracePt t="38982" x="8674100" y="2803525"/>
          <p14:tracePt t="39007" x="8686800" y="2803525"/>
          <p14:tracePt t="39015" x="8699500" y="2803525"/>
          <p14:tracePt t="39039" x="8712200" y="2803525"/>
          <p14:tracePt t="39046" x="8737600" y="2803525"/>
          <p14:tracePt t="39055" x="8750300" y="2803525"/>
          <p14:tracePt t="39063" x="8763000" y="2803525"/>
          <p14:tracePt t="39071" x="8774113" y="2803525"/>
          <p14:tracePt t="39080" x="8786813" y="2803525"/>
          <p14:tracePt t="39087" x="8812213" y="2803525"/>
          <p14:tracePt t="39095" x="8824913" y="2803525"/>
          <p14:tracePt t="39103" x="8837613" y="2803525"/>
          <p14:tracePt t="39111" x="8863013" y="2803525"/>
          <p14:tracePt t="39127" x="8874125" y="2803525"/>
          <p14:tracePt t="39135" x="8886825" y="2803525"/>
          <p14:tracePt t="39143" x="8899525" y="2803525"/>
          <p14:tracePt t="39150" x="8912225" y="2803525"/>
          <p14:tracePt t="39160" x="8937625" y="2803525"/>
          <p14:tracePt t="39175" x="8963025" y="2803525"/>
          <p14:tracePt t="39182" x="8975725" y="2803525"/>
          <p14:tracePt t="39191" x="8986838" y="2803525"/>
          <p14:tracePt t="39199" x="9012238" y="2803525"/>
          <p14:tracePt t="39207" x="9024938" y="2803525"/>
          <p14:tracePt t="39215" x="9050338" y="2803525"/>
          <p14:tracePt t="39223" x="9075738" y="2803525"/>
          <p14:tracePt t="39231" x="9099550" y="2803525"/>
          <p14:tracePt t="39239" x="9112250" y="2803525"/>
          <p14:tracePt t="39246" x="9124950" y="2803525"/>
          <p14:tracePt t="39255" x="9137650" y="2803525"/>
          <p14:tracePt t="39263" x="9150350" y="2803525"/>
          <p14:tracePt t="39271" x="9163050" y="2803525"/>
          <p14:tracePt t="39280" x="9175750" y="2803525"/>
          <p14:tracePt t="39294" x="9188450" y="2803525"/>
          <p14:tracePt t="39302" x="9212263" y="2803525"/>
          <p14:tracePt t="39310" x="9224963" y="2803525"/>
          <p14:tracePt t="39327" x="9237663" y="2803525"/>
          <p14:tracePt t="39335" x="9250363" y="2803525"/>
          <p14:tracePt t="39422" x="9250363" y="2790825"/>
          <p14:tracePt t="39439" x="9250363" y="2765425"/>
          <p14:tracePt t="39455" x="9250363" y="2752725"/>
          <p14:tracePt t="39463" x="9250363" y="2716213"/>
          <p14:tracePt t="39479" x="9250363" y="2690813"/>
          <p14:tracePt t="39487" x="9250363" y="2678113"/>
          <p14:tracePt t="39495" x="9250363" y="2652713"/>
          <p14:tracePt t="39503" x="9250363" y="2627313"/>
          <p14:tracePt t="39511" x="9250363" y="2590800"/>
          <p14:tracePt t="39519" x="9250363" y="2578100"/>
          <p14:tracePt t="39527" x="9250363" y="2552700"/>
          <p14:tracePt t="39535" x="9250363" y="2516188"/>
          <p14:tracePt t="39543" x="9250363" y="2503488"/>
          <p14:tracePt t="39550" x="9250363" y="2465388"/>
          <p14:tracePt t="39566" x="9250363" y="2452688"/>
          <p14:tracePt t="39574" x="9250363" y="2414588"/>
          <p14:tracePt t="39591" x="9250363" y="2378075"/>
          <p14:tracePt t="39599" x="9250363" y="2339975"/>
          <p14:tracePt t="39607" x="9250363" y="2327275"/>
          <p14:tracePt t="39614" x="9250363" y="2290763"/>
          <p14:tracePt t="39623" x="9237663" y="2252663"/>
          <p14:tracePt t="39631" x="9237663" y="2227263"/>
          <p14:tracePt t="39639" x="9224963" y="2201863"/>
          <p14:tracePt t="39647" x="9224963" y="2165350"/>
          <p14:tracePt t="39655" x="9224963" y="2139950"/>
          <p14:tracePt t="39663" x="9212263" y="2089150"/>
          <p14:tracePt t="39671" x="9212263" y="2078038"/>
          <p14:tracePt t="39680" x="9188450" y="2052638"/>
          <p14:tracePt t="39688" x="9188450" y="2039938"/>
          <p14:tracePt t="39695" x="9188450" y="2014538"/>
          <p14:tracePt t="39711" x="9163050" y="1989138"/>
          <p14:tracePt t="39719" x="9163050" y="1978025"/>
          <p14:tracePt t="39735" x="9163050" y="1965325"/>
          <p14:tracePt t="39831" x="9150350" y="1952625"/>
          <p14:tracePt t="39839" x="9137650" y="1952625"/>
          <p14:tracePt t="39847" x="9088438" y="1952625"/>
          <p14:tracePt t="39855" x="9037638" y="1952625"/>
          <p14:tracePt t="39864" x="8963025" y="1952625"/>
          <p14:tracePt t="39871" x="8886825" y="1952625"/>
          <p14:tracePt t="39880" x="8763000" y="1952625"/>
          <p14:tracePt t="39887" x="8661400" y="1952625"/>
          <p14:tracePt t="39895" x="8586788" y="1952625"/>
          <p14:tracePt t="39903" x="8512175" y="1952625"/>
          <p14:tracePt t="39911" x="8412163" y="1952625"/>
          <p14:tracePt t="39919" x="8324850" y="1952625"/>
          <p14:tracePt t="39927" x="8248650" y="1952625"/>
          <p14:tracePt t="39935" x="8199438" y="1952625"/>
          <p14:tracePt t="39943" x="8123238" y="1952625"/>
          <p14:tracePt t="39950" x="8086725" y="1952625"/>
          <p14:tracePt t="39959" x="8061325" y="1952625"/>
          <p14:tracePt t="39967" x="8023225" y="1952625"/>
          <p14:tracePt t="39975" x="7986713" y="1952625"/>
          <p14:tracePt t="39997" x="7935913" y="1952625"/>
          <p14:tracePt t="39999" x="7910513" y="1952625"/>
          <p14:tracePt t="40007" x="7897813" y="1952625"/>
          <p14:tracePt t="40047" x="7886700" y="1952625"/>
          <p14:tracePt t="40215" x="7874000" y="1952625"/>
          <p14:tracePt t="40222" x="7861300" y="1965325"/>
          <p14:tracePt t="40232" x="7861300" y="1978025"/>
          <p14:tracePt t="40238" x="7848600" y="2001838"/>
          <p14:tracePt t="40247" x="7848600" y="2014538"/>
          <p14:tracePt t="40255" x="7848600" y="2039938"/>
          <p14:tracePt t="40263" x="7848600" y="2052638"/>
          <p14:tracePt t="40271" x="7848600" y="2089150"/>
          <p14:tracePt t="40279" x="7848600" y="2127250"/>
          <p14:tracePt t="40287" x="7848600" y="2152650"/>
          <p14:tracePt t="40295" x="7848600" y="2190750"/>
          <p14:tracePt t="40303" x="7835900" y="2227263"/>
          <p14:tracePt t="40311" x="7835900" y="2252663"/>
          <p14:tracePt t="40319" x="7835900" y="2290763"/>
          <p14:tracePt t="40327" x="7835900" y="2327275"/>
          <p14:tracePt t="40335" x="7835900" y="2339975"/>
          <p14:tracePt t="40343" x="7835900" y="2365375"/>
          <p14:tracePt t="40350" x="7835900" y="2390775"/>
          <p14:tracePt t="40360" x="7835900" y="2414588"/>
          <p14:tracePt t="40366" x="7835900" y="2427288"/>
          <p14:tracePt t="40374" x="7835900" y="2439988"/>
          <p14:tracePt t="40382" x="7835900" y="2452688"/>
          <p14:tracePt t="40391" x="7835900" y="2478088"/>
          <p14:tracePt t="40399" x="7835900" y="2490788"/>
          <p14:tracePt t="40407" x="7835900" y="2503488"/>
          <p14:tracePt t="40423" x="7835900" y="2527300"/>
          <p14:tracePt t="40431" x="7835900" y="2540000"/>
          <p14:tracePt t="40447" x="7835900" y="2552700"/>
          <p14:tracePt t="40455" x="7835900" y="2565400"/>
          <p14:tracePt t="40471" x="7835900" y="2578100"/>
          <p14:tracePt t="40487" x="7835900" y="2590800"/>
          <p14:tracePt t="40502" x="7835900" y="2603500"/>
          <p14:tracePt t="40535" x="7835900" y="2616200"/>
          <p14:tracePt t="40551" x="7835900" y="2627313"/>
          <p14:tracePt t="40567" x="7835900" y="2640013"/>
          <p14:tracePt t="40575" x="7848600" y="2640013"/>
          <p14:tracePt t="40591" x="7861300" y="2652713"/>
          <p14:tracePt t="40599" x="7874000" y="2652713"/>
          <p14:tracePt t="40607" x="7886700" y="2652713"/>
          <p14:tracePt t="40615" x="7897813" y="2652713"/>
          <p14:tracePt t="40622" x="7935913" y="2652713"/>
          <p14:tracePt t="40633" x="7974013" y="2652713"/>
          <p14:tracePt t="40638" x="8023225" y="2652713"/>
          <p14:tracePt t="40647" x="8074025" y="2652713"/>
          <p14:tracePt t="40655" x="8123238" y="2652713"/>
          <p14:tracePt t="40663" x="8174038" y="2652713"/>
          <p14:tracePt t="40671" x="8199438" y="2652713"/>
          <p14:tracePt t="40679" x="8248650" y="2652713"/>
          <p14:tracePt t="40687" x="8299450" y="2652713"/>
          <p14:tracePt t="40695" x="8348663" y="2652713"/>
          <p14:tracePt t="40703" x="8386763" y="2652713"/>
          <p14:tracePt t="40711" x="8424863" y="2652713"/>
          <p14:tracePt t="40719" x="8435975" y="2652713"/>
          <p14:tracePt t="40727" x="8461375" y="2652713"/>
          <p14:tracePt t="40735" x="8486775" y="2652713"/>
          <p14:tracePt t="40743" x="8512175" y="2652713"/>
          <p14:tracePt t="40750" x="8548688" y="2652713"/>
          <p14:tracePt t="40760" x="8561388" y="2652713"/>
          <p14:tracePt t="40766" x="8599488" y="2652713"/>
          <p14:tracePt t="40775" x="8612188" y="2652713"/>
          <p14:tracePt t="40782" x="8650288" y="2652713"/>
          <p14:tracePt t="40791" x="8686800" y="2652713"/>
          <p14:tracePt t="40799" x="8724900" y="2652713"/>
          <p14:tracePt t="40807" x="8750300" y="2652713"/>
          <p14:tracePt t="40815" x="8786813" y="2652713"/>
          <p14:tracePt t="40823" x="8824913" y="2652713"/>
          <p14:tracePt t="40830" x="8837613" y="2652713"/>
          <p14:tracePt t="40839" x="8874125" y="2652713"/>
          <p14:tracePt t="40847" x="8912225" y="2652713"/>
          <p14:tracePt t="40855" x="8924925" y="2652713"/>
          <p14:tracePt t="40863" x="8950325" y="2652713"/>
          <p14:tracePt t="40871" x="8963025" y="2652713"/>
          <p14:tracePt t="40879" x="8975725" y="2652713"/>
          <p14:tracePt t="40887" x="8999538" y="2652713"/>
          <p14:tracePt t="40895" x="9012238" y="2652713"/>
          <p14:tracePt t="40902" x="9037638" y="2652713"/>
          <p14:tracePt t="40911" x="9063038" y="2652713"/>
          <p14:tracePt t="40919" x="9088438" y="2640013"/>
          <p14:tracePt t="40935" x="9099550" y="2640013"/>
          <p14:tracePt t="41183" x="9137650" y="2640013"/>
          <p14:tracePt t="41191" x="9199563" y="2640013"/>
          <p14:tracePt t="41199" x="9263063" y="2640013"/>
          <p14:tracePt t="41207" x="9312275" y="2640013"/>
          <p14:tracePt t="41215" x="9388475" y="2640013"/>
          <p14:tracePt t="41223" x="9437688" y="2640013"/>
          <p14:tracePt t="41231" x="9488488" y="2640013"/>
          <p14:tracePt t="41239" x="9550400" y="2640013"/>
          <p14:tracePt t="41247" x="9588500" y="2640013"/>
          <p14:tracePt t="41255" x="9637713" y="2640013"/>
          <p14:tracePt t="41263" x="9675813" y="2640013"/>
          <p14:tracePt t="41270" x="9713913" y="2640013"/>
          <p14:tracePt t="41279" x="9750425" y="2640013"/>
          <p14:tracePt t="41288" x="9763125" y="2640013"/>
          <p14:tracePt t="41295" x="9775825" y="2640013"/>
          <p14:tracePt t="41302" x="9788525" y="2640013"/>
          <p14:tracePt t="41495" x="9788525" y="2627313"/>
          <p14:tracePt t="41503" x="9801225" y="2627313"/>
          <p14:tracePt t="41511" x="9826625" y="2616200"/>
          <p14:tracePt t="41519" x="9826625" y="2603500"/>
          <p14:tracePt t="41535" x="9852025" y="2603500"/>
          <p14:tracePt t="41559" x="9863138" y="2590800"/>
          <p14:tracePt t="41647" x="9863138" y="2578100"/>
          <p14:tracePt t="41687" x="9863138" y="2565400"/>
          <p14:tracePt t="41719" x="9863138" y="2552700"/>
          <p14:tracePt t="41735" x="9863138" y="2540000"/>
          <p14:tracePt t="41743" x="9863138" y="2527300"/>
          <p14:tracePt t="41767" x="9852025" y="2516188"/>
          <p14:tracePt t="41775" x="9839325" y="2503488"/>
          <p14:tracePt t="41783" x="9839325" y="2490788"/>
          <p14:tracePt t="41791" x="9813925" y="2465388"/>
          <p14:tracePt t="41807" x="9813925" y="2452688"/>
          <p14:tracePt t="41815" x="9801225" y="2439988"/>
          <p14:tracePt t="41822" x="9775825" y="2414588"/>
          <p14:tracePt t="41832" x="9775825" y="2403475"/>
          <p14:tracePt t="41838" x="9763125" y="2378075"/>
          <p14:tracePt t="41856" x="9750425" y="2352675"/>
          <p14:tracePt t="41863" x="9739313" y="2339975"/>
          <p14:tracePt t="41870" x="9739313" y="2327275"/>
          <p14:tracePt t="41879" x="9739313" y="2303463"/>
          <p14:tracePt t="41887" x="9739313" y="2290763"/>
          <p14:tracePt t="41896" x="9739313" y="2278063"/>
          <p14:tracePt t="41903" x="9726613" y="2265363"/>
          <p14:tracePt t="41911" x="9726613" y="2252663"/>
          <p14:tracePt t="41919" x="9726613" y="2239963"/>
          <p14:tracePt t="41927" x="9713913" y="2227263"/>
          <p14:tracePt t="41943" x="9713913" y="2201863"/>
          <p14:tracePt t="41950" x="9701213" y="2201863"/>
          <p14:tracePt t="41960" x="9701213" y="2190750"/>
          <p14:tracePt t="41966" x="9701213" y="2165350"/>
          <p14:tracePt t="41996" x="9701213" y="2152650"/>
          <p14:tracePt t="41999" x="9701213" y="2139950"/>
          <p14:tracePt t="42007" x="9701213" y="2127250"/>
          <p14:tracePt t="42023" x="9688513" y="2127250"/>
          <p14:tracePt t="42030" x="9688513" y="2114550"/>
          <p14:tracePt t="42039" x="9688513" y="2101850"/>
          <p14:tracePt t="42047" x="9688513" y="2089150"/>
          <p14:tracePt t="42135" x="9688513" y="2078038"/>
          <p14:tracePt t="42143" x="9713913" y="2078038"/>
          <p14:tracePt t="42151" x="9763125" y="2078038"/>
          <p14:tracePt t="42158" x="9826625" y="2078038"/>
          <p14:tracePt t="42167" x="9863138" y="2078038"/>
          <p14:tracePt t="42175" x="9901238" y="2078038"/>
          <p14:tracePt t="42183" x="9939338" y="2078038"/>
          <p14:tracePt t="42190" x="9975850" y="2078038"/>
          <p14:tracePt t="42198" x="10026650" y="2078038"/>
          <p14:tracePt t="42207" x="10101263" y="2078038"/>
          <p14:tracePt t="42215" x="10152063" y="2078038"/>
          <p14:tracePt t="42222" x="10201275" y="2078038"/>
          <p14:tracePt t="42232" x="10264775" y="2052638"/>
          <p14:tracePt t="42238" x="10313988" y="2052638"/>
          <p14:tracePt t="42247" x="10326688" y="2052638"/>
          <p14:tracePt t="42255" x="10364788" y="2052638"/>
          <p14:tracePt t="42262" x="10390188" y="2052638"/>
          <p14:tracePt t="42270" x="10401300" y="2052638"/>
          <p14:tracePt t="42287" x="10414000" y="2052638"/>
          <p14:tracePt t="42296" x="10426700" y="2052638"/>
          <p14:tracePt t="42303" x="10439400" y="2052638"/>
          <p14:tracePt t="42319" x="10452100" y="2052638"/>
          <p14:tracePt t="42350" x="10464800" y="2052638"/>
          <p14:tracePt t="42359" x="10477500" y="2052638"/>
          <p14:tracePt t="42375" x="10490200" y="2052638"/>
          <p14:tracePt t="42383" x="10514013" y="2052638"/>
          <p14:tracePt t="42390" x="10552113" y="2052638"/>
          <p14:tracePt t="42398" x="10564813" y="2065338"/>
          <p14:tracePt t="42407" x="10590213" y="2065338"/>
          <p14:tracePt t="42415" x="10626725" y="2065338"/>
          <p14:tracePt t="42423" x="10664825" y="2065338"/>
          <p14:tracePt t="42431" x="10690225" y="2065338"/>
          <p14:tracePt t="42439" x="10702925" y="2065338"/>
          <p14:tracePt t="42446" x="10726738" y="2065338"/>
          <p14:tracePt t="42455" x="10739438" y="2065338"/>
          <p14:tracePt t="42502" x="10764838" y="2065338"/>
          <p14:tracePt t="42511" x="10790238" y="2065338"/>
          <p14:tracePt t="42519" x="10815638" y="2065338"/>
          <p14:tracePt t="42535" x="10828338" y="2065338"/>
          <p14:tracePt t="42543" x="10877550" y="2078038"/>
          <p14:tracePt t="42551" x="10877550" y="2089150"/>
          <p14:tracePt t="42559" x="10890250" y="2101850"/>
          <p14:tracePt t="42567" x="10915650" y="2101850"/>
          <p14:tracePt t="42622" x="10915650" y="2114550"/>
          <p14:tracePt t="42743" x="10915650" y="2127250"/>
          <p14:tracePt t="42766" x="10915650" y="2139950"/>
          <p14:tracePt t="42783" x="10915650" y="2165350"/>
          <p14:tracePt t="42790" x="10915650" y="2178050"/>
          <p14:tracePt t="42807" x="10915650" y="2201863"/>
          <p14:tracePt t="42823" x="10915650" y="2214563"/>
          <p14:tracePt t="42831" x="10902950" y="2252663"/>
          <p14:tracePt t="42847" x="10902950" y="2278063"/>
          <p14:tracePt t="42855" x="10902950" y="2290763"/>
          <p14:tracePt t="42863" x="10902950" y="2303463"/>
          <p14:tracePt t="42871" x="10902950" y="2314575"/>
          <p14:tracePt t="42879" x="10902950" y="2339975"/>
          <p14:tracePt t="42889" x="10902950" y="2365375"/>
          <p14:tracePt t="42896" x="10890250" y="2378075"/>
          <p14:tracePt t="42902" x="10890250" y="2390775"/>
          <p14:tracePt t="42911" x="10890250" y="2403475"/>
          <p14:tracePt t="42919" x="10890250" y="2414588"/>
          <p14:tracePt t="42927" x="10890250" y="2427288"/>
          <p14:tracePt t="42934" x="10890250" y="2452688"/>
          <p14:tracePt t="42951" x="10890250" y="2465388"/>
          <p14:tracePt t="42958" x="10890250" y="2490788"/>
          <p14:tracePt t="42984" x="10890250" y="2503488"/>
          <p14:tracePt t="42990" x="10890250" y="2516188"/>
          <p14:tracePt t="43007" x="10890250" y="2527300"/>
          <p14:tracePt t="43047" x="10890250" y="2540000"/>
          <p14:tracePt t="43055" x="10890250" y="2565400"/>
          <p14:tracePt t="43087" x="10890250" y="2578100"/>
          <p14:tracePt t="43103" x="10890250" y="2590800"/>
          <p14:tracePt t="43134" x="10890250" y="2603500"/>
          <p14:tracePt t="43270" x="10864850" y="2603500"/>
          <p14:tracePt t="43279" x="10828338" y="2603500"/>
          <p14:tracePt t="43288" x="10764838" y="2603500"/>
          <p14:tracePt t="43295" x="10715625" y="2603500"/>
          <p14:tracePt t="43302" x="10614025" y="2603500"/>
          <p14:tracePt t="43311" x="10539413" y="2603500"/>
          <p14:tracePt t="43318" x="10426700" y="2603500"/>
          <p14:tracePt t="43327" x="10326688" y="2603500"/>
          <p14:tracePt t="43334" x="10188575" y="2603500"/>
          <p14:tracePt t="43342" x="10088563" y="2603500"/>
          <p14:tracePt t="43351" x="10013950" y="2603500"/>
          <p14:tracePt t="43358" x="9963150" y="2603500"/>
          <p14:tracePt t="43367" x="9926638" y="2603500"/>
          <p14:tracePt t="43374" x="9888538" y="2603500"/>
          <p14:tracePt t="43382" x="9875838" y="2603500"/>
          <p14:tracePt t="43390" x="9863138" y="2603500"/>
          <p14:tracePt t="43398" x="9852025" y="2603500"/>
          <p14:tracePt t="43415" x="9839325" y="2616200"/>
          <p14:tracePt t="43432" x="9813925" y="2616200"/>
          <p14:tracePt t="43438" x="9801225" y="2616200"/>
          <p14:tracePt t="43454" x="9775825" y="2616200"/>
          <p14:tracePt t="43463" x="9763125" y="2616200"/>
          <p14:tracePt t="43470" x="9750425" y="2616200"/>
          <p14:tracePt t="43479" x="9739313" y="2616200"/>
          <p14:tracePt t="43486" x="9713913" y="2616200"/>
          <p14:tracePt t="43495" x="9688513" y="2616200"/>
          <p14:tracePt t="43511" x="9663113" y="2616200"/>
          <p14:tracePt t="43519" x="9650413" y="2616200"/>
          <p14:tracePt t="43527" x="9637713" y="2616200"/>
          <p14:tracePt t="43758" x="9626600" y="2616200"/>
          <p14:tracePt t="43782" x="9626600" y="2603500"/>
          <p14:tracePt t="43798" x="9626600" y="2578100"/>
          <p14:tracePt t="43814" x="9626600" y="2565400"/>
          <p14:tracePt t="43832" x="9626600" y="2552700"/>
          <p14:tracePt t="43847" x="9626600" y="2527300"/>
          <p14:tracePt t="43870" x="9626600" y="2516188"/>
          <p14:tracePt t="43878" x="9626600" y="2503488"/>
          <p14:tracePt t="43887" x="9626600" y="2490788"/>
          <p14:tracePt t="43895" x="9626600" y="2465388"/>
          <p14:tracePt t="43903" x="9626600" y="2427288"/>
          <p14:tracePt t="43911" x="9626600" y="2403475"/>
          <p14:tracePt t="43918" x="9626600" y="2365375"/>
          <p14:tracePt t="43927" x="9626600" y="2352675"/>
          <p14:tracePt t="43935" x="9626600" y="2327275"/>
          <p14:tracePt t="43942" x="9626600" y="2314575"/>
          <p14:tracePt t="43950" x="9626600" y="2290763"/>
          <p14:tracePt t="43959" x="9626600" y="2278063"/>
          <p14:tracePt t="43967" x="9626600" y="2252663"/>
          <p14:tracePt t="43974" x="9626600" y="2239963"/>
          <p14:tracePt t="43996" x="9626600" y="2201863"/>
          <p14:tracePt t="43999" x="9626600" y="2190750"/>
          <p14:tracePt t="44015" x="9626600" y="2178050"/>
          <p14:tracePt t="44031" x="9626600" y="2165350"/>
          <p14:tracePt t="44038" x="9626600" y="2152650"/>
          <p14:tracePt t="44047" x="9626600" y="2139950"/>
          <p14:tracePt t="44055" x="9626600" y="2127250"/>
          <p14:tracePt t="44078" x="9626600" y="2114550"/>
          <p14:tracePt t="44103" x="9626600" y="2101850"/>
          <p14:tracePt t="44111" x="9626600" y="2089150"/>
          <p14:tracePt t="44238" x="9626600" y="2078038"/>
          <p14:tracePt t="44247" x="9688513" y="2078038"/>
          <p14:tracePt t="44255" x="9763125" y="2078038"/>
          <p14:tracePt t="44262" x="9839325" y="2078038"/>
          <p14:tracePt t="44271" x="9939338" y="2078038"/>
          <p14:tracePt t="44279" x="10064750" y="2078038"/>
          <p14:tracePt t="44287" x="10152063" y="2078038"/>
          <p14:tracePt t="44295" x="10252075" y="2078038"/>
          <p14:tracePt t="44303" x="10301288" y="2078038"/>
          <p14:tracePt t="44311" x="10364788" y="2078038"/>
          <p14:tracePt t="44318" x="10401300" y="2078038"/>
          <p14:tracePt t="44327" x="10439400" y="2078038"/>
          <p14:tracePt t="44335" x="10452100" y="2078038"/>
          <p14:tracePt t="44342" x="10464800" y="2078038"/>
          <p14:tracePt t="44350" x="10490200" y="2078038"/>
          <p14:tracePt t="44367" x="10514013" y="2078038"/>
          <p14:tracePt t="44374" x="10539413" y="2078038"/>
          <p14:tracePt t="44383" x="10577513" y="2078038"/>
          <p14:tracePt t="44390" x="10590213" y="2078038"/>
          <p14:tracePt t="44398" x="10626725" y="2078038"/>
          <p14:tracePt t="44407" x="10664825" y="2078038"/>
          <p14:tracePt t="44414" x="10702925" y="2078038"/>
          <p14:tracePt t="44423" x="10726738" y="2078038"/>
          <p14:tracePt t="44431" x="10764838" y="2078038"/>
          <p14:tracePt t="44438" x="10802938" y="2078038"/>
          <p14:tracePt t="44446" x="10828338" y="2078038"/>
          <p14:tracePt t="44455" x="10852150" y="2078038"/>
          <p14:tracePt t="44462" x="10890250" y="2078038"/>
          <p14:tracePt t="44471" x="10902950" y="2078038"/>
          <p14:tracePt t="44479" x="10928350" y="2078038"/>
          <p14:tracePt t="44488" x="10964863" y="2078038"/>
          <p14:tracePt t="44495" x="11002963" y="2078038"/>
          <p14:tracePt t="44502" x="11041063" y="2078038"/>
          <p14:tracePt t="44511" x="11077575" y="2078038"/>
          <p14:tracePt t="44519" x="11090275" y="2078038"/>
          <p14:tracePt t="44527" x="11128375" y="2078038"/>
          <p14:tracePt t="44543" x="11153775" y="2078038"/>
          <p14:tracePt t="44750" x="11153775" y="2089150"/>
          <p14:tracePt t="44758" x="11153775" y="2101850"/>
          <p14:tracePt t="44767" x="11153775" y="2127250"/>
          <p14:tracePt t="44775" x="11153775" y="2139950"/>
          <p14:tracePt t="44782" x="11153775" y="2165350"/>
          <p14:tracePt t="44790" x="11153775" y="2190750"/>
          <p14:tracePt t="44798" x="11153775" y="2227263"/>
          <p14:tracePt t="44807" x="11153775" y="2252663"/>
          <p14:tracePt t="44815" x="11164888" y="2265363"/>
          <p14:tracePt t="44823" x="11164888" y="2303463"/>
          <p14:tracePt t="44831" x="11164888" y="2339975"/>
          <p14:tracePt t="44838" x="11164888" y="2352675"/>
          <p14:tracePt t="44847" x="11164888" y="2390775"/>
          <p14:tracePt t="44855" x="11164888" y="2403475"/>
          <p14:tracePt t="44863" x="11164888" y="2427288"/>
          <p14:tracePt t="44871" x="11164888" y="2439988"/>
          <p14:tracePt t="44879" x="11164888" y="2452688"/>
          <p14:tracePt t="44896" x="11164888" y="2478088"/>
          <p14:tracePt t="44927" x="11164888" y="2490788"/>
          <p14:tracePt t="44975" x="11164888" y="2503488"/>
          <p14:tracePt t="44991" x="11164888" y="2516188"/>
          <p14:tracePt t="45230" x="11164888" y="2527300"/>
          <p14:tracePt t="45238" x="11153775" y="2527300"/>
          <p14:tracePt t="45247" x="11141075" y="2552700"/>
          <p14:tracePt t="45254" x="11115675" y="2552700"/>
          <p14:tracePt t="45262" x="11077575" y="2552700"/>
          <p14:tracePt t="45271" x="11041063" y="2552700"/>
          <p14:tracePt t="45279" x="11002963" y="2552700"/>
          <p14:tracePt t="45288" x="10952163" y="2565400"/>
          <p14:tracePt t="45295" x="10890250" y="2565400"/>
          <p14:tracePt t="45302" x="10839450" y="2565400"/>
          <p14:tracePt t="45312" x="10815638" y="2565400"/>
          <p14:tracePt t="45318" x="10764838" y="2565400"/>
          <p14:tracePt t="45327" x="10726738" y="2565400"/>
          <p14:tracePt t="45335" x="10690225" y="2565400"/>
          <p14:tracePt t="45342" x="10639425" y="2565400"/>
          <p14:tracePt t="45351" x="10626725" y="2578100"/>
          <p14:tracePt t="45359" x="10577513" y="2578100"/>
          <p14:tracePt t="45367" x="10514013" y="2603500"/>
          <p14:tracePt t="45375" x="10490200" y="2603500"/>
          <p14:tracePt t="45383" x="10477500" y="2603500"/>
          <p14:tracePt t="45391" x="10452100" y="2603500"/>
          <p14:tracePt t="45399" x="10426700" y="2603500"/>
          <p14:tracePt t="45407" x="10401300" y="2603500"/>
          <p14:tracePt t="45414" x="10390188" y="2616200"/>
          <p14:tracePt t="45423" x="10377488" y="2616200"/>
          <p14:tracePt t="45431" x="10352088" y="2616200"/>
          <p14:tracePt t="45439" x="10326688" y="2616200"/>
          <p14:tracePt t="45447" x="10313988" y="2616200"/>
          <p14:tracePt t="45455" x="10301288" y="2616200"/>
          <p14:tracePt t="45462" x="10277475" y="2616200"/>
          <p14:tracePt t="45471" x="10252075" y="2616200"/>
          <p14:tracePt t="45479" x="10239375" y="2616200"/>
          <p14:tracePt t="45487" x="10201275" y="2616200"/>
          <p14:tracePt t="45495" x="10188575" y="2616200"/>
          <p14:tracePt t="45512" x="10164763" y="2616200"/>
          <p14:tracePt t="45518" x="10139363" y="2616200"/>
          <p14:tracePt t="45527" x="10126663" y="2616200"/>
          <p14:tracePt t="45543" x="10113963" y="2616200"/>
          <p14:tracePt t="45550" x="10101263" y="2616200"/>
          <p14:tracePt t="45560" x="10088563" y="2616200"/>
          <p14:tracePt t="45582" x="10075863" y="2616200"/>
          <p14:tracePt t="45598" x="10052050" y="2616200"/>
          <p14:tracePt t="45623" x="10039350" y="2616200"/>
          <p14:tracePt t="45631" x="10026650" y="2616200"/>
          <p14:tracePt t="45638" x="10013950" y="2616200"/>
          <p14:tracePt t="45647" x="9988550" y="2616200"/>
          <p14:tracePt t="45655" x="9952038" y="2616200"/>
          <p14:tracePt t="45662" x="9913938" y="2616200"/>
          <p14:tracePt t="45671" x="9863138" y="2616200"/>
          <p14:tracePt t="45679" x="9801225" y="2616200"/>
          <p14:tracePt t="45687" x="9763125" y="2616200"/>
          <p14:tracePt t="45695" x="9713913" y="2627313"/>
          <p14:tracePt t="45702" x="9626600" y="2652713"/>
          <p14:tracePt t="45712" x="9588500" y="2652713"/>
          <p14:tracePt t="45718" x="9537700" y="2665413"/>
          <p14:tracePt t="45727" x="9463088" y="2678113"/>
          <p14:tracePt t="45735" x="9413875" y="2678113"/>
          <p14:tracePt t="45742" x="9324975" y="2690813"/>
          <p14:tracePt t="45751" x="9237663" y="2716213"/>
          <p14:tracePt t="45759" x="9175750" y="2716213"/>
          <p14:tracePt t="45767" x="9088438" y="2716213"/>
          <p14:tracePt t="45775" x="8999538" y="2728913"/>
          <p14:tracePt t="45783" x="8899525" y="2740025"/>
          <p14:tracePt t="45791" x="8799513" y="2752725"/>
          <p14:tracePt t="45799" x="8699500" y="2752725"/>
          <p14:tracePt t="45806" x="8574088" y="2778125"/>
          <p14:tracePt t="45816" x="8474075" y="2803525"/>
          <p14:tracePt t="45822" x="8335963" y="2803525"/>
          <p14:tracePt t="45831" x="8148638" y="2852738"/>
          <p14:tracePt t="45838" x="7999413" y="2865438"/>
          <p14:tracePt t="45847" x="7785100" y="2890838"/>
          <p14:tracePt t="45855" x="7561263" y="2928938"/>
          <p14:tracePt t="45863" x="7335838" y="2952750"/>
          <p14:tracePt t="45871" x="7085013" y="2965450"/>
          <p14:tracePt t="45878" x="6859588" y="3016250"/>
          <p14:tracePt t="45887" x="6596063" y="3054350"/>
          <p14:tracePt t="45895" x="6421438" y="3054350"/>
          <p14:tracePt t="45902" x="6246813" y="3078163"/>
          <p14:tracePt t="45912" x="6057900" y="3116263"/>
          <p14:tracePt t="45918" x="5908675" y="3128963"/>
          <p14:tracePt t="45927" x="5770563" y="3154363"/>
          <p14:tracePt t="45934" x="5607050" y="3178175"/>
          <p14:tracePt t="45943" x="5457825" y="3190875"/>
          <p14:tracePt t="45950" x="5307013" y="3228975"/>
          <p14:tracePt t="45960" x="5132388" y="3241675"/>
          <p14:tracePt t="45967" x="4932363" y="3267075"/>
          <p14:tracePt t="45974" x="4656138" y="3316288"/>
          <p14:tracePt t="45983" x="4418013" y="3316288"/>
          <p14:tracePt t="45996" x="4181475" y="3316288"/>
          <p14:tracePt t="45998" x="3979863" y="3316288"/>
          <p14:tracePt t="46007" x="3767138" y="3316288"/>
          <p14:tracePt t="46014" x="3592513" y="3316288"/>
          <p14:tracePt t="46023" x="3379788" y="3316288"/>
          <p14:tracePt t="46031" x="3179763" y="3316288"/>
          <p14:tracePt t="46038" x="2992438" y="3328988"/>
          <p14:tracePt t="46047" x="2816225" y="3328988"/>
          <p14:tracePt t="46055" x="2641600" y="3328988"/>
          <p14:tracePt t="46063" x="2478088" y="3328988"/>
          <p14:tracePt t="46071" x="2328863" y="3341688"/>
          <p14:tracePt t="46079" x="2178050" y="3341688"/>
          <p14:tracePt t="46087" x="2014538" y="3341688"/>
          <p14:tracePt t="46095" x="1878013" y="3341688"/>
          <p14:tracePt t="46102" x="1739900" y="3341688"/>
          <p14:tracePt t="46112" x="1614488" y="3341688"/>
          <p14:tracePt t="46118" x="1514475" y="3341688"/>
          <p14:tracePt t="46127" x="1414463" y="3341688"/>
          <p14:tracePt t="46135" x="1352550" y="3341688"/>
          <p14:tracePt t="46142" x="1276350" y="3341688"/>
          <p14:tracePt t="46151" x="1263650" y="3341688"/>
          <p14:tracePt t="46167" x="1252538" y="3341688"/>
          <p14:tracePt t="46383" x="1252538" y="3328988"/>
          <p14:tracePt t="46390" x="1289050" y="3316288"/>
          <p14:tracePt t="46407" x="1327150" y="3316288"/>
          <p14:tracePt t="46423" x="1363663" y="3316288"/>
          <p14:tracePt t="46430" x="1376363" y="3316288"/>
          <p14:tracePt t="46438" x="1389063" y="3316288"/>
          <p14:tracePt t="46447" x="1414463" y="3316288"/>
          <p14:tracePt t="46455" x="1427163" y="3316288"/>
          <p14:tracePt t="46462" x="1452563" y="3316288"/>
          <p14:tracePt t="46655" x="1439863" y="3316288"/>
          <p14:tracePt t="46695" x="1427163" y="3316288"/>
          <p14:tracePt t="46703" x="1414463" y="3316288"/>
          <p14:tracePt t="46711" x="1401763" y="3316288"/>
          <p14:tracePt t="46727" x="1389063" y="3316288"/>
          <p14:tracePt t="46735" x="1363663" y="3316288"/>
          <p14:tracePt t="46760" x="1352550" y="3316288"/>
          <p14:tracePt t="46774" x="1339850" y="3316288"/>
          <p14:tracePt t="46783" x="1327150" y="3316288"/>
          <p14:tracePt t="46790" x="1314450" y="3316288"/>
          <p14:tracePt t="46798" x="1289050" y="3316288"/>
          <p14:tracePt t="46806" x="1276350" y="3316288"/>
          <p14:tracePt t="46814" x="1239838" y="3316288"/>
          <p14:tracePt t="46822" x="1189038" y="3316288"/>
          <p14:tracePt t="46831" x="1127125" y="3316288"/>
          <p14:tracePt t="46838" x="1076325" y="3316288"/>
          <p14:tracePt t="46847" x="1027113" y="3316288"/>
          <p14:tracePt t="46855" x="989013" y="3316288"/>
          <p14:tracePt t="46863" x="963613" y="3316288"/>
          <p14:tracePt t="46870" x="901700" y="3316288"/>
          <p14:tracePt t="46879" x="876300" y="3316288"/>
          <p14:tracePt t="46887" x="838200" y="3316288"/>
          <p14:tracePt t="46895" x="814388" y="3316288"/>
          <p14:tracePt t="46902" x="776288" y="3303588"/>
          <p14:tracePt t="46918" x="750888" y="3290888"/>
          <p14:tracePt t="46927" x="738188" y="3290888"/>
          <p14:tracePt t="46943" x="725488" y="3278188"/>
          <p14:tracePt t="46958" x="712788" y="3278188"/>
          <p14:tracePt t="46967" x="701675" y="3278188"/>
          <p14:tracePt t="46975" x="688975" y="3267075"/>
          <p14:tracePt t="46982" x="676275" y="3267075"/>
          <p14:tracePt t="46990" x="663575" y="3267075"/>
          <p14:tracePt t="47006" x="638175" y="3254375"/>
          <p14:tracePt t="47022" x="625475" y="3254375"/>
          <p14:tracePt t="47303" x="600075" y="3254375"/>
          <p14:tracePt t="47438" x="588963" y="3254375"/>
          <p14:tracePt t="47454" x="576263" y="3254375"/>
          <p14:tracePt t="47471" x="563563" y="3254375"/>
          <p14:tracePt t="47478" x="550863" y="3254375"/>
          <p14:tracePt t="47494" x="538163" y="3254375"/>
          <p14:tracePt t="47502" x="525463" y="3254375"/>
          <p14:tracePt t="47759" x="512763" y="3254375"/>
          <p14:tracePt t="47783" x="488950" y="3254375"/>
          <p14:tracePt t="47815" x="488950" y="3241675"/>
          <p14:tracePt t="47830" x="488950" y="3216275"/>
          <p14:tracePt t="47848" x="488950" y="3203575"/>
          <p14:tracePt t="47855" x="488950" y="3190875"/>
          <p14:tracePt t="47863" x="488950" y="3178175"/>
          <p14:tracePt t="47878" x="488950" y="3165475"/>
          <p14:tracePt t="47902" x="488950" y="3154363"/>
          <p14:tracePt t="47918" x="488950" y="3141663"/>
          <p14:tracePt t="48143" x="488950" y="3154363"/>
          <p14:tracePt t="48151" x="488950" y="3165475"/>
          <p14:tracePt t="48167" x="488950" y="3178175"/>
          <p14:tracePt t="48175" x="488950" y="3190875"/>
          <p14:tracePt t="48190" x="488950" y="3203575"/>
          <p14:tracePt t="48215" x="488950" y="3216275"/>
          <p14:tracePt t="48231" x="488950" y="3228975"/>
          <p14:tracePt t="48247" x="488950" y="3241675"/>
          <p14:tracePt t="48279" x="488950" y="3254375"/>
          <p14:tracePt t="48287" x="488950" y="3267075"/>
          <p14:tracePt t="48294" x="488950" y="3278188"/>
          <p14:tracePt t="48318" x="488950" y="3290888"/>
          <p14:tracePt t="48359" x="488950" y="3303588"/>
          <p14:tracePt t="48455" x="512763" y="3316288"/>
          <p14:tracePt t="48462" x="576263" y="3316288"/>
          <p14:tracePt t="48470" x="625475" y="3316288"/>
          <p14:tracePt t="48478" x="688975" y="3316288"/>
          <p14:tracePt t="48488" x="763588" y="3316288"/>
          <p14:tracePt t="48495" x="850900" y="3316288"/>
          <p14:tracePt t="48502" x="938213" y="3316288"/>
          <p14:tracePt t="48511" x="1038225" y="3316288"/>
          <p14:tracePt t="48518" x="1114425" y="3316288"/>
          <p14:tracePt t="48528" x="1227138" y="3316288"/>
          <p14:tracePt t="48535" x="1276350" y="3316288"/>
          <p14:tracePt t="48543" x="1339850" y="3316288"/>
          <p14:tracePt t="48550" x="1401763" y="3316288"/>
          <p14:tracePt t="48558" x="1439863" y="3316288"/>
          <p14:tracePt t="48567" x="1489075" y="3316288"/>
          <p14:tracePt t="48574" x="1552575" y="3316288"/>
          <p14:tracePt t="48583" x="1601788" y="3316288"/>
          <p14:tracePt t="48590" x="1652588" y="3316288"/>
          <p14:tracePt t="48598" x="1701800" y="3316288"/>
          <p14:tracePt t="48606" x="1765300" y="3316288"/>
          <p14:tracePt t="48615" x="1827213" y="3316288"/>
          <p14:tracePt t="48623" x="1903413" y="3316288"/>
          <p14:tracePt t="48631" x="1978025" y="3316288"/>
          <p14:tracePt t="48638" x="2027238" y="3316288"/>
          <p14:tracePt t="48647" x="2090738" y="3316288"/>
          <p14:tracePt t="48654" x="2139950" y="3316288"/>
          <p14:tracePt t="48662" x="2190750" y="3316288"/>
          <p14:tracePt t="48671" x="2228850" y="3316288"/>
          <p14:tracePt t="48678" x="2278063" y="3316288"/>
          <p14:tracePt t="48687" x="2339975" y="3316288"/>
          <p14:tracePt t="48694" x="2378075" y="3316288"/>
          <p14:tracePt t="48702" x="2428875" y="3303588"/>
          <p14:tracePt t="48711" x="2465388" y="3290888"/>
          <p14:tracePt t="48718" x="2516188" y="3290888"/>
          <p14:tracePt t="48728" x="2554288" y="3290888"/>
          <p14:tracePt t="48734" x="2616200" y="3267075"/>
          <p14:tracePt t="48743" x="2654300" y="3267075"/>
          <p14:tracePt t="48750" x="2703513" y="3267075"/>
          <p14:tracePt t="48759" x="2754313" y="3267075"/>
          <p14:tracePt t="48766" x="2790825" y="3267075"/>
          <p14:tracePt t="48775" x="2841625" y="3267075"/>
          <p14:tracePt t="48782" x="2879725" y="3267075"/>
          <p14:tracePt t="48791" x="2928938" y="3267075"/>
          <p14:tracePt t="48798" x="2979738" y="3267075"/>
          <p14:tracePt t="48807" x="3028950" y="3267075"/>
          <p14:tracePt t="48815" x="3079750" y="3267075"/>
          <p14:tracePt t="48823" x="3128963" y="3267075"/>
          <p14:tracePt t="48830" x="3179763" y="3267075"/>
          <p14:tracePt t="48838" x="3205163" y="3267075"/>
          <p14:tracePt t="48847" x="3241675" y="3267075"/>
          <p14:tracePt t="48856" x="3279775" y="3267075"/>
          <p14:tracePt t="48863" x="3305175" y="3267075"/>
          <p14:tracePt t="48870" x="3341688" y="3267075"/>
          <p14:tracePt t="48879" x="3367088" y="3267075"/>
          <p14:tracePt t="48888" x="3379788" y="3267075"/>
          <p14:tracePt t="48895" x="3392488" y="3267075"/>
          <p14:tracePt t="48902" x="3405188" y="3267075"/>
          <p14:tracePt t="49063" x="3417888" y="3267075"/>
          <p14:tracePt t="49095" x="3417888" y="3278188"/>
          <p14:tracePt t="49102" x="3417888" y="3290888"/>
          <p14:tracePt t="49111" x="3417888" y="3303588"/>
          <p14:tracePt t="49118" x="3392488" y="3316288"/>
          <p14:tracePt t="49128" x="3367088" y="3316288"/>
          <p14:tracePt t="49135" x="3328988" y="3341688"/>
          <p14:tracePt t="49143" x="3279775" y="3354388"/>
          <p14:tracePt t="49150" x="3216275" y="3367088"/>
          <p14:tracePt t="49161" x="3128963" y="3403600"/>
          <p14:tracePt t="49166" x="3067050" y="3416300"/>
          <p14:tracePt t="49174" x="2954338" y="3429000"/>
          <p14:tracePt t="49183" x="2854325" y="3441700"/>
          <p14:tracePt t="49191" x="2754313" y="3467100"/>
          <p14:tracePt t="49198" x="2641600" y="3479800"/>
          <p14:tracePt t="49207" x="2516188" y="3490913"/>
          <p14:tracePt t="49214" x="2428875" y="3503613"/>
          <p14:tracePt t="49222" x="2339975" y="3541713"/>
          <p14:tracePt t="49230" x="2290763" y="3554413"/>
          <p14:tracePt t="49238" x="2228850" y="3567113"/>
          <p14:tracePt t="49247" x="2203450" y="3590925"/>
          <p14:tracePt t="49254" x="2178050" y="3603625"/>
          <p14:tracePt t="49263" x="2165350" y="3603625"/>
          <p14:tracePt t="49270" x="2116138" y="3629025"/>
          <p14:tracePt t="49279" x="2090738" y="3641725"/>
          <p14:tracePt t="49288" x="2065338" y="3654425"/>
          <p14:tracePt t="49296" x="2027238" y="3654425"/>
          <p14:tracePt t="49302" x="2003425" y="3679825"/>
          <p14:tracePt t="49311" x="1965325" y="3692525"/>
          <p14:tracePt t="49318" x="1914525" y="3692525"/>
          <p14:tracePt t="49328" x="1903413" y="3692525"/>
          <p14:tracePt t="49335" x="1890713" y="3703638"/>
          <p14:tracePt t="49343" x="1865313" y="3703638"/>
          <p14:tracePt t="49350" x="1827213" y="3729038"/>
          <p14:tracePt t="49367" x="1814513" y="3729038"/>
          <p14:tracePt t="49374" x="1814513" y="3741738"/>
          <p14:tracePt t="49383" x="1790700" y="3741738"/>
          <p14:tracePt t="49390" x="1752600" y="3754438"/>
          <p14:tracePt t="49398" x="1752600" y="3767138"/>
          <p14:tracePt t="49406" x="1739900" y="3767138"/>
          <p14:tracePt t="49417" x="1714500" y="3779838"/>
          <p14:tracePt t="49422" x="1689100" y="3792538"/>
          <p14:tracePt t="49431" x="1677988" y="3803650"/>
          <p14:tracePt t="49438" x="1665288" y="3816350"/>
          <p14:tracePt t="49447" x="1627188" y="3816350"/>
          <p14:tracePt t="49454" x="1601788" y="3829050"/>
          <p14:tracePt t="49462" x="1565275" y="3854450"/>
          <p14:tracePt t="49470" x="1552575" y="3854450"/>
          <p14:tracePt t="49479" x="1527175" y="3867150"/>
          <p14:tracePt t="49487" x="1501775" y="3879850"/>
          <p14:tracePt t="49495" x="1489075" y="3879850"/>
          <p14:tracePt t="49502" x="1476375" y="3879850"/>
          <p14:tracePt t="49518" x="1476375" y="3892550"/>
          <p14:tracePt t="49528" x="1465263" y="3905250"/>
          <p14:tracePt t="49550" x="1452563" y="3905250"/>
          <p14:tracePt t="49566" x="1439863" y="3905250"/>
          <p14:tracePt t="49878" x="1527175" y="3905250"/>
          <p14:tracePt t="49886" x="1565275" y="3905250"/>
          <p14:tracePt t="49894" x="1614488" y="3905250"/>
          <p14:tracePt t="49902" x="1639888" y="3905250"/>
          <p14:tracePt t="49911" x="1677988" y="3905250"/>
          <p14:tracePt t="49918" x="1714500" y="3905250"/>
          <p14:tracePt t="49928" x="1727200" y="3905250"/>
          <p14:tracePt t="49934" x="1765300" y="3905250"/>
          <p14:tracePt t="49943" x="1790700" y="3905250"/>
          <p14:tracePt t="49950" x="1814513" y="3905250"/>
          <p14:tracePt t="49963" x="1852613" y="3905250"/>
          <p14:tracePt t="49967" x="1878013" y="3905250"/>
          <p14:tracePt t="49975" x="1903413" y="3905250"/>
          <p14:tracePt t="49995" x="1978025" y="3905250"/>
          <p14:tracePt t="49999" x="2003425" y="3905250"/>
          <p14:tracePt t="50007" x="2039938" y="3905250"/>
          <p14:tracePt t="50014" x="2078038" y="3905250"/>
          <p14:tracePt t="50022" x="2090738" y="3905250"/>
          <p14:tracePt t="50030" x="2127250" y="3905250"/>
          <p14:tracePt t="50038" x="2152650" y="3905250"/>
          <p14:tracePt t="50047" x="2178050" y="3905250"/>
          <p14:tracePt t="50055" x="2203450" y="3905250"/>
          <p14:tracePt t="50063" x="2228850" y="3905250"/>
          <p14:tracePt t="50071" x="2252663" y="3905250"/>
          <p14:tracePt t="50079" x="2265363" y="3905250"/>
          <p14:tracePt t="50088" x="2290763" y="3905250"/>
          <p14:tracePt t="50095" x="2339975" y="3905250"/>
          <p14:tracePt t="50103" x="2390775" y="3905250"/>
          <p14:tracePt t="50111" x="2441575" y="3905250"/>
          <p14:tracePt t="50118" x="2516188" y="3905250"/>
          <p14:tracePt t="50128" x="2565400" y="3905250"/>
          <p14:tracePt t="50134" x="2616200" y="3905250"/>
          <p14:tracePt t="50143" x="2667000" y="3905250"/>
          <p14:tracePt t="50151" x="2716213" y="3905250"/>
          <p14:tracePt t="50158" x="2767013" y="3905250"/>
          <p14:tracePt t="50167" x="2828925" y="3905250"/>
          <p14:tracePt t="50174" x="2879725" y="3905250"/>
          <p14:tracePt t="50183" x="2928938" y="3905250"/>
          <p14:tracePt t="50191" x="2979738" y="3905250"/>
          <p14:tracePt t="50199" x="3028950" y="3905250"/>
          <p14:tracePt t="50206" x="3067050" y="3905250"/>
          <p14:tracePt t="50216" x="3079750" y="3905250"/>
          <p14:tracePt t="50231" x="3103563" y="3905250"/>
          <p14:tracePt t="50238" x="3116263" y="3905250"/>
          <p14:tracePt t="50679" x="3141663" y="3905250"/>
          <p14:tracePt t="50687" x="3141663" y="3892550"/>
          <p14:tracePt t="50695" x="3154363" y="3892550"/>
          <p14:tracePt t="50702" x="3167063" y="3892550"/>
          <p14:tracePt t="50711" x="3192463" y="3892550"/>
          <p14:tracePt t="50718" x="3205163" y="3879850"/>
          <p14:tracePt t="50728" x="3228975" y="3879850"/>
          <p14:tracePt t="50735" x="3267075" y="3879850"/>
          <p14:tracePt t="50743" x="3305175" y="3867150"/>
          <p14:tracePt t="50750" x="3328988" y="3867150"/>
          <p14:tracePt t="50761" x="3367088" y="3867150"/>
          <p14:tracePt t="50767" x="3405188" y="3867150"/>
          <p14:tracePt t="50775" x="3429000" y="3867150"/>
          <p14:tracePt t="50783" x="3479800" y="3867150"/>
          <p14:tracePt t="50790" x="3517900" y="3867150"/>
          <p14:tracePt t="50799" x="3579813" y="3867150"/>
          <p14:tracePt t="50806" x="3630613" y="3867150"/>
          <p14:tracePt t="50815" x="3730625" y="3867150"/>
          <p14:tracePt t="50822" x="3779838" y="3867150"/>
          <p14:tracePt t="50830" x="3856038" y="3867150"/>
          <p14:tracePt t="50838" x="3917950" y="3867150"/>
          <p14:tracePt t="50847" x="4017963" y="3867150"/>
          <p14:tracePt t="50855" x="4105275" y="3867150"/>
          <p14:tracePt t="50865" x="4181475" y="3867150"/>
          <p14:tracePt t="50871" x="4268788" y="3867150"/>
          <p14:tracePt t="50879" x="4343400" y="3867150"/>
          <p14:tracePt t="50889" x="4418013" y="3867150"/>
          <p14:tracePt t="50895" x="4494213" y="3867150"/>
          <p14:tracePt t="50902" x="4543425" y="3867150"/>
          <p14:tracePt t="50911" x="4606925" y="3867150"/>
          <p14:tracePt t="50918" x="4656138" y="3867150"/>
          <p14:tracePt t="50928" x="4732338" y="3867150"/>
          <p14:tracePt t="50935" x="4819650" y="3867150"/>
          <p14:tracePt t="50943" x="4881563" y="3867150"/>
          <p14:tracePt t="50950" x="4968875" y="3867150"/>
          <p14:tracePt t="50958" x="5068888" y="3867150"/>
          <p14:tracePt t="50967" x="5194300" y="3867150"/>
          <p14:tracePt t="50974" x="5281613" y="3867150"/>
          <p14:tracePt t="50982" x="5394325" y="3867150"/>
          <p14:tracePt t="50991" x="5519738" y="3867150"/>
          <p14:tracePt t="50998" x="5607050" y="3867150"/>
          <p14:tracePt t="51006" x="5719763" y="3867150"/>
          <p14:tracePt t="51016" x="5821363" y="3867150"/>
          <p14:tracePt t="51022" x="5921375" y="3879850"/>
          <p14:tracePt t="51031" x="6008688" y="3892550"/>
          <p14:tracePt t="51038" x="6108700" y="3916363"/>
          <p14:tracePt t="51047" x="6196013" y="3929063"/>
          <p14:tracePt t="51054" x="6283325" y="3929063"/>
          <p14:tracePt t="51063" x="6370638" y="3941763"/>
          <p14:tracePt t="51071" x="6472238" y="3941763"/>
          <p14:tracePt t="51078" x="6572250" y="3941763"/>
          <p14:tracePt t="51087" x="6659563" y="3941763"/>
          <p14:tracePt t="51095" x="6759575" y="3941763"/>
          <p14:tracePt t="51103" x="6821488" y="3941763"/>
          <p14:tracePt t="51111" x="6910388" y="3941763"/>
          <p14:tracePt t="51118" x="6959600" y="3941763"/>
          <p14:tracePt t="51127" x="7010400" y="3941763"/>
          <p14:tracePt t="51134" x="7059613" y="3941763"/>
          <p14:tracePt t="51144" x="7110413" y="3941763"/>
          <p14:tracePt t="51151" x="7146925" y="3941763"/>
          <p14:tracePt t="51161" x="7185025" y="3941763"/>
          <p14:tracePt t="51166" x="7210425" y="3941763"/>
          <p14:tracePt t="51175" x="7235825" y="3941763"/>
          <p14:tracePt t="51199" x="7246938" y="3941763"/>
          <p14:tracePt t="51207" x="7259638" y="3941763"/>
          <p14:tracePt t="51238" x="7272338" y="3941763"/>
          <p14:tracePt t="51246" x="7310438" y="3941763"/>
          <p14:tracePt t="51254" x="7323138" y="3941763"/>
          <p14:tracePt t="51262" x="7372350" y="3941763"/>
          <p14:tracePt t="51271" x="7423150" y="3941763"/>
          <p14:tracePt t="51279" x="7485063" y="3941763"/>
          <p14:tracePt t="51287" x="7548563" y="3941763"/>
          <p14:tracePt t="51295" x="7610475" y="3941763"/>
          <p14:tracePt t="51302" x="7685088" y="3941763"/>
          <p14:tracePt t="51311" x="7735888" y="3941763"/>
          <p14:tracePt t="51318" x="7797800" y="3941763"/>
          <p14:tracePt t="51327" x="7910513" y="3954463"/>
          <p14:tracePt t="51334" x="7999413" y="3979863"/>
          <p14:tracePt t="51344" x="8099425" y="3992563"/>
          <p14:tracePt t="51351" x="8199438" y="3992563"/>
          <p14:tracePt t="51359" x="8312150" y="3992563"/>
          <p14:tracePt t="51367" x="8424863" y="3992563"/>
          <p14:tracePt t="51374" x="8548688" y="3992563"/>
          <p14:tracePt t="51382" x="8624888" y="3992563"/>
          <p14:tracePt t="51391" x="8750300" y="3992563"/>
          <p14:tracePt t="51399" x="8812213" y="3992563"/>
          <p14:tracePt t="51407" x="8912225" y="3992563"/>
          <p14:tracePt t="51416" x="8986838" y="3992563"/>
          <p14:tracePt t="51422" x="9050338" y="3992563"/>
          <p14:tracePt t="51430" x="9099550" y="3992563"/>
          <p14:tracePt t="51438" x="9175750" y="3992563"/>
          <p14:tracePt t="51447" x="9212263" y="3992563"/>
          <p14:tracePt t="51454" x="9263063" y="3992563"/>
          <p14:tracePt t="51463" x="9312275" y="3992563"/>
          <p14:tracePt t="51471" x="9363075" y="3992563"/>
          <p14:tracePt t="51478" x="9413875" y="3992563"/>
          <p14:tracePt t="51487" x="9463088" y="3992563"/>
          <p14:tracePt t="51494" x="9513888" y="3992563"/>
          <p14:tracePt t="51502" x="9563100" y="3992563"/>
          <p14:tracePt t="51511" x="9637713" y="3992563"/>
          <p14:tracePt t="51518" x="9688513" y="3992563"/>
          <p14:tracePt t="51527" x="9775825" y="3992563"/>
          <p14:tracePt t="51535" x="9839325" y="3992563"/>
          <p14:tracePt t="51544" x="9913938" y="3992563"/>
          <p14:tracePt t="51550" x="9963150" y="3992563"/>
          <p14:tracePt t="51562" x="10013950" y="3992563"/>
          <p14:tracePt t="51566" x="10064750" y="3992563"/>
          <p14:tracePt t="51574" x="10113963" y="3992563"/>
          <p14:tracePt t="51582" x="10152063" y="3992563"/>
          <p14:tracePt t="51591" x="10188575" y="3992563"/>
          <p14:tracePt t="51598" x="10213975" y="3992563"/>
          <p14:tracePt t="51607" x="10252075" y="3992563"/>
          <p14:tracePt t="51614" x="10277475" y="3992563"/>
          <p14:tracePt t="51622" x="10301288" y="3992563"/>
          <p14:tracePt t="51631" x="10326688" y="3992563"/>
          <p14:tracePt t="51638" x="10339388" y="3992563"/>
          <p14:tracePt t="51646" x="10352088" y="3992563"/>
          <p14:tracePt t="52030" x="10288588" y="3992563"/>
          <p14:tracePt t="52038" x="10252075" y="3992563"/>
          <p14:tracePt t="52046" x="10226675" y="3992563"/>
          <p14:tracePt t="52054" x="10188575" y="3992563"/>
          <p14:tracePt t="52063" x="10177463" y="3992563"/>
          <p14:tracePt t="52390" x="10226675" y="3979863"/>
          <p14:tracePt t="52399" x="10252075" y="3979863"/>
          <p14:tracePt t="52407" x="10288588" y="3979863"/>
          <p14:tracePt t="52415" x="10326688" y="3979863"/>
          <p14:tracePt t="52422" x="10364788" y="3979863"/>
          <p14:tracePt t="52430" x="10414000" y="3979863"/>
          <p14:tracePt t="52439" x="10452100" y="3979863"/>
          <p14:tracePt t="52446" x="10514013" y="3979863"/>
          <p14:tracePt t="52454" x="10552113" y="3979863"/>
          <p14:tracePt t="52463" x="10602913" y="3979863"/>
          <p14:tracePt t="52470" x="10639425" y="3979863"/>
          <p14:tracePt t="52479" x="10677525" y="3992563"/>
          <p14:tracePt t="52495" x="10715625" y="3992563"/>
          <p14:tracePt t="52502" x="10726738" y="4005263"/>
          <p14:tracePt t="52510" x="10739438" y="4005263"/>
          <p14:tracePt t="52519" x="10752138" y="4029075"/>
          <p14:tracePt t="52527" x="10764838" y="4029075"/>
          <p14:tracePt t="52534" x="10764838" y="4041775"/>
          <p14:tracePt t="52543" x="10777538" y="4054475"/>
          <p14:tracePt t="52559" x="10790238" y="4067175"/>
          <p14:tracePt t="52590" x="10790238" y="4092575"/>
          <p14:tracePt t="52606" x="10790238" y="4117975"/>
          <p14:tracePt t="52639" x="10790238" y="4129088"/>
          <p14:tracePt t="52654" x="10790238" y="4141788"/>
          <p14:tracePt t="52670" x="10790238" y="4167188"/>
          <p14:tracePt t="52687" x="10777538" y="4179888"/>
          <p14:tracePt t="52695" x="10764838" y="4192588"/>
          <p14:tracePt t="52702" x="10764838" y="4205288"/>
          <p14:tracePt t="52711" x="10764838" y="4217988"/>
          <p14:tracePt t="52719" x="10764838" y="4230688"/>
          <p14:tracePt t="52727" x="10764838" y="4254500"/>
          <p14:tracePt t="52744" x="10764838" y="4267200"/>
          <p14:tracePt t="52750" x="10752138" y="4292600"/>
          <p14:tracePt t="52766" x="10739438" y="4292600"/>
          <p14:tracePt t="52774" x="10739438" y="4305300"/>
          <p14:tracePt t="52782" x="10739438" y="4318000"/>
          <p14:tracePt t="52790" x="10739438" y="4330700"/>
          <p14:tracePt t="52807" x="10739438" y="4341813"/>
          <p14:tracePt t="52814" x="10739438" y="4367213"/>
          <p14:tracePt t="52831" x="10739438" y="4392613"/>
          <p14:tracePt t="52839" x="10739438" y="4405313"/>
          <p14:tracePt t="52847" x="10739438" y="4430713"/>
          <p14:tracePt t="52855" x="10739438" y="4443413"/>
          <p14:tracePt t="52870" x="10739438" y="4454525"/>
          <p14:tracePt t="52879" x="10739438" y="4467225"/>
          <p14:tracePt t="52887" x="10739438" y="4479925"/>
          <p14:tracePt t="53415" x="10715625" y="4479925"/>
          <p14:tracePt t="53422" x="10702925" y="4479925"/>
          <p14:tracePt t="53430" x="10677525" y="4479925"/>
          <p14:tracePt t="53447" x="10652125" y="4479925"/>
          <p14:tracePt t="53454" x="10626725" y="4479925"/>
          <p14:tracePt t="53471" x="10614025" y="4479925"/>
          <p14:tracePt t="53479" x="10602913" y="4479925"/>
          <p14:tracePt t="53487" x="10577513" y="4467225"/>
          <p14:tracePt t="53494" x="10564813" y="4467225"/>
          <p14:tracePt t="53502" x="10539413" y="4467225"/>
          <p14:tracePt t="53510" x="10514013" y="4467225"/>
          <p14:tracePt t="53518" x="10490200" y="4467225"/>
          <p14:tracePt t="53527" x="10477500" y="4454525"/>
          <p14:tracePt t="53534" x="10464800" y="4454525"/>
          <p14:tracePt t="53543" x="10439400" y="4454525"/>
          <p14:tracePt t="53566" x="10426700" y="4454525"/>
          <p14:tracePt t="53575" x="10414000" y="4454525"/>
          <p14:tracePt t="53582" x="10414000" y="4443413"/>
          <p14:tracePt t="53598" x="10401300" y="4443413"/>
          <p14:tracePt t="53607" x="10390188" y="4443413"/>
          <p14:tracePt t="53614" x="10377488" y="4443413"/>
          <p14:tracePt t="53630" x="10352088" y="4443413"/>
          <p14:tracePt t="53638" x="10339388" y="4443413"/>
          <p14:tracePt t="53654" x="10326688" y="4443413"/>
          <p14:tracePt t="53663" x="10313988" y="4443413"/>
          <p14:tracePt t="53670" x="10301288" y="4443413"/>
          <p14:tracePt t="53695" x="10277475" y="4443413"/>
          <p14:tracePt t="53702" x="10264775" y="4443413"/>
          <p14:tracePt t="53718" x="10239375" y="4443413"/>
          <p14:tracePt t="53734" x="10226675" y="4443413"/>
          <p14:tracePt t="53750" x="10213975" y="4443413"/>
          <p14:tracePt t="53759" x="10201275" y="4443413"/>
          <p14:tracePt t="53790" x="10188575" y="4443413"/>
          <p14:tracePt t="53854" x="10177463" y="4443413"/>
          <p14:tracePt t="53864" x="10164763" y="4443413"/>
          <p14:tracePt t="53870" x="10139363" y="4443413"/>
          <p14:tracePt t="53887" x="10126663" y="4443413"/>
          <p14:tracePt t="54087" x="10113963" y="4454525"/>
          <p14:tracePt t="54118" x="10101263" y="4454525"/>
          <p14:tracePt t="54134" x="10101263" y="4467225"/>
          <p14:tracePt t="54182" x="10101263" y="4479925"/>
          <p14:tracePt t="54198" x="10101263" y="4492625"/>
          <p14:tracePt t="54207" x="10101263" y="4505325"/>
          <p14:tracePt t="54230" x="10101263" y="4518025"/>
          <p14:tracePt t="54238" x="10101263" y="4530725"/>
          <p14:tracePt t="54247" x="10088563" y="4543425"/>
          <p14:tracePt t="54254" x="10088563" y="4554538"/>
          <p14:tracePt t="54262" x="10088563" y="4592638"/>
          <p14:tracePt t="54271" x="10088563" y="4605338"/>
          <p14:tracePt t="54278" x="10075863" y="4630738"/>
          <p14:tracePt t="54287" x="10075863" y="4643438"/>
          <p14:tracePt t="54294" x="10075863" y="4679950"/>
          <p14:tracePt t="54302" x="10075863" y="4718050"/>
          <p14:tracePt t="54311" x="10075863" y="4730750"/>
          <p14:tracePt t="54318" x="10075863" y="4756150"/>
          <p14:tracePt t="54327" x="10075863" y="4768850"/>
          <p14:tracePt t="54334" x="10075863" y="4792663"/>
          <p14:tracePt t="54343" x="10075863" y="4805363"/>
          <p14:tracePt t="54351" x="10075863" y="4818063"/>
          <p14:tracePt t="54363" x="10075863" y="4830763"/>
          <p14:tracePt t="54366" x="10075863" y="4843463"/>
          <p14:tracePt t="54375" x="10075863" y="4856163"/>
          <p14:tracePt t="54391" x="10075863" y="4868863"/>
          <p14:tracePt t="54399" x="10088563" y="4879975"/>
          <p14:tracePt t="54414" x="10088563" y="4892675"/>
          <p14:tracePt t="54543" x="10101263" y="4905375"/>
          <p14:tracePt t="54559" x="10101263" y="4918075"/>
          <p14:tracePt t="54591" x="10113963" y="4930775"/>
          <p14:tracePt t="54599" x="10126663" y="4943475"/>
          <p14:tracePt t="54607" x="10152063" y="4968875"/>
          <p14:tracePt t="54615" x="10177463" y="4968875"/>
          <p14:tracePt t="54623" x="10188575" y="4968875"/>
          <p14:tracePt t="54631" x="10213975" y="4968875"/>
          <p14:tracePt t="54638" x="10264775" y="4968875"/>
          <p14:tracePt t="54646" x="10301288" y="4968875"/>
          <p14:tracePt t="54654" x="10326688" y="4968875"/>
          <p14:tracePt t="54663" x="10364788" y="4968875"/>
          <p14:tracePt t="54671" x="10414000" y="4968875"/>
          <p14:tracePt t="54679" x="10452100" y="4968875"/>
          <p14:tracePt t="54686" x="10477500" y="4968875"/>
          <p14:tracePt t="54695" x="10514013" y="4968875"/>
          <p14:tracePt t="54703" x="10539413" y="4968875"/>
          <p14:tracePt t="54711" x="10564813" y="4968875"/>
          <p14:tracePt t="54719" x="10614025" y="4968875"/>
          <p14:tracePt t="54727" x="10639425" y="4968875"/>
          <p14:tracePt t="54734" x="10677525" y="4968875"/>
          <p14:tracePt t="54744" x="10702925" y="4956175"/>
          <p14:tracePt t="54751" x="10726738" y="4956175"/>
          <p14:tracePt t="54759" x="10739438" y="4956175"/>
          <p14:tracePt t="54766" x="10752138" y="4956175"/>
          <p14:tracePt t="54775" x="10764838" y="4956175"/>
          <p14:tracePt t="54783" x="10777538" y="4956175"/>
          <p14:tracePt t="54791" x="10790238" y="4956175"/>
          <p14:tracePt t="54799" x="10802938" y="4956175"/>
          <p14:tracePt t="54807" x="10815638" y="4956175"/>
          <p14:tracePt t="54814" x="10828338" y="4956175"/>
          <p14:tracePt t="54823" x="10852150" y="4956175"/>
          <p14:tracePt t="54839" x="10877550" y="4956175"/>
          <p14:tracePt t="54848" x="10902950" y="4956175"/>
          <p14:tracePt t="54855" x="10928350" y="4956175"/>
          <p14:tracePt t="54871" x="10939463" y="4956175"/>
          <p14:tracePt t="54879" x="10977563" y="4956175"/>
          <p14:tracePt t="54887" x="11015663" y="4956175"/>
          <p14:tracePt t="54895" x="11028363" y="4956175"/>
          <p14:tracePt t="54902" x="11052175" y="4956175"/>
          <p14:tracePt t="54911" x="11064875" y="4956175"/>
          <p14:tracePt t="54919" x="11077575" y="4956175"/>
          <p14:tracePt t="54934" x="11090275" y="4956175"/>
          <p14:tracePt t="54951" x="11102975" y="4956175"/>
          <p14:tracePt t="55070" x="11102975" y="4943475"/>
          <p14:tracePt t="55079" x="11102975" y="4930775"/>
          <p14:tracePt t="55086" x="11102975" y="4918075"/>
          <p14:tracePt t="55095" x="11102975" y="4892675"/>
          <p14:tracePt t="55111" x="11102975" y="4879975"/>
          <p14:tracePt t="55118" x="11102975" y="4856163"/>
          <p14:tracePt t="55127" x="11102975" y="4830763"/>
          <p14:tracePt t="55135" x="11102975" y="4805363"/>
          <p14:tracePt t="55143" x="11102975" y="4792663"/>
          <p14:tracePt t="55151" x="11102975" y="4756150"/>
          <p14:tracePt t="55159" x="11102975" y="4730750"/>
          <p14:tracePt t="55167" x="11102975" y="4705350"/>
          <p14:tracePt t="55174" x="11102975" y="4667250"/>
          <p14:tracePt t="55182" x="11102975" y="4630738"/>
          <p14:tracePt t="55190" x="11102975" y="4605338"/>
          <p14:tracePt t="55198" x="11102975" y="4579938"/>
          <p14:tracePt t="55206" x="11090275" y="4567238"/>
          <p14:tracePt t="55214" x="11090275" y="4543425"/>
          <p14:tracePt t="55222" x="11090275" y="4530725"/>
          <p14:tracePt t="55230" x="11090275" y="4505325"/>
          <p14:tracePt t="55246" x="11090275" y="4479925"/>
          <p14:tracePt t="55254" x="11090275" y="4467225"/>
          <p14:tracePt t="55271" x="11090275" y="4454525"/>
          <p14:tracePt t="55287" x="11090275" y="4443413"/>
          <p14:tracePt t="55294" x="11090275" y="4430713"/>
          <p14:tracePt t="55302" x="11077575" y="4418013"/>
          <p14:tracePt t="55311" x="11064875" y="4418013"/>
          <p14:tracePt t="55367" x="11064875" y="4405313"/>
          <p14:tracePt t="55390" x="11064875" y="4392613"/>
          <p14:tracePt t="55438" x="11052175" y="4379913"/>
          <p14:tracePt t="55454" x="11052175" y="4367213"/>
          <p14:tracePt t="55462" x="11041063" y="4367213"/>
          <p14:tracePt t="55478" x="11028363" y="4367213"/>
          <p14:tracePt t="55487" x="11002963" y="4367213"/>
          <p14:tracePt t="55494" x="10977563" y="4341813"/>
          <p14:tracePt t="55502" x="10952163" y="4341813"/>
          <p14:tracePt t="55510" x="10915650" y="4341813"/>
          <p14:tracePt t="55518" x="10890250" y="4341813"/>
          <p14:tracePt t="55526" x="10852150" y="4341813"/>
          <p14:tracePt t="55534" x="10815638" y="4341813"/>
          <p14:tracePt t="55543" x="10790238" y="4341813"/>
          <p14:tracePt t="55550" x="10752138" y="4341813"/>
          <p14:tracePt t="55559" x="10715625" y="4341813"/>
          <p14:tracePt t="55566" x="10702925" y="4354513"/>
          <p14:tracePt t="55574" x="10677525" y="4354513"/>
          <p14:tracePt t="55582" x="10664825" y="4354513"/>
          <p14:tracePt t="55590" x="10652125" y="4379913"/>
          <p14:tracePt t="55598" x="10639425" y="4379913"/>
          <p14:tracePt t="55614" x="10626725" y="4379913"/>
          <p14:tracePt t="55622" x="10602913" y="4379913"/>
          <p14:tracePt t="55630" x="10590213" y="4379913"/>
          <p14:tracePt t="55638" x="10564813" y="4392613"/>
          <p14:tracePt t="55647" x="10539413" y="4392613"/>
          <p14:tracePt t="55654" x="10514013" y="4392613"/>
          <p14:tracePt t="55662" x="10502900" y="4392613"/>
          <p14:tracePt t="55670" x="10464800" y="4392613"/>
          <p14:tracePt t="55679" x="10452100" y="4392613"/>
          <p14:tracePt t="55687" x="10414000" y="4392613"/>
          <p14:tracePt t="55694" x="10390188" y="4405313"/>
          <p14:tracePt t="55702" x="10364788" y="4405313"/>
          <p14:tracePt t="55710" x="10352088" y="4405313"/>
          <p14:tracePt t="55718" x="10339388" y="4418013"/>
          <p14:tracePt t="55822" x="10339388" y="4430713"/>
          <p14:tracePt t="55838" x="10326688" y="4430713"/>
          <p14:tracePt t="55848" x="10326688" y="4443413"/>
          <p14:tracePt t="55862" x="10326688" y="4454525"/>
          <p14:tracePt t="55878" x="10326688" y="4467225"/>
          <p14:tracePt t="55887" x="10326688" y="4492625"/>
          <p14:tracePt t="55894" x="10326688" y="4505325"/>
          <p14:tracePt t="55902" x="10313988" y="4518025"/>
          <p14:tracePt t="55910" x="10313988" y="4530725"/>
          <p14:tracePt t="55918" x="10301288" y="4554538"/>
          <p14:tracePt t="55926" x="10301288" y="4567238"/>
          <p14:tracePt t="55934" x="10301288" y="4579938"/>
          <p14:tracePt t="55943" x="10288588" y="4579938"/>
          <p14:tracePt t="55950" x="10288588" y="4605338"/>
          <p14:tracePt t="55966" x="10288588" y="4618038"/>
          <p14:tracePt t="55975" x="10288588" y="4643438"/>
          <p14:tracePt t="55982" x="10288588" y="4656138"/>
          <p14:tracePt t="55998" x="10288588" y="4679950"/>
          <p14:tracePt t="56007" x="10288588" y="4692650"/>
          <p14:tracePt t="56014" x="10288588" y="4705350"/>
          <p14:tracePt t="56022" x="10288588" y="4718050"/>
          <p14:tracePt t="56030" x="10277475" y="4718050"/>
          <p14:tracePt t="56047" x="10277475" y="4730750"/>
          <p14:tracePt t="56070" x="10277475" y="4756150"/>
          <p14:tracePt t="56095" x="10277475" y="4768850"/>
          <p14:tracePt t="56127" x="10277475" y="4792663"/>
          <p14:tracePt t="56142" x="10277475" y="4805363"/>
          <p14:tracePt t="56150" x="10301288" y="4818063"/>
          <p14:tracePt t="56167" x="10326688" y="4843463"/>
          <p14:tracePt t="56183" x="10352088" y="4843463"/>
          <p14:tracePt t="56190" x="10390188" y="4856163"/>
          <p14:tracePt t="56206" x="10414000" y="4856163"/>
          <p14:tracePt t="56215" x="10464800" y="4868863"/>
          <p14:tracePt t="56222" x="10502900" y="4868863"/>
          <p14:tracePt t="56230" x="10526713" y="4868863"/>
          <p14:tracePt t="56238" x="10564813" y="4868863"/>
          <p14:tracePt t="56246" x="10590213" y="4868863"/>
          <p14:tracePt t="56254" x="10614025" y="4868863"/>
          <p14:tracePt t="56270" x="10639425" y="4868863"/>
          <p14:tracePt t="56287" x="10652125" y="4879975"/>
          <p14:tracePt t="56334" x="10652125" y="4892675"/>
          <p14:tracePt t="56350" x="10664825" y="4892675"/>
          <p14:tracePt t="56361" x="10677525" y="4905375"/>
          <p14:tracePt t="56366" x="10677525" y="4918075"/>
          <p14:tracePt t="56702" x="10690225" y="4918075"/>
          <p14:tracePt t="56767" x="10690225" y="4905375"/>
          <p14:tracePt t="56782" x="10677525" y="4892675"/>
          <p14:tracePt t="56814" x="10664825" y="4879975"/>
          <p14:tracePt t="56838" x="10652125" y="4879975"/>
          <p14:tracePt t="56870" x="10639425" y="4879975"/>
          <p14:tracePt t="56894" x="10626725" y="4879975"/>
          <p14:tracePt t="56902" x="10614025" y="4879975"/>
          <p14:tracePt t="56934" x="10602913" y="4879975"/>
          <p14:tracePt t="56942" x="10590213" y="4879975"/>
          <p14:tracePt t="56950" x="10577513" y="4879975"/>
          <p14:tracePt t="56967" x="10552113" y="4879975"/>
          <p14:tracePt t="56975" x="10526713" y="4879975"/>
          <p14:tracePt t="56982" x="10502900" y="4879975"/>
          <p14:tracePt t="56990" x="10464800" y="4879975"/>
          <p14:tracePt t="57009" x="10390188" y="4879975"/>
          <p14:tracePt t="57015" x="10352088" y="4879975"/>
          <p14:tracePt t="57022" x="10339388" y="4868863"/>
          <p14:tracePt t="57030" x="10301288" y="4868863"/>
          <p14:tracePt t="57038" x="10277475" y="4868863"/>
          <p14:tracePt t="57047" x="10252075" y="4856163"/>
          <p14:tracePt t="57054" x="10226675" y="4856163"/>
          <p14:tracePt t="57062" x="10213975" y="4856163"/>
          <p14:tracePt t="57070" x="10201275" y="4843463"/>
          <p14:tracePt t="57078" x="10177463" y="4843463"/>
          <p14:tracePt t="57087" x="10164763" y="4843463"/>
          <p14:tracePt t="57095" x="10152063" y="4843463"/>
          <p14:tracePt t="57102" x="10139363" y="4843463"/>
          <p14:tracePt t="57110" x="10126663" y="4843463"/>
          <p14:tracePt t="57118" x="10113963" y="4830763"/>
          <p14:tracePt t="57127" x="10075863" y="4830763"/>
          <p14:tracePt t="57134" x="10064750" y="4830763"/>
          <p14:tracePt t="57146" x="10039350" y="4830763"/>
          <p14:tracePt t="57150" x="10001250" y="4830763"/>
          <p14:tracePt t="57160" x="9963150" y="4830763"/>
          <p14:tracePt t="57167" x="9926638" y="4830763"/>
          <p14:tracePt t="57175" x="9901238" y="4830763"/>
          <p14:tracePt t="57182" x="9875838" y="4830763"/>
          <p14:tracePt t="57190" x="9852025" y="4830763"/>
          <p14:tracePt t="57198" x="9826625" y="4830763"/>
          <p14:tracePt t="57207" x="9813925" y="4830763"/>
          <p14:tracePt t="57214" x="9788525" y="4830763"/>
          <p14:tracePt t="57222" x="9775825" y="4830763"/>
          <p14:tracePt t="57230" x="9739313" y="4830763"/>
          <p14:tracePt t="57238" x="9726613" y="4830763"/>
          <p14:tracePt t="57247" x="9701213" y="4830763"/>
          <p14:tracePt t="57254" x="9663113" y="4830763"/>
          <p14:tracePt t="57262" x="9637713" y="4830763"/>
          <p14:tracePt t="57270" x="9601200" y="4830763"/>
          <p14:tracePt t="57279" x="9563100" y="4830763"/>
          <p14:tracePt t="57289" x="9525000" y="4830763"/>
          <p14:tracePt t="57295" x="9501188" y="4830763"/>
          <p14:tracePt t="57302" x="9475788" y="4830763"/>
          <p14:tracePt t="57310" x="9450388" y="4830763"/>
          <p14:tracePt t="57318" x="9437688" y="4830763"/>
          <p14:tracePt t="57326" x="9424988" y="4830763"/>
          <p14:tracePt t="57334" x="9401175" y="4830763"/>
          <p14:tracePt t="57343" x="9388475" y="4830763"/>
          <p14:tracePt t="57350" x="9375775" y="4830763"/>
          <p14:tracePt t="57359" x="9363075" y="4830763"/>
          <p14:tracePt t="57367" x="9337675" y="4830763"/>
          <p14:tracePt t="57375" x="9312275" y="4830763"/>
          <p14:tracePt t="57382" x="9301163" y="4830763"/>
          <p14:tracePt t="57390" x="9275763" y="4830763"/>
          <p14:tracePt t="57398" x="9263063" y="4830763"/>
          <p14:tracePt t="57406" x="9250363" y="4830763"/>
          <p14:tracePt t="57416" x="9224963" y="4830763"/>
          <p14:tracePt t="57422" x="9212263" y="4830763"/>
          <p14:tracePt t="57438" x="9199563" y="4830763"/>
          <p14:tracePt t="57470" x="9188450" y="4830763"/>
          <p14:tracePt t="57478" x="9175750" y="4830763"/>
          <p14:tracePt t="57502" x="9150350" y="4830763"/>
          <p14:tracePt t="57518" x="9137650" y="4830763"/>
          <p14:tracePt t="57534" x="9124950" y="4830763"/>
          <p14:tracePt t="57544" x="9112250" y="4830763"/>
          <p14:tracePt t="57550" x="9099550" y="4830763"/>
          <p14:tracePt t="57567" x="9088438" y="4830763"/>
          <p14:tracePt t="57582" x="9063038" y="4830763"/>
          <p14:tracePt t="57607" x="9037638" y="4830763"/>
          <p14:tracePt t="57614" x="9024938" y="4843463"/>
          <p14:tracePt t="57654" x="8999538" y="4843463"/>
          <p14:tracePt t="57670" x="8986838" y="4843463"/>
          <p14:tracePt t="57695" x="8963025" y="4843463"/>
          <p14:tracePt t="57710" x="8950325" y="4843463"/>
          <p14:tracePt t="57718" x="8924925" y="4843463"/>
          <p14:tracePt t="57727" x="8912225" y="4843463"/>
          <p14:tracePt t="57734" x="8886825" y="4843463"/>
          <p14:tracePt t="57743" x="8863013" y="4843463"/>
          <p14:tracePt t="57750" x="8837613" y="4843463"/>
          <p14:tracePt t="57759" x="8812213" y="4843463"/>
          <p14:tracePt t="57767" x="8774113" y="4843463"/>
          <p14:tracePt t="57776" x="8750300" y="4843463"/>
          <p14:tracePt t="57782" x="8737600" y="4843463"/>
          <p14:tracePt t="57791" x="8724900" y="4843463"/>
          <p14:tracePt t="57798" x="8699500" y="4843463"/>
          <p14:tracePt t="57815" x="8686800" y="4843463"/>
          <p14:tracePt t="57822" x="8661400" y="4856163"/>
          <p14:tracePt t="57862" x="8637588" y="4856163"/>
          <p14:tracePt t="57870" x="8624888" y="4856163"/>
          <p14:tracePt t="57878" x="8612188" y="4856163"/>
          <p14:tracePt t="57887" x="8599488" y="4856163"/>
          <p14:tracePt t="57895" x="8586788" y="4856163"/>
          <p14:tracePt t="57902" x="8574088" y="4856163"/>
          <p14:tracePt t="57910" x="8561388" y="4856163"/>
          <p14:tracePt t="57919" x="8548688" y="4856163"/>
          <p14:tracePt t="57982" x="8537575" y="4856163"/>
          <p14:tracePt t="57991" x="8524875" y="4856163"/>
          <p14:tracePt t="57998" x="8512175" y="4856163"/>
          <p14:tracePt t="58007" x="8499475" y="4856163"/>
          <p14:tracePt t="58014" x="8474075" y="4856163"/>
          <p14:tracePt t="58022" x="8461375" y="4856163"/>
          <p14:tracePt t="58030" x="8435975" y="4856163"/>
          <p14:tracePt t="58038" x="8424863" y="4856163"/>
          <p14:tracePt t="58078" x="8412163" y="4830763"/>
          <p14:tracePt t="58095" x="8412163" y="4818063"/>
          <p14:tracePt t="58102" x="8412163" y="4805363"/>
          <p14:tracePt t="58118" x="8412163" y="4792663"/>
          <p14:tracePt t="58127" x="8412163" y="4779963"/>
          <p14:tracePt t="58134" x="8399463" y="4768850"/>
          <p14:tracePt t="58142" x="8386763" y="4756150"/>
          <p14:tracePt t="58150" x="8386763" y="4743450"/>
          <p14:tracePt t="58159" x="8386763" y="4730750"/>
          <p14:tracePt t="58182" x="8374063" y="4705350"/>
          <p14:tracePt t="58198" x="8374063" y="4692650"/>
          <p14:tracePt t="58230" x="8374063" y="4679950"/>
          <p14:tracePt t="58254" x="8374063" y="4667250"/>
          <p14:tracePt t="58271" x="8374063" y="4656138"/>
          <p14:tracePt t="58302" x="8361363" y="4643438"/>
          <p14:tracePt t="58518" x="8348663" y="4643438"/>
          <p14:tracePt t="58527" x="8348663" y="4656138"/>
          <p14:tracePt t="58534" x="8335963" y="4667250"/>
          <p14:tracePt t="58542" x="8335963" y="4705350"/>
          <p14:tracePt t="58558" x="8335963" y="4730750"/>
          <p14:tracePt t="58566" x="8335963" y="4743450"/>
          <p14:tracePt t="58576" x="8335963" y="4768850"/>
          <p14:tracePt t="58582" x="8335963" y="4779963"/>
          <p14:tracePt t="58591" x="8324850" y="4792663"/>
          <p14:tracePt t="58598" x="8324850" y="4805363"/>
          <p14:tracePt t="58606" x="8324850" y="4818063"/>
          <p14:tracePt t="58631" x="8324850" y="4843463"/>
          <p14:tracePt t="58654" x="8312150" y="4856163"/>
          <p14:tracePt t="58678" x="8312150" y="4879975"/>
          <p14:tracePt t="58702" x="8312150" y="4892675"/>
          <p14:tracePt t="58727" x="8312150" y="4905375"/>
          <p14:tracePt t="58758" x="8312150" y="4930775"/>
          <p14:tracePt t="58767" x="8348663" y="4930775"/>
          <p14:tracePt t="58775" x="8374063" y="4930775"/>
          <p14:tracePt t="58782" x="8412163" y="4930775"/>
          <p14:tracePt t="58791" x="8461375" y="4930775"/>
          <p14:tracePt t="58798" x="8486775" y="4930775"/>
          <p14:tracePt t="58807" x="8537575" y="4930775"/>
          <p14:tracePt t="58814" x="8561388" y="4930775"/>
          <p14:tracePt t="58822" x="8586788" y="4930775"/>
          <p14:tracePt t="58831" x="8624888" y="4930775"/>
          <p14:tracePt t="58838" x="8650288" y="4930775"/>
          <p14:tracePt t="58846" x="8674100" y="4930775"/>
          <p14:tracePt t="58855" x="8699500" y="4930775"/>
          <p14:tracePt t="58863" x="8724900" y="4930775"/>
          <p14:tracePt t="58871" x="8737600" y="4930775"/>
          <p14:tracePt t="58879" x="8774113" y="4930775"/>
          <p14:tracePt t="58887" x="8799513" y="4930775"/>
          <p14:tracePt t="58896" x="8812213" y="4930775"/>
          <p14:tracePt t="58903" x="8863013" y="4930775"/>
          <p14:tracePt t="58911" x="8899525" y="4930775"/>
          <p14:tracePt t="58918" x="8912225" y="4930775"/>
          <p14:tracePt t="58926" x="8950325" y="4930775"/>
          <p14:tracePt t="58934" x="8963025" y="4930775"/>
          <p14:tracePt t="58943" x="8986838" y="4930775"/>
          <p14:tracePt t="58950" x="8999538" y="4930775"/>
          <p14:tracePt t="58967" x="9024938" y="4930775"/>
          <p14:tracePt t="58982" x="9037638" y="4930775"/>
          <p14:tracePt t="59006" x="9063038" y="4930775"/>
          <p14:tracePt t="59022" x="9075738" y="4930775"/>
          <p14:tracePt t="59030" x="9088438" y="4930775"/>
          <p14:tracePt t="59038" x="9099550" y="4943475"/>
          <p14:tracePt t="59054" x="9112250" y="4943475"/>
          <p14:tracePt t="59062" x="9124950" y="4943475"/>
          <p14:tracePt t="59070" x="9137650" y="4943475"/>
          <p14:tracePt t="59087" x="9150350" y="4943475"/>
          <p14:tracePt t="59095" x="9163050" y="4943475"/>
          <p14:tracePt t="59102" x="9175750" y="4943475"/>
          <p14:tracePt t="59110" x="9188450" y="4943475"/>
          <p14:tracePt t="59447" x="9199563" y="4943475"/>
          <p14:tracePt t="59462" x="9199563" y="4930775"/>
          <p14:tracePt t="59494" x="9199563" y="4918075"/>
          <p14:tracePt t="61638" x="9188450" y="4918075"/>
          <p14:tracePt t="61647" x="9150350" y="4918075"/>
          <p14:tracePt t="61654" x="9137650" y="4918075"/>
          <p14:tracePt t="61662" x="9112250" y="4918075"/>
          <p14:tracePt t="61670" x="9088438" y="4918075"/>
          <p14:tracePt t="61678" x="9063038" y="4918075"/>
          <p14:tracePt t="61688" x="9024938" y="4918075"/>
          <p14:tracePt t="61695" x="8975725" y="4918075"/>
          <p14:tracePt t="61702" x="8912225" y="4918075"/>
          <p14:tracePt t="61711" x="8837613" y="4918075"/>
          <p14:tracePt t="61718" x="8724900" y="4930775"/>
          <p14:tracePt t="61727" x="8624888" y="4930775"/>
          <p14:tracePt t="61734" x="8524875" y="4930775"/>
          <p14:tracePt t="61742" x="8461375" y="4930775"/>
          <p14:tracePt t="61750" x="8386763" y="4943475"/>
          <p14:tracePt t="61759" x="8348663" y="4943475"/>
          <p14:tracePt t="61767" x="8348663" y="4956175"/>
          <p14:tracePt t="62110" x="8348663" y="4968875"/>
          <p14:tracePt t="62191" x="8335963" y="4968875"/>
          <p14:tracePt t="62198" x="8324850" y="4968875"/>
          <p14:tracePt t="62207" x="8312150" y="4968875"/>
          <p14:tracePt t="62214" x="8286750" y="4968875"/>
          <p14:tracePt t="62222" x="8261350" y="4968875"/>
          <p14:tracePt t="62230" x="8235950" y="4968875"/>
          <p14:tracePt t="62238" x="8223250" y="4968875"/>
          <p14:tracePt t="62247" x="8212138" y="4968875"/>
          <p14:tracePt t="62254" x="8199438" y="4968875"/>
          <p14:tracePt t="62262" x="8186738" y="4968875"/>
          <p14:tracePt t="62270" x="8174038" y="4968875"/>
          <p14:tracePt t="62278" x="8135938" y="4968875"/>
          <p14:tracePt t="62287" x="8099425" y="4968875"/>
          <p14:tracePt t="62294" x="8061325" y="4968875"/>
          <p14:tracePt t="62302" x="8023225" y="4968875"/>
          <p14:tracePt t="62311" x="7961313" y="4968875"/>
          <p14:tracePt t="62318" x="7910513" y="4968875"/>
          <p14:tracePt t="62327" x="7861300" y="4968875"/>
          <p14:tracePt t="62334" x="7810500" y="4968875"/>
          <p14:tracePt t="62345" x="7748588" y="4968875"/>
          <p14:tracePt t="62350" x="7673975" y="4968875"/>
          <p14:tracePt t="62359" x="7623175" y="4968875"/>
          <p14:tracePt t="62367" x="7535863" y="4968875"/>
          <p14:tracePt t="62375" x="7485063" y="4968875"/>
          <p14:tracePt t="62382" x="7435850" y="4968875"/>
          <p14:tracePt t="62391" x="7385050" y="4968875"/>
          <p14:tracePt t="62398" x="7335838" y="4968875"/>
          <p14:tracePt t="62407" x="7285038" y="4968875"/>
          <p14:tracePt t="62414" x="7259638" y="4968875"/>
          <p14:tracePt t="62422" x="7223125" y="4968875"/>
          <p14:tracePt t="62430" x="7185025" y="4968875"/>
          <p14:tracePt t="62438" x="7134225" y="4968875"/>
          <p14:tracePt t="62447" x="7123113" y="4968875"/>
          <p14:tracePt t="62454" x="7085013" y="4968875"/>
          <p14:tracePt t="62462" x="7059613" y="4968875"/>
          <p14:tracePt t="62470" x="7034213" y="4968875"/>
          <p14:tracePt t="62478" x="7010400" y="4968875"/>
          <p14:tracePt t="62488" x="6972300" y="4968875"/>
          <p14:tracePt t="62494" x="6946900" y="4968875"/>
          <p14:tracePt t="62502" x="6910388" y="4968875"/>
          <p14:tracePt t="62510" x="6897688" y="4968875"/>
          <p14:tracePt t="62518" x="6872288" y="4968875"/>
          <p14:tracePt t="62526" x="6859588" y="4968875"/>
          <p14:tracePt t="62550" x="6846888" y="4968875"/>
          <p14:tracePt t="62630" x="6821488" y="4956175"/>
          <p14:tracePt t="62647" x="6808788" y="4943475"/>
          <p14:tracePt t="62654" x="6797675" y="4943475"/>
          <p14:tracePt t="62662" x="6784975" y="4930775"/>
          <p14:tracePt t="62670" x="6772275" y="4930775"/>
          <p14:tracePt t="62678" x="6759575" y="4918075"/>
          <p14:tracePt t="62687" x="6746875" y="4918075"/>
          <p14:tracePt t="62694" x="6734175" y="4905375"/>
          <p14:tracePt t="62711" x="6708775" y="4892675"/>
          <p14:tracePt t="62718" x="6696075" y="4892675"/>
          <p14:tracePt t="62734" x="6672263" y="4892675"/>
          <p14:tracePt t="62745" x="6659563" y="4868863"/>
          <p14:tracePt t="62759" x="6646863" y="4868863"/>
          <p14:tracePt t="62767" x="6621463" y="4868863"/>
          <p14:tracePt t="62775" x="6621463" y="4856163"/>
          <p14:tracePt t="62782" x="6608763" y="4856163"/>
          <p14:tracePt t="62791" x="6596063" y="4856163"/>
          <p14:tracePt t="62798" x="6584950" y="4843463"/>
          <p14:tracePt t="62807" x="6572250" y="4830763"/>
          <p14:tracePt t="62815" x="6546850" y="4830763"/>
          <p14:tracePt t="62830" x="6546850" y="4818063"/>
          <p14:tracePt t="62862" x="6534150" y="4818063"/>
          <p14:tracePt t="62894" x="6534150" y="4805363"/>
          <p14:tracePt t="62991" x="6534150" y="4792663"/>
          <p14:tracePt t="62998" x="6508750" y="4779963"/>
          <p14:tracePt t="63030" x="6508750" y="4768850"/>
          <p14:tracePt t="63038" x="6508750" y="4756150"/>
          <p14:tracePt t="63078" x="6496050" y="4730750"/>
          <p14:tracePt t="63102" x="6496050" y="4718050"/>
          <p14:tracePt t="63134" x="6496050" y="4705350"/>
          <p14:tracePt t="63150" x="6496050" y="4679950"/>
          <p14:tracePt t="63198" x="6483350" y="4656138"/>
          <p14:tracePt t="63207" x="6459538" y="4643438"/>
          <p14:tracePt t="63238" x="6459538" y="4630738"/>
          <p14:tracePt t="63247" x="6459538" y="4618038"/>
          <p14:tracePt t="63278" x="6459538" y="4605338"/>
          <p14:tracePt t="63287" x="6446838" y="4592638"/>
          <p14:tracePt t="63407" x="6434138" y="4592638"/>
          <p14:tracePt t="63415" x="6421438" y="4592638"/>
          <p14:tracePt t="63438" x="6421438" y="4605338"/>
          <p14:tracePt t="63455" x="6421438" y="4618038"/>
          <p14:tracePt t="63470" x="6421438" y="4643438"/>
          <p14:tracePt t="63495" x="6421438" y="4656138"/>
          <p14:tracePt t="63502" x="6421438" y="4667250"/>
          <p14:tracePt t="63510" x="6421438" y="4679950"/>
          <p14:tracePt t="63527" x="6421438" y="4692650"/>
          <p14:tracePt t="63534" x="6421438" y="4705350"/>
          <p14:tracePt t="63543" x="6421438" y="4718050"/>
          <p14:tracePt t="63567" x="6421438" y="4730750"/>
          <p14:tracePt t="63575" x="6421438" y="4743450"/>
          <p14:tracePt t="63591" x="6421438" y="4756150"/>
          <p14:tracePt t="63598" x="6421438" y="4768850"/>
          <p14:tracePt t="63607" x="6421438" y="4779963"/>
          <p14:tracePt t="63622" x="6421438" y="4792663"/>
          <p14:tracePt t="63638" x="6421438" y="4805363"/>
          <p14:tracePt t="63655" x="6421438" y="4818063"/>
          <p14:tracePt t="63687" x="6421438" y="4830763"/>
          <p14:tracePt t="63702" x="6421438" y="4843463"/>
          <p14:tracePt t="63710" x="6421438" y="4856163"/>
          <p14:tracePt t="63735" x="6421438" y="4868863"/>
          <p14:tracePt t="63742" x="6434138" y="4868863"/>
          <p14:tracePt t="63750" x="6434138" y="4879975"/>
          <p14:tracePt t="63774" x="6434138" y="4892675"/>
          <p14:tracePt t="63791" x="6434138" y="4905375"/>
          <p14:tracePt t="63798" x="6434138" y="4918075"/>
          <p14:tracePt t="63822" x="6434138" y="4930775"/>
          <p14:tracePt t="63830" x="6446838" y="4943475"/>
          <p14:tracePt t="63871" x="6446838" y="4968875"/>
          <p14:tracePt t="63878" x="6459538" y="4968875"/>
          <p14:tracePt t="63887" x="6472238" y="4968875"/>
          <p14:tracePt t="63903" x="6508750" y="4968875"/>
          <p14:tracePt t="63918" x="6546850" y="4968875"/>
          <p14:tracePt t="63927" x="6584950" y="4968875"/>
          <p14:tracePt t="63934" x="6596063" y="4968875"/>
          <p14:tracePt t="63943" x="6634163" y="4968875"/>
          <p14:tracePt t="63950" x="6672263" y="4968875"/>
          <p14:tracePt t="63958" x="6684963" y="4968875"/>
          <p14:tracePt t="63967" x="6721475" y="4968875"/>
          <p14:tracePt t="63974" x="6746875" y="4968875"/>
          <p14:tracePt t="63983" x="6759575" y="4968875"/>
          <p14:tracePt t="63993" x="6797675" y="4968875"/>
          <p14:tracePt t="63998" x="6808788" y="4968875"/>
          <p14:tracePt t="64008" x="6846888" y="4968875"/>
          <p14:tracePt t="64014" x="6872288" y="4968875"/>
          <p14:tracePt t="64023" x="6910388" y="4968875"/>
          <p14:tracePt t="64030" x="6946900" y="4968875"/>
          <p14:tracePt t="64038" x="6985000" y="4968875"/>
          <p14:tracePt t="64047" x="6997700" y="4968875"/>
          <p14:tracePt t="64054" x="7034213" y="4968875"/>
          <p14:tracePt t="64063" x="7046913" y="4968875"/>
          <p14:tracePt t="64070" x="7085013" y="4968875"/>
          <p14:tracePt t="64078" x="7110413" y="4968875"/>
          <p14:tracePt t="64087" x="7134225" y="4968875"/>
          <p14:tracePt t="64094" x="7146925" y="4968875"/>
          <p14:tracePt t="64102" x="7159625" y="4968875"/>
          <p14:tracePt t="64110" x="7172325" y="4968875"/>
          <p14:tracePt t="64118" x="7210425" y="4968875"/>
          <p14:tracePt t="64134" x="7223125" y="4968875"/>
          <p14:tracePt t="64143" x="7246938" y="4968875"/>
          <p14:tracePt t="64150" x="7259638" y="4981575"/>
          <p14:tracePt t="64159" x="7272338" y="4981575"/>
          <p14:tracePt t="64167" x="7297738" y="4981575"/>
          <p14:tracePt t="64183" x="7310438" y="4981575"/>
          <p14:tracePt t="64191" x="7323138" y="4981575"/>
          <p14:tracePt t="64198" x="7335838" y="4981575"/>
          <p14:tracePt t="64207" x="7348538" y="4981575"/>
          <p14:tracePt t="64216" x="7372350" y="4981575"/>
          <p14:tracePt t="64223" x="7397750" y="4981575"/>
          <p14:tracePt t="64230" x="7410450" y="4981575"/>
          <p14:tracePt t="64238" x="7448550" y="4981575"/>
          <p14:tracePt t="64247" x="7459663" y="4981575"/>
          <p14:tracePt t="64254" x="7497763" y="4981575"/>
          <p14:tracePt t="64262" x="7510463" y="4981575"/>
          <p14:tracePt t="64270" x="7535863" y="4981575"/>
          <p14:tracePt t="64343" x="7548563" y="4981575"/>
          <p14:tracePt t="64350" x="7561263" y="4981575"/>
          <p14:tracePt t="64358" x="7572375" y="4981575"/>
          <p14:tracePt t="64478" x="7585075" y="4981575"/>
          <p14:tracePt t="64487" x="7585075" y="4968875"/>
          <p14:tracePt t="64494" x="7585075" y="4956175"/>
          <p14:tracePt t="64502" x="7585075" y="4930775"/>
          <p14:tracePt t="64518" x="7585075" y="4905375"/>
          <p14:tracePt t="64526" x="7585075" y="4892675"/>
          <p14:tracePt t="64534" x="7585075" y="4879975"/>
          <p14:tracePt t="64542" x="7585075" y="4868863"/>
          <p14:tracePt t="64550" x="7585075" y="4856163"/>
          <p14:tracePt t="64558" x="7585075" y="4843463"/>
          <p14:tracePt t="64567" x="7585075" y="4818063"/>
          <p14:tracePt t="64582" x="7585075" y="4805363"/>
          <p14:tracePt t="64591" x="7585075" y="4792663"/>
          <p14:tracePt t="64598" x="7585075" y="4779963"/>
          <p14:tracePt t="64622" x="7585075" y="4768850"/>
          <p14:tracePt t="65382" x="7585075" y="4756150"/>
          <p14:tracePt t="65390" x="7572375" y="4756150"/>
          <p14:tracePt t="65398" x="7535863" y="4756150"/>
          <p14:tracePt t="65407" x="7497763" y="4756150"/>
          <p14:tracePt t="65414" x="7472363" y="4756150"/>
          <p14:tracePt t="65423" x="7459663" y="4743450"/>
          <p14:tracePt t="65430" x="7448550" y="4743450"/>
          <p14:tracePt t="65438" x="7410450" y="4743450"/>
          <p14:tracePt t="65447" x="7397750" y="4743450"/>
          <p14:tracePt t="65454" x="7372350" y="4743450"/>
          <p14:tracePt t="65463" x="7359650" y="4743450"/>
          <p14:tracePt t="65470" x="7335838" y="4743450"/>
          <p14:tracePt t="65478" x="7310438" y="4743450"/>
          <p14:tracePt t="65487" x="7272338" y="4743450"/>
          <p14:tracePt t="65502" x="7259638" y="4743450"/>
          <p14:tracePt t="65510" x="7235825" y="4743450"/>
          <p14:tracePt t="65534" x="7210425" y="4743450"/>
          <p14:tracePt t="65544" x="7197725" y="4743450"/>
          <p14:tracePt t="65558" x="7185025" y="4743450"/>
          <p14:tracePt t="65567" x="7172325" y="4743450"/>
          <p14:tracePt t="65575" x="7159625" y="4743450"/>
          <p14:tracePt t="65614" x="7159625" y="4756150"/>
          <p14:tracePt t="65623" x="7134225" y="4768850"/>
          <p14:tracePt t="65630" x="7123113" y="4768850"/>
          <p14:tracePt t="65638" x="7110413" y="4779963"/>
          <p14:tracePt t="65647" x="7085013" y="4779963"/>
          <p14:tracePt t="65654" x="7072313" y="4779963"/>
          <p14:tracePt t="65662" x="7059613" y="4792663"/>
          <p14:tracePt t="65670" x="7046913" y="4792663"/>
          <p14:tracePt t="65678" x="7034213" y="4805363"/>
          <p14:tracePt t="65688" x="7021513" y="4818063"/>
          <p14:tracePt t="65702" x="7010400" y="4830763"/>
          <p14:tracePt t="65710" x="6997700" y="4830763"/>
          <p14:tracePt t="65727" x="6972300" y="4856163"/>
          <p14:tracePt t="65734" x="6946900" y="4856163"/>
          <p14:tracePt t="65750" x="6921500" y="4868863"/>
          <p14:tracePt t="65774" x="6897688" y="4879975"/>
          <p14:tracePt t="65791" x="6884988" y="4879975"/>
          <p14:tracePt t="65798" x="6872288" y="4892675"/>
          <p14:tracePt t="65808" x="6846888" y="4905375"/>
          <p14:tracePt t="65823" x="6834188" y="4905375"/>
          <p14:tracePt t="65830" x="6821488" y="4905375"/>
          <p14:tracePt t="65847" x="6808788" y="4918075"/>
          <p14:tracePt t="65855" x="6808788" y="4930775"/>
          <p14:tracePt t="65863" x="6784975" y="4943475"/>
          <p14:tracePt t="65871" x="6746875" y="4968875"/>
          <p14:tracePt t="65879" x="6721475" y="4992688"/>
          <p14:tracePt t="65887" x="6684963" y="5005388"/>
          <p14:tracePt t="65895" x="6646863" y="5018088"/>
          <p14:tracePt t="65902" x="6621463" y="5030788"/>
          <p14:tracePt t="65911" x="6596063" y="5056188"/>
          <p14:tracePt t="65918" x="6584950" y="5068888"/>
          <p14:tracePt t="65927" x="6584950" y="5081588"/>
          <p14:tracePt t="65934" x="6584950" y="5092700"/>
          <p14:tracePt t="66287" x="6572250" y="5092700"/>
          <p14:tracePt t="66302" x="6559550" y="5092700"/>
          <p14:tracePt t="66406" x="6521450" y="5092700"/>
          <p14:tracePt t="66423" x="6496050" y="5092700"/>
          <p14:tracePt t="66430" x="6472238" y="5092700"/>
          <p14:tracePt t="66446" x="6459538" y="5092700"/>
          <p14:tracePt t="66454" x="6434138" y="5092700"/>
          <p14:tracePt t="66488" x="6408738" y="5092700"/>
          <p14:tracePt t="66502" x="6396038" y="5092700"/>
          <p14:tracePt t="66510" x="6359525" y="5092700"/>
          <p14:tracePt t="66518" x="6346825" y="5092700"/>
          <p14:tracePt t="66527" x="6308725" y="5092700"/>
          <p14:tracePt t="66534" x="6259513" y="5092700"/>
          <p14:tracePt t="66542" x="6221413" y="5092700"/>
          <p14:tracePt t="66550" x="6170613" y="5092700"/>
          <p14:tracePt t="66558" x="6121400" y="5092700"/>
          <p14:tracePt t="66567" x="6070600" y="5092700"/>
          <p14:tracePt t="66574" x="6021388" y="5092700"/>
          <p14:tracePt t="66582" x="5983288" y="5092700"/>
          <p14:tracePt t="66591" x="5957888" y="5092700"/>
          <p14:tracePt t="66598" x="5921375" y="5092700"/>
          <p14:tracePt t="66608" x="5895975" y="5092700"/>
          <p14:tracePt t="66616" x="5870575" y="5092700"/>
          <p14:tracePt t="66623" x="5845175" y="5092700"/>
          <p14:tracePt t="66630" x="5832475" y="5092700"/>
          <p14:tracePt t="66646" x="5795963" y="5081588"/>
          <p14:tracePt t="66654" x="5770563" y="5081588"/>
          <p14:tracePt t="66662" x="5745163" y="5068888"/>
          <p14:tracePt t="66670" x="5708650" y="5056188"/>
          <p14:tracePt t="66678" x="5657850" y="5030788"/>
          <p14:tracePt t="66686" x="5619750" y="5030788"/>
          <p14:tracePt t="66694" x="5583238" y="5030788"/>
          <p14:tracePt t="66702" x="5545138" y="5030788"/>
          <p14:tracePt t="66710" x="5495925" y="5005388"/>
          <p14:tracePt t="66727" x="5457825" y="4992688"/>
          <p14:tracePt t="66734" x="5445125" y="4992688"/>
          <p14:tracePt t="66750" x="5432425" y="4981575"/>
          <p14:tracePt t="66790" x="5419725" y="4981575"/>
          <p14:tracePt t="66807" x="5407025" y="4981575"/>
          <p14:tracePt t="66823" x="5394325" y="4968875"/>
          <p14:tracePt t="66830" x="5383213" y="4968875"/>
          <p14:tracePt t="66854" x="5370513" y="4968875"/>
          <p14:tracePt t="66991" x="5345113" y="4968875"/>
          <p14:tracePt t="66998" x="5332413" y="4968875"/>
          <p14:tracePt t="67007" x="5307013" y="4968875"/>
          <p14:tracePt t="67023" x="5294313" y="4968875"/>
          <p14:tracePt t="67030" x="5257800" y="4968875"/>
          <p14:tracePt t="67038" x="5245100" y="4968875"/>
          <p14:tracePt t="67046" x="5232400" y="4968875"/>
          <p14:tracePt t="67055" x="5219700" y="4968875"/>
          <p14:tracePt t="67063" x="5207000" y="4968875"/>
          <p14:tracePt t="67071" x="5194300" y="4968875"/>
          <p14:tracePt t="67087" x="5181600" y="4968875"/>
          <p14:tracePt t="67134" x="5170488" y="4968875"/>
          <p14:tracePt t="67144" x="5157788" y="4968875"/>
          <p14:tracePt t="67150" x="5145088" y="4968875"/>
          <p14:tracePt t="67166" x="5132388" y="4968875"/>
          <p14:tracePt t="67175" x="5119688" y="4968875"/>
          <p14:tracePt t="67182" x="5106988" y="4968875"/>
          <p14:tracePt t="67207" x="5094288" y="4968875"/>
          <p14:tracePt t="67214" x="5081588" y="4968875"/>
          <p14:tracePt t="67224" x="5068888" y="4968875"/>
          <p14:tracePt t="67239" x="5057775" y="4968875"/>
          <p14:tracePt t="67246" x="5045075" y="4968875"/>
          <p14:tracePt t="67351" x="5032375" y="4968875"/>
          <p14:tracePt t="67359" x="4994275" y="4968875"/>
          <p14:tracePt t="67374" x="4968875" y="4968875"/>
          <p14:tracePt t="67382" x="4945063" y="4981575"/>
          <p14:tracePt t="67407" x="4932363" y="4981575"/>
          <p14:tracePt t="67416" x="4919663" y="4981575"/>
          <p14:tracePt t="67582" x="4906963" y="4981575"/>
          <p14:tracePt t="67591" x="4906963" y="4992688"/>
          <p14:tracePt t="67598" x="4894263" y="5005388"/>
          <p14:tracePt t="67614" x="4868863" y="5018088"/>
          <p14:tracePt t="67630" x="4868863" y="5030788"/>
          <p14:tracePt t="67951" x="4868863" y="5043488"/>
          <p14:tracePt t="67966" x="4868863" y="5056188"/>
          <p14:tracePt t="67982" x="4881563" y="5056188"/>
          <p14:tracePt t="67992" x="4894263" y="5056188"/>
          <p14:tracePt t="67999" x="4919663" y="5056188"/>
          <p14:tracePt t="68007" x="4956175" y="5056188"/>
          <p14:tracePt t="68023" x="4994275" y="5056188"/>
          <p14:tracePt t="68039" x="5019675" y="5056188"/>
          <p14:tracePt t="68047" x="5032375" y="5056188"/>
          <p14:tracePt t="68063" x="5057775" y="5056188"/>
          <p14:tracePt t="68070" x="5068888" y="5056188"/>
          <p14:tracePt t="68079" x="5081588" y="5056188"/>
          <p14:tracePt t="68086" x="5106988" y="5056188"/>
          <p14:tracePt t="68095" x="5119688" y="5056188"/>
          <p14:tracePt t="68102" x="5145088" y="5056188"/>
          <p14:tracePt t="68118" x="5157788" y="5056188"/>
          <p14:tracePt t="68143" x="5181600" y="5056188"/>
          <p14:tracePt t="68215" x="5194300" y="5056188"/>
          <p14:tracePt t="68407" x="5219700" y="5056188"/>
          <p14:tracePt t="68414" x="5245100" y="5056188"/>
          <p14:tracePt t="68423" x="5270500" y="5056188"/>
          <p14:tracePt t="68430" x="5281613" y="5056188"/>
          <p14:tracePt t="68439" x="5307013" y="5056188"/>
          <p14:tracePt t="68447" x="5319713" y="5056188"/>
          <p14:tracePt t="68454" x="5332413" y="5056188"/>
          <p14:tracePt t="68462" x="5345113" y="5056188"/>
          <p14:tracePt t="69671" x="5232400" y="5056188"/>
          <p14:tracePt t="69678" x="5094288" y="5056188"/>
          <p14:tracePt t="69686" x="4919663" y="5056188"/>
          <p14:tracePt t="69694" x="4743450" y="5056188"/>
          <p14:tracePt t="69702" x="4568825" y="5056188"/>
          <p14:tracePt t="69710" x="4418013" y="5056188"/>
          <p14:tracePt t="69718" x="4268788" y="5056188"/>
          <p14:tracePt t="69726" x="4156075" y="5056188"/>
          <p14:tracePt t="69734" x="4056063" y="5056188"/>
          <p14:tracePt t="69742" x="3992563" y="5056188"/>
          <p14:tracePt t="69750" x="3968750" y="5056188"/>
          <p14:tracePt t="69758" x="3943350" y="5056188"/>
          <p14:tracePt t="69767" x="3930650" y="5068888"/>
          <p14:tracePt t="69790" x="3917950" y="5068888"/>
          <p14:tracePt t="69798" x="3905250" y="5068888"/>
          <p14:tracePt t="69816" x="3892550" y="5068888"/>
          <p14:tracePt t="69824" x="3867150" y="5068888"/>
          <p14:tracePt t="69830" x="3856038" y="5068888"/>
          <p14:tracePt t="69839" x="3843338" y="5068888"/>
          <p14:tracePt t="69846" x="3830638" y="5068888"/>
          <p14:tracePt t="69863" x="3817938" y="5081588"/>
          <p14:tracePt t="69934" x="3779838" y="5081588"/>
          <p14:tracePt t="69943" x="3779838" y="5092700"/>
          <p14:tracePt t="69967" x="3767138" y="5105400"/>
          <p14:tracePt t="69982" x="3743325" y="5143500"/>
          <p14:tracePt t="69990" x="3743325" y="5156200"/>
          <p14:tracePt t="70006" x="3705225" y="5156200"/>
          <p14:tracePt t="70014" x="3692525" y="5181600"/>
          <p14:tracePt t="70023" x="3679825" y="5194300"/>
          <p14:tracePt t="70030" x="3679825" y="5218113"/>
          <p14:tracePt t="70039" x="3679825" y="5243513"/>
          <p14:tracePt t="70046" x="3679825" y="5268913"/>
          <p14:tracePt t="70767" x="3654425" y="5256213"/>
          <p14:tracePt t="70774" x="3643313" y="5218113"/>
          <p14:tracePt t="70790" x="3643313" y="5205413"/>
          <p14:tracePt t="70798" x="3643313" y="5194300"/>
          <p14:tracePt t="70806" x="3643313" y="5181600"/>
          <p14:tracePt t="70823" x="3643313" y="5168900"/>
          <p14:tracePt t="70830" x="3643313" y="5143500"/>
          <p14:tracePt t="70864" x="3654425" y="5118100"/>
          <p14:tracePt t="70871" x="3654425" y="5105400"/>
          <p14:tracePt t="70878" x="3654425" y="5092700"/>
          <p14:tracePt t="70886" x="3654425" y="5081588"/>
          <p14:tracePt t="70895" x="3654425" y="5068888"/>
          <p14:tracePt t="70910" x="3654425" y="5056188"/>
          <p14:tracePt t="70934" x="3643313" y="5043488"/>
          <p14:tracePt t="70942" x="3630613" y="5030788"/>
          <p14:tracePt t="70975" x="3617913" y="5030788"/>
          <p14:tracePt t="71055" x="3605213" y="5030788"/>
          <p14:tracePt t="71062" x="3592513" y="5030788"/>
          <p14:tracePt t="71078" x="3567113" y="5030788"/>
          <p14:tracePt t="71087" x="3554413" y="5030788"/>
          <p14:tracePt t="71094" x="3541713" y="5030788"/>
          <p14:tracePt t="71103" x="3530600" y="5030788"/>
          <p14:tracePt t="71110" x="3505200" y="5030788"/>
          <p14:tracePt t="71118" x="3492500" y="5030788"/>
          <p14:tracePt t="71126" x="3467100" y="5030788"/>
          <p14:tracePt t="71134" x="3454400" y="5030788"/>
          <p14:tracePt t="71144" x="3417888" y="5030788"/>
          <p14:tracePt t="71150" x="3379788" y="5030788"/>
          <p14:tracePt t="71158" x="3367088" y="5030788"/>
          <p14:tracePt t="71167" x="3354388" y="5043488"/>
          <p14:tracePt t="71174" x="3341688" y="5043488"/>
          <p14:tracePt t="71183" x="3328988" y="5056188"/>
          <p14:tracePt t="71191" x="3317875" y="5056188"/>
          <p14:tracePt t="71207" x="3292475" y="5056188"/>
          <p14:tracePt t="71374" x="3292475" y="5068888"/>
          <p14:tracePt t="71382" x="3241675" y="5092700"/>
          <p14:tracePt t="71390" x="3216275" y="5092700"/>
          <p14:tracePt t="71398" x="3192463" y="5118100"/>
          <p14:tracePt t="71407" x="3167063" y="5130800"/>
          <p14:tracePt t="71416" x="3154363" y="5143500"/>
          <p14:tracePt t="71894" x="3154363" y="5130800"/>
          <p14:tracePt t="71902" x="3167063" y="5118100"/>
          <p14:tracePt t="71910" x="3179763" y="5105400"/>
          <p14:tracePt t="71918" x="3192463" y="5105400"/>
          <p14:tracePt t="71927" x="3192463" y="5092700"/>
          <p14:tracePt t="71934" x="3216275" y="5081588"/>
          <p14:tracePt t="71944" x="3228975" y="5081588"/>
          <p14:tracePt t="71950" x="3241675" y="5068888"/>
          <p14:tracePt t="71959" x="3267075" y="5056188"/>
          <p14:tracePt t="71966" x="3279775" y="5043488"/>
          <p14:tracePt t="71974" x="3317875" y="5043488"/>
          <p14:tracePt t="71992" x="3341688" y="5030788"/>
          <p14:tracePt t="71998" x="3354388" y="5030788"/>
          <p14:tracePt t="72007" x="3379788" y="5005388"/>
          <p14:tracePt t="72014" x="3392488" y="5005388"/>
          <p14:tracePt t="72023" x="3405188" y="4992688"/>
          <p14:tracePt t="72030" x="3429000" y="4992688"/>
          <p14:tracePt t="72039" x="3454400" y="4981575"/>
          <p14:tracePt t="72047" x="3467100" y="4968875"/>
          <p14:tracePt t="72055" x="3479800" y="4956175"/>
          <p14:tracePt t="72062" x="3492500" y="4956175"/>
          <p14:tracePt t="72094" x="3505200" y="4930775"/>
          <p14:tracePt t="72102" x="3517900" y="4905375"/>
          <p14:tracePt t="72118" x="3517900" y="4879975"/>
          <p14:tracePt t="72134" x="3517900" y="4856163"/>
          <p14:tracePt t="72142" x="3517900" y="4843463"/>
          <p14:tracePt t="72150" x="3517900" y="4830763"/>
          <p14:tracePt t="72158" x="3517900" y="4805363"/>
          <p14:tracePt t="72166" x="3517900" y="4779963"/>
          <p14:tracePt t="72174" x="3517900" y="4756150"/>
          <p14:tracePt t="72182" x="3517900" y="4743450"/>
          <p14:tracePt t="72190" x="3517900" y="4730750"/>
          <p14:tracePt t="72198" x="3517900" y="4705350"/>
          <p14:tracePt t="72207" x="3517900" y="4679950"/>
          <p14:tracePt t="72223" x="3517900" y="4656138"/>
          <p14:tracePt t="72230" x="3505200" y="4630738"/>
          <p14:tracePt t="72246" x="3479800" y="4605338"/>
          <p14:tracePt t="72262" x="3467100" y="4579938"/>
          <p14:tracePt t="72278" x="3454400" y="4567238"/>
          <p14:tracePt t="72287" x="3429000" y="4554538"/>
          <p14:tracePt t="72302" x="3405188" y="4554538"/>
          <p14:tracePt t="72310" x="3392488" y="4554538"/>
          <p14:tracePt t="72318" x="3367088" y="4554538"/>
          <p14:tracePt t="72327" x="3328988" y="4543425"/>
          <p14:tracePt t="72334" x="3305175" y="4543425"/>
          <p14:tracePt t="72344" x="3267075" y="4543425"/>
          <p14:tracePt t="72350" x="3241675" y="4543425"/>
          <p14:tracePt t="72358" x="3192463" y="4543425"/>
          <p14:tracePt t="72366" x="3141663" y="4543425"/>
          <p14:tracePt t="72374" x="3092450" y="4543425"/>
          <p14:tracePt t="72382" x="3041650" y="4543425"/>
          <p14:tracePt t="72390" x="2992438" y="4543425"/>
          <p14:tracePt t="72398" x="2941638" y="4543425"/>
          <p14:tracePt t="72406" x="2903538" y="4543425"/>
          <p14:tracePt t="72414" x="2841625" y="4543425"/>
          <p14:tracePt t="72423" x="2803525" y="4543425"/>
          <p14:tracePt t="72430" x="2754313" y="4554538"/>
          <p14:tracePt t="72440" x="2716213" y="4579938"/>
          <p14:tracePt t="72447" x="2690813" y="4579938"/>
          <p14:tracePt t="72455" x="2654300" y="4579938"/>
          <p14:tracePt t="72462" x="2616200" y="4592638"/>
          <p14:tracePt t="72470" x="2590800" y="4592638"/>
          <p14:tracePt t="72478" x="2565400" y="4592638"/>
          <p14:tracePt t="72486" x="2554288" y="4592638"/>
          <p14:tracePt t="72494" x="2528888" y="4592638"/>
          <p14:tracePt t="72502" x="2516188" y="4592638"/>
          <p14:tracePt t="72510" x="2490788" y="4592638"/>
          <p14:tracePt t="72518" x="2478088" y="4592638"/>
          <p14:tracePt t="72526" x="2465388" y="4605338"/>
          <p14:tracePt t="72534" x="2452688" y="4605338"/>
          <p14:tracePt t="72542" x="2428875" y="4605338"/>
          <p14:tracePt t="72550" x="2416175" y="4605338"/>
          <p14:tracePt t="72558" x="2378075" y="4630738"/>
          <p14:tracePt t="72575" x="2339975" y="4630738"/>
          <p14:tracePt t="72591" x="2328863" y="4630738"/>
          <p14:tracePt t="72598" x="2316163" y="4630738"/>
          <p14:tracePt t="72614" x="2303463" y="4630738"/>
          <p14:tracePt t="72742" x="2303463" y="4643438"/>
          <p14:tracePt t="72750" x="2303463" y="4667250"/>
          <p14:tracePt t="72758" x="2290763" y="4679950"/>
          <p14:tracePt t="72766" x="2290763" y="4705350"/>
          <p14:tracePt t="72774" x="2290763" y="4718050"/>
          <p14:tracePt t="72783" x="2290763" y="4756150"/>
          <p14:tracePt t="72790" x="2290763" y="4792663"/>
          <p14:tracePt t="72798" x="2290763" y="4818063"/>
          <p14:tracePt t="72806" x="2290763" y="4856163"/>
          <p14:tracePt t="72814" x="2290763" y="4892675"/>
          <p14:tracePt t="72823" x="2290763" y="4905375"/>
          <p14:tracePt t="72830" x="2290763" y="4943475"/>
          <p14:tracePt t="72839" x="2290763" y="4968875"/>
          <p14:tracePt t="72847" x="2290763" y="4992688"/>
          <p14:tracePt t="72856" x="2290763" y="5018088"/>
          <p14:tracePt t="72863" x="2290763" y="5056188"/>
          <p14:tracePt t="72871" x="2303463" y="5068888"/>
          <p14:tracePt t="72879" x="2303463" y="5081588"/>
          <p14:tracePt t="72887" x="2303463" y="5105400"/>
          <p14:tracePt t="72895" x="2303463" y="5118100"/>
          <p14:tracePt t="72910" x="2303463" y="5143500"/>
          <p14:tracePt t="72918" x="2316163" y="5156200"/>
          <p14:tracePt t="72927" x="2316163" y="5181600"/>
          <p14:tracePt t="72934" x="2316163" y="5194300"/>
          <p14:tracePt t="72942" x="2316163" y="5205413"/>
          <p14:tracePt t="72950" x="2316163" y="5230813"/>
          <p14:tracePt t="72958" x="2316163" y="5243513"/>
          <p14:tracePt t="72975" x="2316163" y="5256213"/>
          <p14:tracePt t="72982" x="2316163" y="5281613"/>
          <p14:tracePt t="72998" x="2316163" y="5294313"/>
          <p14:tracePt t="73007" x="2328863" y="5305425"/>
          <p14:tracePt t="73016" x="2328863" y="5318125"/>
          <p14:tracePt t="73030" x="2339975" y="5330825"/>
          <p14:tracePt t="73047" x="2352675" y="5330825"/>
          <p14:tracePt t="73055" x="2378075" y="5330825"/>
          <p14:tracePt t="73062" x="2403475" y="5330825"/>
          <p14:tracePt t="73070" x="2441575" y="5330825"/>
          <p14:tracePt t="73079" x="2503488" y="5330825"/>
          <p14:tracePt t="73086" x="2565400" y="5330825"/>
          <p14:tracePt t="73094" x="2641600" y="5330825"/>
          <p14:tracePt t="73102" x="2703513" y="5330825"/>
          <p14:tracePt t="73110" x="2778125" y="5330825"/>
          <p14:tracePt t="73119" x="2841625" y="5330825"/>
          <p14:tracePt t="73127" x="2941638" y="5318125"/>
          <p14:tracePt t="73134" x="3016250" y="5305425"/>
          <p14:tracePt t="73144" x="3079750" y="5294313"/>
          <p14:tracePt t="73150" x="3141663" y="5281613"/>
          <p14:tracePt t="73159" x="3192463" y="5281613"/>
          <p14:tracePt t="73167" x="3241675" y="5268913"/>
          <p14:tracePt t="73174" x="3292475" y="5268913"/>
          <p14:tracePt t="73182" x="3354388" y="5243513"/>
          <p14:tracePt t="73190" x="3392488" y="5243513"/>
          <p14:tracePt t="73199" x="3429000" y="5243513"/>
          <p14:tracePt t="73207" x="3467100" y="5243513"/>
          <p14:tracePt t="73214" x="3517900" y="5243513"/>
          <p14:tracePt t="73223" x="3567113" y="5243513"/>
          <p14:tracePt t="73230" x="3617913" y="5243513"/>
          <p14:tracePt t="73240" x="3654425" y="5243513"/>
          <p14:tracePt t="73247" x="3679825" y="5243513"/>
          <p14:tracePt t="73255" x="3717925" y="5243513"/>
          <p14:tracePt t="73262" x="3730625" y="5243513"/>
          <p14:tracePt t="73279" x="3756025" y="5243513"/>
          <p14:tracePt t="73374" x="3767138" y="5230813"/>
          <p14:tracePt t="73382" x="3767138" y="5205413"/>
          <p14:tracePt t="73390" x="3767138" y="5194300"/>
          <p14:tracePt t="73399" x="3767138" y="5168900"/>
          <p14:tracePt t="73416" x="3767138" y="5156200"/>
          <p14:tracePt t="73423" x="3767138" y="5118100"/>
          <p14:tracePt t="73440" x="3767138" y="5092700"/>
          <p14:tracePt t="73447" x="3767138" y="5081588"/>
          <p14:tracePt t="73455" x="3767138" y="5056188"/>
          <p14:tracePt t="73462" x="3767138" y="5043488"/>
          <p14:tracePt t="73470" x="3767138" y="5030788"/>
          <p14:tracePt t="73478" x="3767138" y="5005388"/>
          <p14:tracePt t="73486" x="3767138" y="4992688"/>
          <p14:tracePt t="73494" x="3767138" y="4981575"/>
          <p14:tracePt t="73502" x="3767138" y="4968875"/>
          <p14:tracePt t="73518" x="3767138" y="4956175"/>
          <p14:tracePt t="73544" x="3767138" y="4930775"/>
          <p14:tracePt t="74423" x="3767138" y="4918075"/>
          <p14:tracePt t="74430" x="3743325" y="4930775"/>
          <p14:tracePt t="74439" x="3717925" y="4956175"/>
          <p14:tracePt t="74447" x="3679825" y="4968875"/>
          <p14:tracePt t="74456" x="3667125" y="4992688"/>
          <p14:tracePt t="74463" x="3643313" y="5018088"/>
          <p14:tracePt t="74471" x="3617913" y="5030788"/>
          <p14:tracePt t="74478" x="3592513" y="5068888"/>
          <p14:tracePt t="74486" x="3579813" y="5068888"/>
          <p14:tracePt t="74494" x="3579813" y="5092700"/>
          <p14:tracePt t="74503" x="3567113" y="5105400"/>
          <p14:tracePt t="74510" x="3554413" y="5143500"/>
          <p14:tracePt t="74518" x="3541713" y="5156200"/>
          <p14:tracePt t="74534" x="3541713" y="5168900"/>
          <p14:tracePt t="74543" x="3541713" y="5181600"/>
          <p14:tracePt t="74550" x="3541713" y="5194300"/>
          <p14:tracePt t="74558" x="3530600" y="5218113"/>
          <p14:tracePt t="74567" x="3530600" y="5230813"/>
          <p14:tracePt t="74575" x="3530600" y="5243513"/>
          <p14:tracePt t="74583" x="3505200" y="5268913"/>
          <p14:tracePt t="74590" x="3505200" y="5281613"/>
          <p14:tracePt t="74598" x="3505200" y="5294313"/>
          <p14:tracePt t="74606" x="3505200" y="5305425"/>
          <p14:tracePt t="74616" x="3492500" y="5318125"/>
          <p14:tracePt t="74630" x="3492500" y="5330825"/>
          <p14:tracePt t="74639" x="3492500" y="5343525"/>
          <p14:tracePt t="74718" x="3492500" y="5356225"/>
          <p14:tracePt t="74726" x="3479800" y="5381625"/>
          <p14:tracePt t="74734" x="3454400" y="5381625"/>
          <p14:tracePt t="74750" x="3454400" y="5394325"/>
          <p14:tracePt t="74758" x="3454400" y="5407025"/>
          <p14:tracePt t="74766" x="3454400" y="5430838"/>
          <p14:tracePt t="74775" x="3454400" y="5468938"/>
          <p14:tracePt t="74783" x="3454400" y="5507038"/>
          <p14:tracePt t="75406" x="3441700" y="5507038"/>
          <p14:tracePt t="75416" x="3429000" y="5494338"/>
          <p14:tracePt t="75430" x="3417888" y="5494338"/>
          <p14:tracePt t="75438" x="3405188" y="5481638"/>
          <p14:tracePt t="75527" x="3379788" y="5468938"/>
          <p14:tracePt t="75534" x="3367088" y="5468938"/>
          <p14:tracePt t="75544" x="3354388" y="5468938"/>
          <p14:tracePt t="75550" x="3328988" y="5456238"/>
          <p14:tracePt t="75558" x="3305175" y="5443538"/>
          <p14:tracePt t="75574" x="3267075" y="5418138"/>
          <p14:tracePt t="75590" x="3241675" y="5418138"/>
          <p14:tracePt t="75606" x="3216275" y="5407025"/>
          <p14:tracePt t="75622" x="3216275" y="5394325"/>
          <p14:tracePt t="75782" x="3205163" y="5381625"/>
          <p14:tracePt t="75798" x="3179763" y="5381625"/>
          <p14:tracePt t="75815" x="3167063" y="5394325"/>
          <p14:tracePt t="75822" x="3154363" y="5407025"/>
          <p14:tracePt t="75830" x="3128963" y="5430838"/>
          <p14:tracePt t="75838" x="3116263" y="5443538"/>
          <p14:tracePt t="75846" x="3116263" y="5456238"/>
          <p14:tracePt t="75863" x="3103563" y="5468938"/>
          <p14:tracePt t="75871" x="3103563" y="5481638"/>
          <p14:tracePt t="76102" x="3092450" y="5481638"/>
          <p14:tracePt t="76247" x="3092450" y="5494338"/>
          <p14:tracePt t="76262" x="3092450" y="5507038"/>
          <p14:tracePt t="76302" x="3067050" y="5518150"/>
          <p14:tracePt t="76310" x="3054350" y="5518150"/>
          <p14:tracePt t="76318" x="3028950" y="5518150"/>
          <p14:tracePt t="76327" x="3016250" y="5518150"/>
          <p14:tracePt t="76334" x="3003550" y="5518150"/>
          <p14:tracePt t="76407" x="3016250" y="5518150"/>
          <p14:tracePt t="76414" x="3016250" y="5507038"/>
          <p14:tracePt t="76422" x="3041650" y="5507038"/>
          <p14:tracePt t="76430" x="3041650" y="5494338"/>
          <p14:tracePt t="76439" x="3067050" y="5494338"/>
          <p14:tracePt t="76446" x="3079750" y="5481638"/>
          <p14:tracePt t="76456" x="3103563" y="5468938"/>
          <p14:tracePt t="76462" x="3141663" y="5456238"/>
          <p14:tracePt t="76475" x="3179763" y="5456238"/>
          <p14:tracePt t="76478" x="3228975" y="5456238"/>
          <p14:tracePt t="76487" x="3267075" y="5430838"/>
          <p14:tracePt t="76494" x="3317875" y="5430838"/>
          <p14:tracePt t="76502" x="3379788" y="5418138"/>
          <p14:tracePt t="76510" x="3429000" y="5394325"/>
          <p14:tracePt t="76518" x="3505200" y="5394325"/>
          <p14:tracePt t="76527" x="3554413" y="5381625"/>
          <p14:tracePt t="76534" x="3643313" y="5356225"/>
          <p14:tracePt t="76542" x="3717925" y="5343525"/>
          <p14:tracePt t="76550" x="3817938" y="5318125"/>
          <p14:tracePt t="76558" x="3943350" y="5294313"/>
          <p14:tracePt t="76566" x="4068763" y="5281613"/>
          <p14:tracePt t="76574" x="4181475" y="5268913"/>
          <p14:tracePt t="76582" x="4294188" y="5243513"/>
          <p14:tracePt t="76590" x="4418013" y="5230813"/>
          <p14:tracePt t="76598" x="4494213" y="5218113"/>
          <p14:tracePt t="76606" x="4606925" y="5205413"/>
          <p14:tracePt t="76614" x="4656138" y="5205413"/>
          <p14:tracePt t="76623" x="4706938" y="5181600"/>
          <p14:tracePt t="76630" x="4743450" y="5181600"/>
          <p14:tracePt t="76639" x="4781550" y="5168900"/>
          <p14:tracePt t="76646" x="4794250" y="5168900"/>
          <p14:tracePt t="76655" x="4819650" y="5156200"/>
          <p14:tracePt t="76662" x="4832350" y="5156200"/>
          <p14:tracePt t="76671" x="4843463" y="5156200"/>
          <p14:tracePt t="76687" x="4843463" y="5143500"/>
          <p14:tracePt t="76694" x="4856163" y="5130800"/>
          <p14:tracePt t="76726" x="4868863" y="5130800"/>
          <p14:tracePt t="76742" x="4881563" y="5130800"/>
          <p14:tracePt t="76798" x="4881563" y="5118100"/>
          <p14:tracePt t="76807" x="4894263" y="5092700"/>
          <p14:tracePt t="76822" x="4906963" y="5081588"/>
          <p14:tracePt t="76830" x="4919663" y="5056188"/>
          <p14:tracePt t="76838" x="4932363" y="5056188"/>
          <p14:tracePt t="76847" x="4932363" y="5043488"/>
          <p14:tracePt t="76856" x="4932363" y="5018088"/>
          <p14:tracePt t="76862" x="4945063" y="5005388"/>
          <p14:tracePt t="76871" x="4956175" y="4992688"/>
          <p14:tracePt t="76887" x="4956175" y="4981575"/>
          <p14:tracePt t="76910" x="4968875" y="4968875"/>
          <p14:tracePt t="76942" x="4981575" y="4968875"/>
          <p14:tracePt t="76958" x="4994275" y="4968875"/>
          <p14:tracePt t="76967" x="5019675" y="4968875"/>
          <p14:tracePt t="76982" x="5032375" y="4968875"/>
          <p14:tracePt t="77015" x="5045075" y="4968875"/>
          <p14:tracePt t="77022" x="5057775" y="4968875"/>
          <p14:tracePt t="77038" x="5081588" y="4968875"/>
          <p14:tracePt t="77055" x="5106988" y="4968875"/>
          <p14:tracePt t="77071" x="5132388" y="4981575"/>
          <p14:tracePt t="77078" x="5145088" y="4981575"/>
          <p14:tracePt t="77102" x="5170488" y="4981575"/>
          <p14:tracePt t="77118" x="5181600" y="4981575"/>
          <p14:tracePt t="77246" x="5194300" y="4992688"/>
          <p14:tracePt t="77350" x="5194300" y="5005388"/>
          <p14:tracePt t="77358" x="5194300" y="5018088"/>
          <p14:tracePt t="77366" x="5181600" y="5018088"/>
          <p14:tracePt t="77382" x="5157788" y="5030788"/>
          <p14:tracePt t="77391" x="5145088" y="5030788"/>
          <p14:tracePt t="77398" x="5119688" y="5043488"/>
          <p14:tracePt t="77406" x="5106988" y="5043488"/>
          <p14:tracePt t="77416" x="5081588" y="5043488"/>
          <p14:tracePt t="77423" x="5081588" y="5056188"/>
          <p14:tracePt t="77430" x="5068888" y="5056188"/>
          <p14:tracePt t="77438" x="5057775" y="5056188"/>
          <p14:tracePt t="77446" x="5032375" y="5068888"/>
          <p14:tracePt t="77455" x="5019675" y="5081588"/>
          <p14:tracePt t="77462" x="4994275" y="5081588"/>
          <p14:tracePt t="77472" x="4981575" y="5092700"/>
          <p14:tracePt t="77487" x="4956175" y="5105400"/>
          <p14:tracePt t="77502" x="4932363" y="5105400"/>
          <p14:tracePt t="77510" x="4919663" y="5118100"/>
          <p14:tracePt t="77518" x="4906963" y="5118100"/>
          <p14:tracePt t="77527" x="4881563" y="5130800"/>
          <p14:tracePt t="77534" x="4868863" y="5143500"/>
          <p14:tracePt t="77544" x="4856163" y="5156200"/>
          <p14:tracePt t="77550" x="4832350" y="5156200"/>
          <p14:tracePt t="77558" x="4819650" y="5156200"/>
          <p14:tracePt t="77742" x="4806950" y="5156200"/>
          <p14:tracePt t="77758" x="4806950" y="5143500"/>
          <p14:tracePt t="77790" x="4806950" y="5130800"/>
          <p14:tracePt t="77807" x="4806950" y="5118100"/>
          <p14:tracePt t="77838" x="4806950" y="5105400"/>
          <p14:tracePt t="77855" x="4806950" y="5092700"/>
          <p14:tracePt t="77871" x="4806950" y="5081588"/>
          <p14:tracePt t="77894" x="4806950" y="5068888"/>
          <p14:tracePt t="77902" x="4819650" y="5068888"/>
          <p14:tracePt t="77910" x="4832350" y="5056188"/>
          <p14:tracePt t="77927" x="4843463" y="5056188"/>
          <p14:tracePt t="77942" x="4868863" y="5056188"/>
          <p14:tracePt t="78334" x="4919663" y="5056188"/>
          <p14:tracePt t="78343" x="4981575" y="5056188"/>
          <p14:tracePt t="78350" x="5019675" y="5056188"/>
          <p14:tracePt t="78358" x="5068888" y="5056188"/>
          <p14:tracePt t="78366" x="5106988" y="5056188"/>
          <p14:tracePt t="78374" x="5119688" y="5056188"/>
          <p14:tracePt t="78382" x="5145088" y="5056188"/>
          <p14:tracePt t="78391" x="5157788" y="5056188"/>
          <p14:tracePt t="78398" x="5181600" y="5030788"/>
          <p14:tracePt t="78678" x="5207000" y="5030788"/>
          <p14:tracePt t="78687" x="5232400" y="5030788"/>
          <p14:tracePt t="78702" x="5257800" y="5030788"/>
          <p14:tracePt t="78710" x="5281613" y="5030788"/>
          <p14:tracePt t="78718" x="5294313" y="5018088"/>
          <p14:tracePt t="78727" x="5307013" y="5018088"/>
          <p14:tracePt t="78734" x="5332413" y="5018088"/>
          <p14:tracePt t="78743" x="5345113" y="5018088"/>
          <p14:tracePt t="78814" x="5357813" y="5018088"/>
          <p14:tracePt t="78822" x="5370513" y="5018088"/>
          <p14:tracePt t="78854" x="5383213" y="5005388"/>
          <p14:tracePt t="78990" x="5383213" y="4992688"/>
          <p14:tracePt t="78999" x="5345113" y="4992688"/>
          <p14:tracePt t="79006" x="5294313" y="4992688"/>
          <p14:tracePt t="79014" x="5194300" y="4992688"/>
          <p14:tracePt t="79023" x="5094288" y="4992688"/>
          <p14:tracePt t="79030" x="4945063" y="4992688"/>
          <p14:tracePt t="79039" x="4781550" y="4992688"/>
          <p14:tracePt t="79047" x="4606925" y="4992688"/>
          <p14:tracePt t="79055" x="4418013" y="4992688"/>
          <p14:tracePt t="79063" x="4217988" y="4992688"/>
          <p14:tracePt t="79071" x="4056063" y="4992688"/>
          <p14:tracePt t="79078" x="3879850" y="4992688"/>
          <p14:tracePt t="79087" x="3767138" y="4992688"/>
          <p14:tracePt t="79094" x="3654425" y="4992688"/>
          <p14:tracePt t="79103" x="3567113" y="4992688"/>
          <p14:tracePt t="79110" x="3492500" y="5005388"/>
          <p14:tracePt t="79118" x="3441700" y="5018088"/>
          <p14:tracePt t="79126" x="3429000" y="5043488"/>
          <p14:tracePt t="79134" x="3379788" y="5043488"/>
          <p14:tracePt t="79143" x="3354388" y="5056188"/>
          <p14:tracePt t="79150" x="3354388" y="5068888"/>
          <p14:tracePt t="79158" x="3341688" y="5068888"/>
          <p14:tracePt t="79166" x="3328988" y="5081588"/>
          <p14:tracePt t="79182" x="3305175" y="5092700"/>
          <p14:tracePt t="79198" x="3292475" y="5105400"/>
          <p14:tracePt t="79207" x="3279775" y="5105400"/>
          <p14:tracePt t="79214" x="3267075" y="5118100"/>
          <p14:tracePt t="79223" x="3254375" y="5130800"/>
          <p14:tracePt t="79230" x="3228975" y="5130800"/>
          <p14:tracePt t="79238" x="3228975" y="5143500"/>
          <p14:tracePt t="79255" x="3205163" y="5156200"/>
          <p14:tracePt t="79273" x="3205163" y="5168900"/>
          <p14:tracePt t="79278" x="3192463" y="5168900"/>
          <p14:tracePt t="79294" x="3192463" y="5194300"/>
          <p14:tracePt t="79318" x="3179763" y="5205413"/>
          <p14:tracePt t="79334" x="3179763" y="5230813"/>
          <p14:tracePt t="79383" x="3179763" y="5243513"/>
          <p14:tracePt t="79598" x="3192463" y="5243513"/>
          <p14:tracePt t="79606" x="3228975" y="5243513"/>
          <p14:tracePt t="79614" x="3267075" y="5243513"/>
          <p14:tracePt t="79623" x="3279775" y="5243513"/>
          <p14:tracePt t="79630" x="3317875" y="5243513"/>
          <p14:tracePt t="79638" x="3354388" y="5243513"/>
          <p14:tracePt t="79646" x="3379788" y="5230813"/>
          <p14:tracePt t="79655" x="3417888" y="5230813"/>
          <p14:tracePt t="79663" x="3429000" y="5230813"/>
          <p14:tracePt t="79672" x="3454400" y="5230813"/>
          <p14:tracePt t="79678" x="3492500" y="5230813"/>
          <p14:tracePt t="79687" x="3517900" y="5230813"/>
          <p14:tracePt t="79694" x="3541713" y="5230813"/>
          <p14:tracePt t="79703" x="3579813" y="5230813"/>
          <p14:tracePt t="79710" x="3605213" y="5230813"/>
          <p14:tracePt t="79718" x="3630613" y="5230813"/>
          <p14:tracePt t="79734" x="3654425" y="5230813"/>
          <p14:tracePt t="79758" x="3667125" y="5218113"/>
          <p14:tracePt t="80094" x="3679825" y="5218113"/>
          <p14:tracePt t="80103" x="3679825" y="5230813"/>
          <p14:tracePt t="80118" x="3679825" y="5243513"/>
          <p14:tracePt t="80134" x="3679825" y="5256213"/>
          <p14:tracePt t="80150" x="3654425" y="5256213"/>
          <p14:tracePt t="80158" x="3643313" y="5268913"/>
          <p14:tracePt t="80494" x="3630613" y="5268913"/>
          <p14:tracePt t="80510" x="3617913" y="5268913"/>
          <p14:tracePt t="80694" x="3605213" y="5268913"/>
          <p14:tracePt t="80710" x="3592513" y="5268913"/>
          <p14:tracePt t="80718" x="3579813" y="5268913"/>
          <p14:tracePt t="80734" x="3567113" y="5268913"/>
          <p14:tracePt t="80767" x="3554413" y="5268913"/>
          <p14:tracePt t="80782" x="3541713" y="5268913"/>
          <p14:tracePt t="80790" x="3530600" y="5256213"/>
          <p14:tracePt t="80798" x="3517900" y="5256213"/>
          <p14:tracePt t="80807" x="3517900" y="5243513"/>
          <p14:tracePt t="80814" x="3505200" y="5243513"/>
          <p14:tracePt t="80830" x="3492500" y="5243513"/>
          <p14:tracePt t="80838" x="3479800" y="5243513"/>
          <p14:tracePt t="80855" x="3467100" y="5243513"/>
          <p14:tracePt t="80982" x="3454400" y="5230813"/>
          <p14:tracePt t="80990" x="3454400" y="5218113"/>
          <p14:tracePt t="81007" x="3454400" y="5205413"/>
          <p14:tracePt t="81022" x="3441700" y="5194300"/>
          <p14:tracePt t="81038" x="3441700" y="5181600"/>
          <p14:tracePt t="81174" x="3429000" y="5168900"/>
          <p14:tracePt t="81198" x="3405188" y="5156200"/>
          <p14:tracePt t="81230" x="3405188" y="5143500"/>
          <p14:tracePt t="81238" x="3405188" y="5130800"/>
          <p14:tracePt t="81247" x="3392488" y="5118100"/>
          <p14:tracePt t="81278" x="3392488" y="5105400"/>
          <p14:tracePt t="81382" x="3379788" y="5105400"/>
          <p14:tracePt t="81470" x="3354388" y="5105400"/>
          <p14:tracePt t="81487" x="3341688" y="5105400"/>
          <p14:tracePt t="81494" x="3305175" y="5118100"/>
          <p14:tracePt t="81510" x="3292475" y="5118100"/>
          <p14:tracePt t="81518" x="3279775" y="5130800"/>
          <p14:tracePt t="81742" x="3254375" y="5130800"/>
          <p14:tracePt t="81750" x="3241675" y="5130800"/>
          <p14:tracePt t="81758" x="3228975" y="5130800"/>
          <p14:tracePt t="81774" x="3216275" y="5130800"/>
          <p14:tracePt t="81782" x="3205163" y="5130800"/>
          <p14:tracePt t="81830" x="3192463" y="5130800"/>
          <p14:tracePt t="81838" x="3179763" y="5130800"/>
          <p14:tracePt t="81847" x="3154363" y="5130800"/>
          <p14:tracePt t="81854" x="3128963" y="5130800"/>
          <p14:tracePt t="81863" x="3092450" y="5130800"/>
          <p14:tracePt t="81871" x="3054350" y="5130800"/>
          <p14:tracePt t="81878" x="3028950" y="5130800"/>
          <p14:tracePt t="81888" x="3003550" y="5130800"/>
          <p14:tracePt t="81894" x="2979738" y="5130800"/>
          <p14:tracePt t="81903" x="2967038" y="5130800"/>
          <p14:tracePt t="81910" x="2954338" y="5130800"/>
          <p14:tracePt t="81918" x="2941638" y="5118100"/>
          <p14:tracePt t="81982" x="2903538" y="5118100"/>
          <p14:tracePt t="81990" x="2879725" y="5118100"/>
          <p14:tracePt t="81998" x="2841625" y="5118100"/>
          <p14:tracePt t="82007" x="2790825" y="5118100"/>
          <p14:tracePt t="82014" x="2741613" y="5118100"/>
          <p14:tracePt t="82022" x="2703513" y="5118100"/>
          <p14:tracePt t="82031" x="2667000" y="5118100"/>
          <p14:tracePt t="82038" x="2641600" y="5118100"/>
          <p14:tracePt t="82047" x="2603500" y="5118100"/>
          <p14:tracePt t="82054" x="2565400" y="5118100"/>
          <p14:tracePt t="82062" x="2528888" y="5118100"/>
          <p14:tracePt t="82072" x="2478088" y="5118100"/>
          <p14:tracePt t="82078" x="2428875" y="5118100"/>
          <p14:tracePt t="82088" x="2352675" y="5118100"/>
          <p14:tracePt t="82094" x="2290763" y="5118100"/>
          <p14:tracePt t="82103" x="2190750" y="5118100"/>
          <p14:tracePt t="82110" x="2103438" y="5118100"/>
          <p14:tracePt t="82118" x="2014538" y="5118100"/>
          <p14:tracePt t="82126" x="1939925" y="5118100"/>
          <p14:tracePt t="82134" x="1865313" y="5118100"/>
          <p14:tracePt t="82142" x="1765300" y="5118100"/>
          <p14:tracePt t="82150" x="1714500" y="5118100"/>
          <p14:tracePt t="82158" x="1652588" y="5105400"/>
          <p14:tracePt t="82166" x="1639888" y="5105400"/>
          <p14:tracePt t="82174" x="1614488" y="5105400"/>
          <p14:tracePt t="82182" x="1601788" y="5105400"/>
          <p14:tracePt t="82190" x="1565275" y="5081588"/>
          <p14:tracePt t="82200" x="1539875" y="5068888"/>
          <p14:tracePt t="82207" x="1501775" y="5056188"/>
          <p14:tracePt t="82214" x="1476375" y="5018088"/>
          <p14:tracePt t="82222" x="1414463" y="5005388"/>
          <p14:tracePt t="82230" x="1401763" y="5005388"/>
          <p14:tracePt t="82238" x="1389063" y="5005388"/>
          <p14:tracePt t="82606" x="1389063" y="4992688"/>
          <p14:tracePt t="82614" x="1401763" y="4992688"/>
          <p14:tracePt t="82686" x="1376363" y="4968875"/>
          <p14:tracePt t="82694" x="1339850" y="4956175"/>
          <p14:tracePt t="82703" x="1301750" y="4943475"/>
          <p14:tracePt t="82710" x="1252538" y="4943475"/>
          <p14:tracePt t="82718" x="1214438" y="4918075"/>
          <p14:tracePt t="82727" x="1176338" y="4905375"/>
          <p14:tracePt t="82734" x="1114425" y="4892675"/>
          <p14:tracePt t="82744" x="1076325" y="4879975"/>
          <p14:tracePt t="82750" x="1027113" y="4868863"/>
          <p14:tracePt t="82758" x="1001713" y="4868863"/>
          <p14:tracePt t="82766" x="938213" y="4856163"/>
          <p14:tracePt t="82774" x="914400" y="4843463"/>
          <p14:tracePt t="82782" x="901700" y="4830763"/>
          <p14:tracePt t="82790" x="889000" y="4818063"/>
          <p14:tracePt t="82798" x="863600" y="4818063"/>
          <p14:tracePt t="82814" x="850900" y="4779963"/>
          <p14:tracePt t="82830" x="838200" y="4768850"/>
          <p14:tracePt t="82839" x="825500" y="4756150"/>
          <p14:tracePt t="82848" x="825500" y="4743450"/>
          <p14:tracePt t="82862" x="814388" y="4743450"/>
          <p14:tracePt t="82910" x="814388" y="4730750"/>
          <p14:tracePt t="83022" x="814388" y="4705350"/>
          <p14:tracePt t="83030" x="876300" y="4656138"/>
          <p14:tracePt t="83038" x="914400" y="4643438"/>
          <p14:tracePt t="83047" x="925513" y="4630738"/>
          <p14:tracePt t="83054" x="976313" y="4605338"/>
          <p14:tracePt t="83062" x="1014413" y="4592638"/>
          <p14:tracePt t="83071" x="1027113" y="4579938"/>
          <p14:tracePt t="83078" x="1050925" y="4579938"/>
          <p14:tracePt t="83087" x="1063625" y="4579938"/>
          <p14:tracePt t="83094" x="1076325" y="4567238"/>
          <p14:tracePt t="83103" x="1089025" y="4567238"/>
          <p14:tracePt t="83110" x="1101725" y="4554538"/>
          <p14:tracePt t="83118" x="1127125" y="4554538"/>
          <p14:tracePt t="83127" x="1150938" y="4554538"/>
          <p14:tracePt t="83134" x="1201738" y="4554538"/>
          <p14:tracePt t="83143" x="1239838" y="4554538"/>
          <p14:tracePt t="83150" x="1314450" y="4554538"/>
          <p14:tracePt t="83158" x="1414463" y="4554538"/>
          <p14:tracePt t="83166" x="1552575" y="4554538"/>
          <p14:tracePt t="83174" x="1665288" y="4554538"/>
          <p14:tracePt t="83182" x="1765300" y="4554538"/>
          <p14:tracePt t="83190" x="1878013" y="4554538"/>
          <p14:tracePt t="83198" x="1952625" y="4554538"/>
          <p14:tracePt t="83207" x="2003425" y="4554538"/>
          <p14:tracePt t="83214" x="2027238" y="4554538"/>
          <p14:tracePt t="83350" x="2027238" y="4567238"/>
          <p14:tracePt t="83366" x="2027238" y="4579938"/>
          <p14:tracePt t="83374" x="2027238" y="4605338"/>
          <p14:tracePt t="83382" x="2027238" y="4643438"/>
          <p14:tracePt t="83390" x="2014538" y="4656138"/>
          <p14:tracePt t="83400" x="2003425" y="4705350"/>
          <p14:tracePt t="83407" x="1990725" y="4730750"/>
          <p14:tracePt t="83414" x="1990725" y="4768850"/>
          <p14:tracePt t="83423" x="1978025" y="4805363"/>
          <p14:tracePt t="83430" x="1965325" y="4856163"/>
          <p14:tracePt t="83438" x="1939925" y="4892675"/>
          <p14:tracePt t="83447" x="1927225" y="4930775"/>
          <p14:tracePt t="83454" x="1914525" y="4968875"/>
          <p14:tracePt t="83463" x="1890713" y="5005388"/>
          <p14:tracePt t="83471" x="1890713" y="5030788"/>
          <p14:tracePt t="83478" x="1878013" y="5043488"/>
          <p14:tracePt t="83487" x="1865313" y="5068888"/>
          <p14:tracePt t="83494" x="1865313" y="5092700"/>
          <p14:tracePt t="83503" x="1839913" y="5118100"/>
          <p14:tracePt t="83510" x="1839913" y="5130800"/>
          <p14:tracePt t="83527" x="1827213" y="5130800"/>
          <p14:tracePt t="83534" x="1814513" y="5143500"/>
          <p14:tracePt t="83550" x="1801813" y="5156200"/>
          <p14:tracePt t="83574" x="1778000" y="5156200"/>
          <p14:tracePt t="83623" x="1765300" y="5156200"/>
          <p14:tracePt t="83662" x="1739900" y="5156200"/>
          <p14:tracePt t="83672" x="1727200" y="5156200"/>
          <p14:tracePt t="83678" x="1701800" y="5156200"/>
          <p14:tracePt t="83694" x="1689100" y="5156200"/>
          <p14:tracePt t="83703" x="1652588" y="5156200"/>
          <p14:tracePt t="83710" x="1614488" y="5156200"/>
          <p14:tracePt t="83718" x="1601788" y="5156200"/>
          <p14:tracePt t="83726" x="1565275" y="5156200"/>
          <p14:tracePt t="83734" x="1527175" y="5156200"/>
          <p14:tracePt t="83743" x="1514475" y="5156200"/>
          <p14:tracePt t="83750" x="1476375" y="5156200"/>
          <p14:tracePt t="83758" x="1439863" y="5156200"/>
          <p14:tracePt t="83766" x="1414463" y="5156200"/>
          <p14:tracePt t="83774" x="1363663" y="5156200"/>
          <p14:tracePt t="83783" x="1314450" y="5156200"/>
          <p14:tracePt t="83791" x="1252538" y="5156200"/>
          <p14:tracePt t="83799" x="1201738" y="5156200"/>
          <p14:tracePt t="83807" x="1127125" y="5156200"/>
          <p14:tracePt t="83814" x="1076325" y="5156200"/>
          <p14:tracePt t="83823" x="1001713" y="5156200"/>
          <p14:tracePt t="83830" x="938213" y="5156200"/>
          <p14:tracePt t="83838" x="889000" y="5156200"/>
          <p14:tracePt t="83847" x="825500" y="5156200"/>
          <p14:tracePt t="83855" x="788988" y="5156200"/>
          <p14:tracePt t="83864" x="750888" y="5156200"/>
          <p14:tracePt t="83871" x="738188" y="5156200"/>
          <p14:tracePt t="83887" x="712788" y="5156200"/>
          <p14:tracePt t="83934" x="701675" y="5156200"/>
          <p14:tracePt t="83983" x="676275" y="5156200"/>
          <p14:tracePt t="84022" x="676275" y="5168900"/>
          <p14:tracePt t="84103" x="676275" y="5156200"/>
          <p14:tracePt t="84110" x="676275" y="5130800"/>
          <p14:tracePt t="84118" x="676275" y="5118100"/>
          <p14:tracePt t="84126" x="676275" y="5105400"/>
          <p14:tracePt t="84134" x="676275" y="5081588"/>
          <p14:tracePt t="84142" x="676275" y="5068888"/>
          <p14:tracePt t="84150" x="676275" y="5043488"/>
          <p14:tracePt t="84158" x="676275" y="4992688"/>
          <p14:tracePt t="84166" x="676275" y="4956175"/>
          <p14:tracePt t="84174" x="676275" y="4930775"/>
          <p14:tracePt t="84182" x="676275" y="4892675"/>
          <p14:tracePt t="84190" x="676275" y="4856163"/>
          <p14:tracePt t="84198" x="676275" y="4818063"/>
          <p14:tracePt t="84214" x="676275" y="4805363"/>
          <p14:tracePt t="84223" x="676275" y="4768850"/>
          <p14:tracePt t="84230" x="676275" y="4730750"/>
          <p14:tracePt t="84238" x="676275" y="4718050"/>
          <p14:tracePt t="84246" x="688975" y="4705350"/>
          <p14:tracePt t="84255" x="688975" y="4692650"/>
          <p14:tracePt t="84270" x="688975" y="4679950"/>
          <p14:tracePt t="84287" x="688975" y="4667250"/>
          <p14:tracePt t="84398" x="712788" y="4667250"/>
          <p14:tracePt t="84406" x="776288" y="4643438"/>
          <p14:tracePt t="84414" x="876300" y="4643438"/>
          <p14:tracePt t="84422" x="963613" y="4643438"/>
          <p14:tracePt t="84430" x="1076325" y="4643438"/>
          <p14:tracePt t="84438" x="1227138" y="4643438"/>
          <p14:tracePt t="84446" x="1363663" y="4643438"/>
          <p14:tracePt t="84454" x="1501775" y="4643438"/>
          <p14:tracePt t="84462" x="1614488" y="4643438"/>
          <p14:tracePt t="84473" x="1665288" y="4643438"/>
          <p14:tracePt t="84478" x="1701800" y="4643438"/>
          <p14:tracePt t="84614" x="1714500" y="4643438"/>
          <p14:tracePt t="84662" x="1701800" y="4667250"/>
          <p14:tracePt t="84670" x="1701800" y="4679950"/>
          <p14:tracePt t="84678" x="1689100" y="4692650"/>
          <p14:tracePt t="84686" x="1677988" y="4718050"/>
          <p14:tracePt t="84694" x="1665288" y="4730750"/>
          <p14:tracePt t="84704" x="1652588" y="4756150"/>
          <p14:tracePt t="84710" x="1627188" y="4779963"/>
          <p14:tracePt t="84719" x="1614488" y="4805363"/>
          <p14:tracePt t="84726" x="1614488" y="4830763"/>
          <p14:tracePt t="84734" x="1601788" y="4843463"/>
          <p14:tracePt t="84744" x="1577975" y="4879975"/>
          <p14:tracePt t="84750" x="1565275" y="4905375"/>
          <p14:tracePt t="84758" x="1552575" y="4918075"/>
          <p14:tracePt t="84766" x="1552575" y="4930775"/>
          <p14:tracePt t="84774" x="1527175" y="4968875"/>
          <p14:tracePt t="84783" x="1514475" y="4981575"/>
          <p14:tracePt t="84790" x="1514475" y="4992688"/>
          <p14:tracePt t="84806" x="1514475" y="5018088"/>
          <p14:tracePt t="84814" x="1514475" y="5030788"/>
          <p14:tracePt t="84823" x="1489075" y="5043488"/>
          <p14:tracePt t="84838" x="1489075" y="5056188"/>
          <p14:tracePt t="84847" x="1489075" y="5068888"/>
          <p14:tracePt t="84863" x="1489075" y="5092700"/>
          <p14:tracePt t="84873" x="1489075" y="5105400"/>
          <p14:tracePt t="84878" x="1476375" y="5118100"/>
          <p14:tracePt t="84887" x="1476375" y="5130800"/>
          <p14:tracePt t="84894" x="1465263" y="5156200"/>
          <p14:tracePt t="84903" x="1465263" y="5168900"/>
          <p14:tracePt t="84910" x="1465263" y="5181600"/>
          <p14:tracePt t="84919" x="1452563" y="5205413"/>
          <p14:tracePt t="84927" x="1452563" y="5218113"/>
          <p14:tracePt t="84934" x="1452563" y="5230813"/>
          <p14:tracePt t="84942" x="1439863" y="5256213"/>
          <p14:tracePt t="84950" x="1439863" y="5268913"/>
          <p14:tracePt t="84958" x="1439863" y="5294313"/>
          <p14:tracePt t="84966" x="1439863" y="5305425"/>
          <p14:tracePt t="84974" x="1439863" y="5318125"/>
          <p14:tracePt t="84982" x="1439863" y="5343525"/>
          <p14:tracePt t="85000" x="1439863" y="5356225"/>
          <p14:tracePt t="85006" x="1439863" y="5381625"/>
          <p14:tracePt t="85022" x="1427163" y="5407025"/>
          <p14:tracePt t="85038" x="1427163" y="5418138"/>
          <p14:tracePt t="85046" x="1414463" y="5430838"/>
          <p14:tracePt t="85102" x="1414463" y="5443538"/>
          <p14:tracePt t="85111" x="1414463" y="5456238"/>
          <p14:tracePt t="85126" x="1414463" y="5468938"/>
          <p14:tracePt t="85134" x="1414463" y="5481638"/>
          <p14:tracePt t="85144" x="1414463" y="5494338"/>
          <p14:tracePt t="85150" x="1414463" y="5507038"/>
          <p14:tracePt t="85158" x="1414463" y="5530850"/>
          <p14:tracePt t="85166" x="1414463" y="5543550"/>
          <p14:tracePt t="85174" x="1414463" y="5568950"/>
          <p14:tracePt t="85182" x="1414463" y="5594350"/>
          <p14:tracePt t="85190" x="1414463" y="5630863"/>
          <p14:tracePt t="85198" x="1427163" y="5681663"/>
          <p14:tracePt t="85206" x="1427163" y="5732463"/>
          <p14:tracePt t="85214" x="1452563" y="5781675"/>
          <p14:tracePt t="85222" x="1465263" y="5819775"/>
          <p14:tracePt t="85246" x="1465263" y="5843588"/>
          <p14:tracePt t="85262" x="1489075" y="5843588"/>
          <p14:tracePt t="85598" x="1489075" y="5856288"/>
          <p14:tracePt t="85638" x="1501775" y="5856288"/>
          <p14:tracePt t="85671" x="1501775" y="5868988"/>
          <p14:tracePt t="85678" x="1501775" y="5907088"/>
          <p14:tracePt t="85694" x="1501775" y="5919788"/>
          <p14:tracePt t="85703" x="1501775" y="5932488"/>
          <p14:tracePt t="85711" x="1501775" y="5945188"/>
          <p14:tracePt t="85734" x="1501775" y="5969000"/>
          <p14:tracePt t="85751" x="1501775" y="5981700"/>
          <p14:tracePt t="85767" x="1501775" y="5994400"/>
          <p14:tracePt t="85774" x="1501775" y="6007100"/>
          <p14:tracePt t="85782" x="1501775" y="6019800"/>
          <p14:tracePt t="85798" x="1501775" y="6032500"/>
          <p14:tracePt t="85807" x="1514475" y="6032500"/>
          <p14:tracePt t="85814" x="1514475" y="6056313"/>
          <p14:tracePt t="85822" x="1527175" y="6069013"/>
          <p14:tracePt t="85838" x="1539875" y="6081713"/>
          <p14:tracePt t="85856" x="1539875" y="6094413"/>
          <p14:tracePt t="85870" x="1539875" y="6107113"/>
          <p14:tracePt t="85878" x="1539875" y="6119813"/>
          <p14:tracePt t="85887" x="1539875" y="6132513"/>
          <p14:tracePt t="85903" x="1539875" y="6157913"/>
          <p14:tracePt t="85910" x="1539875" y="6169025"/>
          <p14:tracePt t="85919" x="1539875" y="6181725"/>
          <p14:tracePt t="85926" x="1539875" y="6194425"/>
          <p14:tracePt t="85934" x="1539875" y="6207125"/>
          <p14:tracePt t="85944" x="1539875" y="6219825"/>
          <p14:tracePt t="85958" x="1539875" y="6232525"/>
          <p14:tracePt t="85974" x="1539875" y="6245225"/>
          <p14:tracePt t="85988" x="1527175" y="6245225"/>
          <p14:tracePt t="86014" x="1514475" y="6245225"/>
          <p14:tracePt t="86022" x="1501775" y="6245225"/>
          <p14:tracePt t="86038" x="1489075" y="6245225"/>
          <p14:tracePt t="86054" x="1476375" y="6245225"/>
          <p14:tracePt t="86062" x="1465263" y="6257925"/>
          <p14:tracePt t="86073" x="1427163" y="6257925"/>
          <p14:tracePt t="86078" x="1401763" y="6257925"/>
          <p14:tracePt t="86087" x="1363663" y="6257925"/>
          <p14:tracePt t="86094" x="1327150" y="6257925"/>
          <p14:tracePt t="86103" x="1276350" y="6257925"/>
          <p14:tracePt t="86110" x="1227138" y="6257925"/>
          <p14:tracePt t="86119" x="1176338" y="6257925"/>
          <p14:tracePt t="86126" x="1127125" y="6257925"/>
          <p14:tracePt t="86134" x="1076325" y="6257925"/>
          <p14:tracePt t="86142" x="1027113" y="6257925"/>
          <p14:tracePt t="86150" x="963613" y="6257925"/>
          <p14:tracePt t="86158" x="914400" y="6245225"/>
          <p14:tracePt t="86166" x="838200" y="6245225"/>
          <p14:tracePt t="86174" x="801688" y="6232525"/>
          <p14:tracePt t="86182" x="750888" y="6219825"/>
          <p14:tracePt t="86190" x="676275" y="6194425"/>
          <p14:tracePt t="86198" x="650875" y="6181725"/>
          <p14:tracePt t="86207" x="638175" y="6181725"/>
          <p14:tracePt t="86215" x="600075" y="6181725"/>
          <p14:tracePt t="86230" x="588963" y="6169025"/>
          <p14:tracePt t="86358" x="588963" y="6194425"/>
          <p14:tracePt t="86374" x="588963" y="6232525"/>
          <p14:tracePt t="86390" x="588963" y="6257925"/>
          <p14:tracePt t="86398" x="588963" y="6269038"/>
          <p14:tracePt t="86407" x="588963" y="6294438"/>
          <p14:tracePt t="86414" x="588963" y="6307138"/>
          <p14:tracePt t="86422" x="588963" y="6319838"/>
          <p14:tracePt t="86430" x="600075" y="6332538"/>
          <p14:tracePt t="86438" x="600075" y="6345238"/>
          <p14:tracePt t="86446" x="612775" y="6370638"/>
          <p14:tracePt t="86462" x="625475" y="6370638"/>
          <p14:tracePt t="86473" x="638175" y="6381750"/>
          <p14:tracePt t="86478" x="650875" y="6394450"/>
          <p14:tracePt t="86494" x="663575" y="6394450"/>
          <p14:tracePt t="86503" x="663575" y="6407150"/>
          <p14:tracePt t="86510" x="688975" y="6407150"/>
          <p14:tracePt t="86519" x="688975" y="6419850"/>
          <p14:tracePt t="86526" x="701675" y="6419850"/>
          <p14:tracePt t="86534" x="701675" y="6432550"/>
          <p14:tracePt t="86542" x="712788" y="6432550"/>
          <p14:tracePt t="86558" x="725488" y="6445250"/>
          <p14:tracePt t="86614" x="738188" y="6445250"/>
          <p14:tracePt t="86670" x="750888" y="6445250"/>
          <p14:tracePt t="86694" x="763588" y="6445250"/>
          <p14:tracePt t="86702" x="788988" y="6445250"/>
          <p14:tracePt t="86710" x="814388" y="6445250"/>
          <p14:tracePt t="86719" x="825500" y="6445250"/>
          <p14:tracePt t="86726" x="863600" y="6445250"/>
          <p14:tracePt t="86734" x="901700" y="6445250"/>
          <p14:tracePt t="86744" x="925513" y="6445250"/>
          <p14:tracePt t="86750" x="963613" y="6445250"/>
          <p14:tracePt t="86758" x="1001713" y="6445250"/>
          <p14:tracePt t="86766" x="1050925" y="6445250"/>
          <p14:tracePt t="86774" x="1089025" y="6445250"/>
          <p14:tracePt t="86782" x="1114425" y="6445250"/>
          <p14:tracePt t="86790" x="1150938" y="6445250"/>
          <p14:tracePt t="86798" x="1201738" y="6419850"/>
          <p14:tracePt t="86806" x="1214438" y="6419850"/>
          <p14:tracePt t="86814" x="1239838" y="6407150"/>
          <p14:tracePt t="87038" x="1252538" y="6407150"/>
          <p14:tracePt t="87054" x="1263650" y="6407150"/>
          <p14:tracePt t="87062" x="1276350" y="6407150"/>
          <p14:tracePt t="87078" x="1289050" y="6407150"/>
          <p14:tracePt t="87094" x="1301750" y="6394450"/>
          <p14:tracePt t="87110" x="1314450" y="6394450"/>
          <p14:tracePt t="87119" x="1327150" y="6394450"/>
          <p14:tracePt t="87134" x="1352550" y="6381750"/>
          <p14:tracePt t="87144" x="1352550" y="6370638"/>
          <p14:tracePt t="87158" x="1363663" y="6370638"/>
          <p14:tracePt t="87166" x="1389063" y="6370638"/>
          <p14:tracePt t="87182" x="1401763" y="6370638"/>
          <p14:tracePt t="87198" x="1414463" y="6370638"/>
          <p14:tracePt t="87206" x="1427163" y="6370638"/>
          <p14:tracePt t="87230" x="1439863" y="6370638"/>
          <p14:tracePt t="87238" x="1465263" y="6370638"/>
          <p14:tracePt t="87246" x="1476375" y="6370638"/>
          <p14:tracePt t="87254" x="1514475" y="6370638"/>
          <p14:tracePt t="87273" x="1552575" y="6370638"/>
          <p14:tracePt t="87278" x="1565275" y="6370638"/>
          <p14:tracePt t="87287" x="1577975" y="6370638"/>
          <p14:tracePt t="87319" x="1589088" y="6370638"/>
          <p14:tracePt t="87326" x="1601788" y="6370638"/>
          <p14:tracePt t="87367" x="1614488" y="6370638"/>
          <p14:tracePt t="87374" x="1627188" y="6357938"/>
          <p14:tracePt t="87390" x="1627188" y="6345238"/>
          <p14:tracePt t="87398" x="1639888" y="6332538"/>
          <p14:tracePt t="87414" x="1639888" y="6307138"/>
          <p14:tracePt t="87422" x="1652588" y="6307138"/>
          <p14:tracePt t="87430" x="1652588" y="6294438"/>
          <p14:tracePt t="87438" x="1652588" y="6269038"/>
          <p14:tracePt t="87446" x="1665288" y="6257925"/>
          <p14:tracePt t="87454" x="1665288" y="6245225"/>
          <p14:tracePt t="87462" x="1677988" y="6232525"/>
          <p14:tracePt t="87471" x="1677988" y="6207125"/>
          <p14:tracePt t="87478" x="1677988" y="6181725"/>
          <p14:tracePt t="87486" x="1689100" y="6132513"/>
          <p14:tracePt t="87494" x="1689100" y="6119813"/>
          <p14:tracePt t="87503" x="1689100" y="6081713"/>
          <p14:tracePt t="87510" x="1689100" y="6056313"/>
          <p14:tracePt t="87520" x="1689100" y="6019800"/>
          <p14:tracePt t="87526" x="1689100" y="5981700"/>
          <p14:tracePt t="87534" x="1689100" y="5956300"/>
          <p14:tracePt t="87550" x="1689100" y="5932488"/>
          <p14:tracePt t="87558" x="1689100" y="5919788"/>
          <p14:tracePt t="87566" x="1689100" y="5907088"/>
          <p14:tracePt t="87574" x="1689100" y="5894388"/>
          <p14:tracePt t="87606" x="1689100" y="5881688"/>
          <p14:tracePt t="87630" x="1689100" y="5868988"/>
          <p14:tracePt t="87671" x="1689100" y="5856288"/>
          <p14:tracePt t="87790" x="1677988" y="5856288"/>
          <p14:tracePt t="87799" x="1614488" y="5856288"/>
          <p14:tracePt t="87806" x="1565275" y="5856288"/>
          <p14:tracePt t="87814" x="1514475" y="5856288"/>
          <p14:tracePt t="87822" x="1452563" y="5856288"/>
          <p14:tracePt t="87830" x="1376363" y="5856288"/>
          <p14:tracePt t="87838" x="1314450" y="5856288"/>
          <p14:tracePt t="87847" x="1227138" y="5856288"/>
          <p14:tracePt t="87854" x="1189038" y="5856288"/>
          <p14:tracePt t="87864" x="1139825" y="5868988"/>
          <p14:tracePt t="87871" x="1089025" y="5881688"/>
          <p14:tracePt t="87878" x="1063625" y="5894388"/>
          <p14:tracePt t="87887" x="1038225" y="5907088"/>
          <p14:tracePt t="87903" x="1014413" y="5907088"/>
          <p14:tracePt t="87910" x="1014413" y="5919788"/>
          <p14:tracePt t="88110" x="1001713" y="5919788"/>
          <p14:tracePt t="88150" x="989013" y="5932488"/>
          <p14:tracePt t="88158" x="989013" y="5945188"/>
          <p14:tracePt t="88166" x="976313" y="5956300"/>
          <p14:tracePt t="88174" x="963613" y="5969000"/>
          <p14:tracePt t="88182" x="950913" y="5994400"/>
          <p14:tracePt t="88190" x="950913" y="6007100"/>
          <p14:tracePt t="88206" x="950913" y="6032500"/>
          <p14:tracePt t="88214" x="950913" y="6056313"/>
          <p14:tracePt t="88222" x="950913" y="6081713"/>
          <p14:tracePt t="88230" x="950913" y="6094413"/>
          <p14:tracePt t="88238" x="950913" y="6107113"/>
          <p14:tracePt t="88246" x="950913" y="6132513"/>
          <p14:tracePt t="88254" x="950913" y="6157913"/>
          <p14:tracePt t="88262" x="950913" y="6169025"/>
          <p14:tracePt t="88270" x="950913" y="6181725"/>
          <p14:tracePt t="88278" x="950913" y="6207125"/>
          <p14:tracePt t="88286" x="950913" y="6219825"/>
          <p14:tracePt t="88294" x="950913" y="6232525"/>
          <p14:tracePt t="88303" x="950913" y="6245225"/>
          <p14:tracePt t="88320" x="950913" y="6269038"/>
          <p14:tracePt t="88334" x="950913" y="6281738"/>
          <p14:tracePt t="88344" x="950913" y="6294438"/>
          <p14:tracePt t="88446" x="950913" y="6307138"/>
          <p14:tracePt t="88454" x="989013" y="6307138"/>
          <p14:tracePt t="88462" x="1038225" y="6307138"/>
          <p14:tracePt t="88470" x="1089025" y="6307138"/>
          <p14:tracePt t="88478" x="1150938" y="6307138"/>
          <p14:tracePt t="88487" x="1227138" y="6307138"/>
          <p14:tracePt t="88494" x="1276350" y="6307138"/>
          <p14:tracePt t="88503" x="1339850" y="6307138"/>
          <p14:tracePt t="88510" x="1439863" y="6307138"/>
          <p14:tracePt t="88520" x="1514475" y="6307138"/>
          <p14:tracePt t="88527" x="1577975" y="6307138"/>
          <p14:tracePt t="88535" x="1627188" y="6307138"/>
          <p14:tracePt t="88542" x="1689100" y="6332538"/>
          <p14:tracePt t="88550" x="1727200" y="6332538"/>
          <p14:tracePt t="88558" x="1752600" y="6332538"/>
          <p14:tracePt t="88567" x="1778000" y="6332538"/>
          <p14:tracePt t="88574" x="1801813" y="6332538"/>
          <p14:tracePt t="88582" x="1814513" y="6332538"/>
          <p14:tracePt t="88590" x="1852613" y="6332538"/>
          <p14:tracePt t="88598" x="1878013" y="6332538"/>
          <p14:tracePt t="88606" x="1914525" y="6332538"/>
          <p14:tracePt t="88614" x="1965325" y="6332538"/>
          <p14:tracePt t="88622" x="2014538" y="6332538"/>
          <p14:tracePt t="88630" x="2065338" y="6332538"/>
          <p14:tracePt t="88638" x="2152650" y="6332538"/>
          <p14:tracePt t="88647" x="2228850" y="6332538"/>
          <p14:tracePt t="88654" x="2278063" y="6332538"/>
          <p14:tracePt t="88662" x="2352675" y="6332538"/>
          <p14:tracePt t="88670" x="2452688" y="6332538"/>
          <p14:tracePt t="88678" x="2503488" y="6332538"/>
          <p14:tracePt t="88687" x="2541588" y="6332538"/>
          <p14:tracePt t="88694" x="2578100" y="6357938"/>
          <p14:tracePt t="88703" x="2590800" y="6357938"/>
          <p14:tracePt t="88710" x="2616200" y="6370638"/>
          <p14:tracePt t="88719" x="2616200" y="6381750"/>
          <p14:tracePt t="88727" x="2616200" y="6419850"/>
          <p14:tracePt t="89014" x="2641600" y="6419850"/>
          <p14:tracePt t="89086" x="2641600" y="6407150"/>
          <p14:tracePt t="89126" x="2641600" y="6419850"/>
          <p14:tracePt t="89143" x="2641600" y="6432550"/>
          <p14:tracePt t="89214" x="2654300" y="6432550"/>
          <p14:tracePt t="89350" x="2667000" y="6432550"/>
          <p14:tracePt t="89366" x="2678113" y="6432550"/>
          <p14:tracePt t="89574" x="2690813" y="6432550"/>
          <p14:tracePt t="89606" x="2690813" y="6407150"/>
          <p14:tracePt t="89686" x="2667000" y="6419850"/>
          <p14:tracePt t="89694" x="2641600" y="6432550"/>
          <p14:tracePt t="89702" x="2616200" y="6432550"/>
          <p14:tracePt t="89710" x="2590800" y="6432550"/>
          <p14:tracePt t="89720" x="2565400" y="6432550"/>
          <p14:tracePt t="89726" x="2528888" y="6445250"/>
          <p14:tracePt t="89735" x="2516188" y="6470650"/>
          <p14:tracePt t="90086" x="2478088" y="6470650"/>
          <p14:tracePt t="90094" x="2465388" y="6470650"/>
          <p14:tracePt t="90102" x="2441575" y="6470650"/>
          <p14:tracePt t="90110" x="2441575" y="6457950"/>
          <p14:tracePt t="90119" x="2428875" y="6457950"/>
          <p14:tracePt t="90126" x="2403475" y="6457950"/>
          <p14:tracePt t="90174" x="2390775" y="6457950"/>
          <p14:tracePt t="90206" x="2365375" y="6457950"/>
          <p14:tracePt t="90286" x="2352675" y="6445250"/>
          <p14:tracePt t="90350" x="2352675" y="6432550"/>
          <p14:tracePt t="90358" x="2352675" y="6419850"/>
          <p14:tracePt t="90366" x="2365375" y="6407150"/>
          <p14:tracePt t="90374" x="2378075" y="6407150"/>
          <p14:tracePt t="90382" x="2378075" y="6394450"/>
          <p14:tracePt t="90390" x="2390775" y="6381750"/>
          <p14:tracePt t="90398" x="2416175" y="6381750"/>
          <p14:tracePt t="90406" x="2428875" y="6357938"/>
          <p14:tracePt t="90414" x="2441575" y="6357938"/>
          <p14:tracePt t="90422" x="2452688" y="6357938"/>
          <p14:tracePt t="90430" x="2478088" y="6332538"/>
          <p14:tracePt t="90438" x="2490788" y="6332538"/>
          <p14:tracePt t="90446" x="2528888" y="6319838"/>
          <p14:tracePt t="90454" x="2554288" y="6307138"/>
          <p14:tracePt t="90462" x="2578100" y="6294438"/>
          <p14:tracePt t="90473" x="2616200" y="6294438"/>
          <p14:tracePt t="90478" x="2628900" y="6294438"/>
          <p14:tracePt t="90487" x="2690813" y="6269038"/>
          <p14:tracePt t="90494" x="2690813" y="6257925"/>
          <p14:tracePt t="90503" x="2741613" y="6257925"/>
          <p14:tracePt t="90510" x="2754313" y="6257925"/>
          <p14:tracePt t="90519" x="2767013" y="6245225"/>
          <p14:tracePt t="90526" x="2790825" y="6232525"/>
          <p14:tracePt t="90535" x="2803525" y="6219825"/>
          <p14:tracePt t="90550" x="2828925" y="6207125"/>
          <p14:tracePt t="90558" x="2841625" y="6207125"/>
          <p14:tracePt t="90758" x="2854325" y="6207125"/>
          <p14:tracePt t="90766" x="2879725" y="6207125"/>
          <p14:tracePt t="90790" x="2890838" y="6207125"/>
          <p14:tracePt t="90864" x="2903538" y="6207125"/>
          <p14:tracePt t="90982" x="2903538" y="6194425"/>
          <p14:tracePt t="90990" x="2879725" y="6169025"/>
          <p14:tracePt t="91014" x="2867025" y="6157913"/>
          <p14:tracePt t="91022" x="2867025" y="6145213"/>
          <p14:tracePt t="91030" x="2867025" y="6132513"/>
          <p14:tracePt t="91062" x="2854325" y="6132513"/>
          <p14:tracePt t="91070" x="2841625" y="6119813"/>
          <p14:tracePt t="91086" x="2854325" y="6107113"/>
          <p14:tracePt t="91094" x="2879725" y="6107113"/>
          <p14:tracePt t="91102" x="2903538" y="6094413"/>
          <p14:tracePt t="91110" x="2928938" y="6094413"/>
          <p14:tracePt t="91119" x="2967038" y="6094413"/>
          <p14:tracePt t="91128" x="2979738" y="6094413"/>
          <p14:tracePt t="91134" x="3016250" y="6094413"/>
          <p14:tracePt t="91151" x="3028950" y="6094413"/>
          <p14:tracePt t="91158" x="3054350" y="6094413"/>
          <p14:tracePt t="91174" x="3079750" y="6094413"/>
          <p14:tracePt t="91182" x="3092450" y="6081713"/>
          <p14:tracePt t="91190" x="3092450" y="6069013"/>
          <p14:tracePt t="91198" x="3103563" y="6069013"/>
          <p14:tracePt t="91206" x="3103563" y="6056313"/>
          <p14:tracePt t="91214" x="3116263" y="6045200"/>
          <p14:tracePt t="91222" x="3128963" y="6032500"/>
          <p14:tracePt t="91230" x="3141663" y="6019800"/>
          <p14:tracePt t="91238" x="3154363" y="6007100"/>
          <p14:tracePt t="91262" x="3167063" y="6007100"/>
          <p14:tracePt t="91278" x="3192463" y="6007100"/>
          <p14:tracePt t="91286" x="3205163" y="6007100"/>
          <p14:tracePt t="91294" x="3216275" y="5994400"/>
          <p14:tracePt t="91358" x="3228975" y="5994400"/>
          <p14:tracePt t="91366" x="3241675" y="5994400"/>
          <p14:tracePt t="91374" x="3254375" y="5994400"/>
          <p14:tracePt t="91382" x="3279775" y="5994400"/>
          <p14:tracePt t="91390" x="3305175" y="5994400"/>
          <p14:tracePt t="91400" x="3341688" y="5994400"/>
          <p14:tracePt t="91406" x="3379788" y="6007100"/>
          <p14:tracePt t="91414" x="3417888" y="6007100"/>
          <p14:tracePt t="91422" x="3441700" y="6019800"/>
          <p14:tracePt t="91430" x="3492500" y="6019800"/>
          <p14:tracePt t="91438" x="3530600" y="6019800"/>
          <p14:tracePt t="91446" x="3567113" y="6032500"/>
          <p14:tracePt t="91454" x="3579813" y="6032500"/>
          <p14:tracePt t="91462" x="3617913" y="6032500"/>
          <p14:tracePt t="91470" x="3654425" y="6032500"/>
          <p14:tracePt t="91478" x="3692525" y="6032500"/>
          <p14:tracePt t="91486" x="3705225" y="6032500"/>
          <p14:tracePt t="91494" x="3743325" y="6032500"/>
          <p14:tracePt t="91503" x="3792538" y="6032500"/>
          <p14:tracePt t="91510" x="3856038" y="6032500"/>
          <p14:tracePt t="91519" x="3892550" y="6032500"/>
          <p14:tracePt t="91526" x="3943350" y="6032500"/>
          <p14:tracePt t="91536" x="3992563" y="6045200"/>
          <p14:tracePt t="91542" x="4043363" y="6045200"/>
          <p14:tracePt t="91550" x="4081463" y="6056313"/>
          <p14:tracePt t="91558" x="4117975" y="6056313"/>
          <p14:tracePt t="91566" x="4168775" y="6081713"/>
          <p14:tracePt t="91574" x="4205288" y="6081713"/>
          <p14:tracePt t="91582" x="4243388" y="6081713"/>
          <p14:tracePt t="91590" x="4268788" y="6081713"/>
          <p14:tracePt t="91598" x="4305300" y="6094413"/>
          <p14:tracePt t="91606" x="4330700" y="6094413"/>
          <p14:tracePt t="91614" x="4343400" y="6094413"/>
          <p14:tracePt t="91622" x="4368800" y="6107113"/>
          <p14:tracePt t="91630" x="4394200" y="6107113"/>
          <p14:tracePt t="91638" x="4418013" y="6107113"/>
          <p14:tracePt t="91646" x="4430713" y="6119813"/>
          <p14:tracePt t="91655" x="4443413" y="6119813"/>
          <p14:tracePt t="91662" x="4468813" y="6119813"/>
          <p14:tracePt t="91678" x="4481513" y="6119813"/>
          <p14:tracePt t="91686" x="4494213" y="6119813"/>
          <p14:tracePt t="91894" x="4506913" y="6132513"/>
          <p14:tracePt t="91902" x="4518025" y="6132513"/>
          <p14:tracePt t="91918" x="4530725" y="6157913"/>
          <p14:tracePt t="91928" x="4530725" y="6169025"/>
          <p14:tracePt t="91935" x="4543425" y="6181725"/>
          <p14:tracePt t="91951" x="4556125" y="6194425"/>
          <p14:tracePt t="91958" x="4556125" y="6207125"/>
          <p14:tracePt t="91967" x="4556125" y="6219825"/>
          <p14:tracePt t="91974" x="4556125" y="6232525"/>
          <p14:tracePt t="91982" x="4556125" y="6257925"/>
          <p14:tracePt t="92002" x="4556125" y="6269038"/>
          <p14:tracePt t="92007" x="4556125" y="6281738"/>
          <p14:tracePt t="92062" x="4556125" y="6294438"/>
          <p14:tracePt t="92072" x="4556125" y="6307138"/>
          <p14:tracePt t="92078" x="4556125" y="6319838"/>
          <p14:tracePt t="92086" x="4543425" y="6332538"/>
          <p14:tracePt t="92094" x="4518025" y="6345238"/>
          <p14:tracePt t="92102" x="4481513" y="6357938"/>
          <p14:tracePt t="92110" x="4456113" y="6357938"/>
          <p14:tracePt t="92119" x="4418013" y="6357938"/>
          <p14:tracePt t="92127" x="4394200" y="6357938"/>
          <p14:tracePt t="92135" x="4368800" y="6357938"/>
          <p14:tracePt t="92142" x="4330700" y="6357938"/>
          <p14:tracePt t="92151" x="4305300" y="6357938"/>
          <p14:tracePt t="92158" x="4230688" y="6357938"/>
          <p14:tracePt t="92167" x="4181475" y="6357938"/>
          <p14:tracePt t="92174" x="4081463" y="6332538"/>
          <p14:tracePt t="92182" x="3956050" y="6294438"/>
          <p14:tracePt t="92190" x="3830638" y="6281738"/>
          <p14:tracePt t="92198" x="3692525" y="6269038"/>
          <p14:tracePt t="92206" x="3592513" y="6245225"/>
          <p14:tracePt t="92214" x="3505200" y="6245225"/>
          <p14:tracePt t="92222" x="3417888" y="6232525"/>
          <p14:tracePt t="92230" x="3341688" y="6232525"/>
          <p14:tracePt t="92238" x="3267075" y="6232525"/>
          <p14:tracePt t="92246" x="3216275" y="6219825"/>
          <p14:tracePt t="92254" x="3179763" y="6207125"/>
          <p14:tracePt t="92262" x="3154363" y="6207125"/>
          <p14:tracePt t="92270" x="3103563" y="6181725"/>
          <p14:tracePt t="92278" x="3092450" y="6181725"/>
          <p14:tracePt t="92286" x="3067050" y="6181725"/>
          <p14:tracePt t="92294" x="3028950" y="6181725"/>
          <p14:tracePt t="92302" x="2992438" y="6181725"/>
          <p14:tracePt t="92310" x="2967038" y="6181725"/>
          <p14:tracePt t="92319" x="2928938" y="6181725"/>
          <p14:tracePt t="92328" x="2890838" y="6181725"/>
          <p14:tracePt t="92336" x="2841625" y="6181725"/>
          <p14:tracePt t="92342" x="2803525" y="6181725"/>
          <p14:tracePt t="92351" x="2778125" y="6181725"/>
          <p14:tracePt t="92358" x="2741613" y="6194425"/>
          <p14:tracePt t="92366" x="2703513" y="6194425"/>
          <p14:tracePt t="92374" x="2678113" y="6194425"/>
          <p14:tracePt t="92382" x="2641600" y="6194425"/>
          <p14:tracePt t="92390" x="2641600" y="6207125"/>
          <p14:tracePt t="92398" x="2603500" y="6219825"/>
          <p14:tracePt t="92406" x="2578100" y="6232525"/>
          <p14:tracePt t="92414" x="2554288" y="6232525"/>
          <p14:tracePt t="92422" x="2516188" y="6232525"/>
          <p14:tracePt t="92430" x="2478088" y="6245225"/>
          <p14:tracePt t="92438" x="2452688" y="6269038"/>
          <p14:tracePt t="92446" x="2428875" y="6269038"/>
          <p14:tracePt t="92454" x="2416175" y="6281738"/>
          <p14:tracePt t="92462" x="2390775" y="6281738"/>
          <p14:tracePt t="92471" x="2390775" y="6294438"/>
          <p14:tracePt t="92478" x="2378075" y="6294438"/>
          <p14:tracePt t="92494" x="2352675" y="6294438"/>
          <p14:tracePt t="92518" x="2339975" y="6294438"/>
          <p14:tracePt t="92590" x="2339975" y="6281738"/>
          <p14:tracePt t="92599" x="2339975" y="6269038"/>
          <p14:tracePt t="92606" x="2339975" y="6232525"/>
          <p14:tracePt t="92614" x="2339975" y="6194425"/>
          <p14:tracePt t="92622" x="2339975" y="6157913"/>
          <p14:tracePt t="92631" x="2339975" y="6119813"/>
          <p14:tracePt t="92638" x="2339975" y="6094413"/>
          <p14:tracePt t="92646" x="2339975" y="6056313"/>
          <p14:tracePt t="92654" x="2339975" y="6045200"/>
          <p14:tracePt t="92662" x="2339975" y="6019800"/>
          <p14:tracePt t="92670" x="2339975" y="6007100"/>
          <p14:tracePt t="92678" x="2339975" y="5969000"/>
          <p14:tracePt t="92686" x="2339975" y="5956300"/>
          <p14:tracePt t="92694" x="2339975" y="5907088"/>
          <p14:tracePt t="92702" x="2339975" y="5894388"/>
          <p14:tracePt t="92710" x="2339975" y="5868988"/>
          <p14:tracePt t="92719" x="2339975" y="5856288"/>
          <p14:tracePt t="92728" x="2339975" y="5832475"/>
          <p14:tracePt t="92736" x="2339975" y="5819775"/>
          <p14:tracePt t="92742" x="2339975" y="5807075"/>
          <p14:tracePt t="92751" x="2339975" y="5794375"/>
          <p14:tracePt t="92758" x="2339975" y="5781675"/>
          <p14:tracePt t="92798" x="2339975" y="5768975"/>
          <p14:tracePt t="92831" x="2339975" y="5756275"/>
          <p14:tracePt t="92942" x="2352675" y="5756275"/>
          <p14:tracePt t="92951" x="2416175" y="5756275"/>
          <p14:tracePt t="92958" x="2490788" y="5756275"/>
          <p14:tracePt t="92966" x="2554288" y="5756275"/>
          <p14:tracePt t="92974" x="2641600" y="5756275"/>
          <p14:tracePt t="92982" x="2741613" y="5756275"/>
          <p14:tracePt t="93002" x="2941638" y="5756275"/>
          <p14:tracePt t="93006" x="3041650" y="5756275"/>
          <p14:tracePt t="93014" x="3141663" y="5768975"/>
          <p14:tracePt t="93022" x="3254375" y="5781675"/>
          <p14:tracePt t="93030" x="3367088" y="5794375"/>
          <p14:tracePt t="93039" x="3467100" y="5819775"/>
          <p14:tracePt t="93046" x="3554413" y="5819775"/>
          <p14:tracePt t="93054" x="3643313" y="5832475"/>
          <p14:tracePt t="93062" x="3692525" y="5843588"/>
          <p14:tracePt t="93070" x="3792538" y="5856288"/>
          <p14:tracePt t="93078" x="3856038" y="5856288"/>
          <p14:tracePt t="93087" x="3917950" y="5868988"/>
          <p14:tracePt t="93094" x="3968750" y="5868988"/>
          <p14:tracePt t="93102" x="4030663" y="5881688"/>
          <p14:tracePt t="93110" x="4092575" y="5881688"/>
          <p14:tracePt t="93119" x="4168775" y="5894388"/>
          <p14:tracePt t="93128" x="4192588" y="5894388"/>
          <p14:tracePt t="93135" x="4230688" y="5907088"/>
          <p14:tracePt t="93142" x="4256088" y="5907088"/>
          <p14:tracePt t="93151" x="4305300" y="5932488"/>
          <p14:tracePt t="93158" x="4330700" y="5932488"/>
          <p14:tracePt t="93166" x="4343400" y="5932488"/>
          <p14:tracePt t="93174" x="4381500" y="5945188"/>
          <p14:tracePt t="93182" x="4394200" y="5945188"/>
          <p14:tracePt t="93190" x="4418013" y="5945188"/>
          <p14:tracePt t="93198" x="4443413" y="5945188"/>
          <p14:tracePt t="93206" x="4456113" y="5945188"/>
          <p14:tracePt t="93214" x="4468813" y="5945188"/>
          <p14:tracePt t="93222" x="4481513" y="5945188"/>
          <p14:tracePt t="93230" x="4494213" y="5945188"/>
          <p14:tracePt t="93238" x="4506913" y="5945188"/>
          <p14:tracePt t="93254" x="4518025" y="5945188"/>
          <p14:tracePt t="93398" x="4506913" y="5956300"/>
          <p14:tracePt t="93406" x="4494213" y="5969000"/>
          <p14:tracePt t="93414" x="4494213" y="5981700"/>
          <p14:tracePt t="93422" x="4456113" y="6019800"/>
          <p14:tracePt t="93430" x="4443413" y="6019800"/>
          <p14:tracePt t="93438" x="4430713" y="6056313"/>
          <p14:tracePt t="93446" x="4418013" y="6081713"/>
          <p14:tracePt t="93454" x="4394200" y="6107113"/>
          <p14:tracePt t="93462" x="4381500" y="6119813"/>
          <p14:tracePt t="93470" x="4356100" y="6145213"/>
          <p14:tracePt t="93478" x="4343400" y="6169025"/>
          <p14:tracePt t="93487" x="4294188" y="6207125"/>
          <p14:tracePt t="93494" x="4294188" y="6232525"/>
          <p14:tracePt t="93502" x="4268788" y="6245225"/>
          <p14:tracePt t="93510" x="4268788" y="6257925"/>
          <p14:tracePt t="93519" x="4268788" y="6281738"/>
          <p14:tracePt t="93535" x="4256088" y="6294438"/>
          <p14:tracePt t="93542" x="4256088" y="6307138"/>
          <p14:tracePt t="93551" x="4243388" y="6319838"/>
          <p14:tracePt t="93558" x="4230688" y="6345238"/>
          <p14:tracePt t="93590" x="4217988" y="6345238"/>
          <p14:tracePt t="93598" x="4217988" y="6357938"/>
          <p14:tracePt t="93606" x="4205288" y="6357938"/>
          <p14:tracePt t="93622" x="4181475" y="6357938"/>
          <p14:tracePt t="93630" x="4156075" y="6357938"/>
          <p14:tracePt t="93646" x="4130675" y="6357938"/>
          <p14:tracePt t="93654" x="4117975" y="6357938"/>
          <p14:tracePt t="93662" x="4092575" y="6357938"/>
          <p14:tracePt t="93673" x="4068763" y="6357938"/>
          <p14:tracePt t="93678" x="4030663" y="6345238"/>
          <p14:tracePt t="93686" x="4017963" y="6332538"/>
          <p14:tracePt t="93694" x="3979863" y="6319838"/>
          <p14:tracePt t="93702" x="3943350" y="6307138"/>
          <p14:tracePt t="93710" x="3905250" y="6307138"/>
          <p14:tracePt t="93718" x="3867150" y="6307138"/>
          <p14:tracePt t="93726" x="3830638" y="6281738"/>
          <p14:tracePt t="93735" x="3805238" y="6281738"/>
          <p14:tracePt t="93742" x="3756025" y="6281738"/>
          <p14:tracePt t="93751" x="3705225" y="6269038"/>
          <p14:tracePt t="93758" x="3654425" y="6269038"/>
          <p14:tracePt t="93767" x="3579813" y="6257925"/>
          <p14:tracePt t="93774" x="3505200" y="6245225"/>
          <p14:tracePt t="93782" x="3454400" y="6245225"/>
          <p14:tracePt t="93790" x="3405188" y="6219825"/>
          <p14:tracePt t="93800" x="3354388" y="6219825"/>
          <p14:tracePt t="93806" x="3292475" y="6219825"/>
          <p14:tracePt t="93814" x="3241675" y="6219825"/>
          <p14:tracePt t="93822" x="3205163" y="6219825"/>
          <p14:tracePt t="93830" x="3179763" y="6219825"/>
          <p14:tracePt t="93838" x="3154363" y="6219825"/>
          <p14:tracePt t="93846" x="3128963" y="6219825"/>
          <p14:tracePt t="93854" x="3103563" y="6232525"/>
          <p14:tracePt t="93862" x="3079750" y="6232525"/>
          <p14:tracePt t="93871" x="3054350" y="6245225"/>
          <p14:tracePt t="93878" x="3016250" y="6257925"/>
          <p14:tracePt t="93887" x="3003550" y="6257925"/>
          <p14:tracePt t="93894" x="2979738" y="6257925"/>
          <p14:tracePt t="93903" x="2967038" y="6269038"/>
          <p14:tracePt t="93910" x="2954338" y="6269038"/>
          <p14:tracePt t="93919" x="2928938" y="6281738"/>
          <p14:tracePt t="93936" x="2916238" y="6281738"/>
          <p14:tracePt t="94054" x="2903538" y="6294438"/>
          <p14:tracePt t="94071" x="2903538" y="6307138"/>
          <p14:tracePt t="94087" x="2941638" y="6319838"/>
          <p14:tracePt t="94094" x="2954338" y="6319838"/>
          <p14:tracePt t="94102" x="2967038" y="6332538"/>
          <p14:tracePt t="94110" x="2967038" y="6345238"/>
          <p14:tracePt t="94126" x="2967038" y="6370638"/>
          <p14:tracePt t="94135" x="2967038" y="6381750"/>
          <p14:tracePt t="94142" x="2967038" y="6407150"/>
          <p14:tracePt t="94152" x="2967038" y="6419850"/>
          <p14:tracePt t="94158" x="2967038" y="6432550"/>
          <p14:tracePt t="94166" x="2967038" y="6445250"/>
          <p14:tracePt t="94174" x="2941638" y="6483350"/>
          <p14:tracePt t="94182" x="2928938" y="6483350"/>
          <p14:tracePt t="94190" x="2928938" y="6507163"/>
          <p14:tracePt t="94478" x="2903538" y="6507163"/>
          <p14:tracePt t="94503" x="2890838" y="6507163"/>
          <p14:tracePt t="94518" x="2879725" y="6507163"/>
          <p14:tracePt t="94526" x="2867025" y="6507163"/>
          <p14:tracePt t="94558" x="2867025" y="6494463"/>
          <p14:tracePt t="94567" x="2867025" y="6470650"/>
          <p14:tracePt t="94574" x="2867025" y="6457950"/>
          <p14:tracePt t="94582" x="2867025" y="6445250"/>
          <p14:tracePt t="94590" x="2867025" y="6432550"/>
          <p14:tracePt t="94600" x="2854325" y="6432550"/>
          <p14:tracePt t="94606" x="2854325" y="6419850"/>
          <p14:tracePt t="94614" x="2854325" y="6407150"/>
          <p14:tracePt t="94623" x="2854325" y="6394450"/>
          <p14:tracePt t="94630" x="2841625" y="6381750"/>
          <p14:tracePt t="94646" x="2841625" y="6370638"/>
          <p14:tracePt t="94663" x="2841625" y="6357938"/>
          <p14:tracePt t="94687" x="2841625" y="6345238"/>
          <p14:tracePt t="94694" x="2828925" y="6345238"/>
          <p14:tracePt t="94702" x="2828925" y="6319838"/>
          <p14:tracePt t="94710" x="2816225" y="6319838"/>
          <p14:tracePt t="94728" x="2816225" y="6294438"/>
          <p14:tracePt t="94735" x="2816225" y="6281738"/>
          <p14:tracePt t="94751" x="2803525" y="6269038"/>
          <p14:tracePt t="94758" x="2803525" y="6257925"/>
          <p14:tracePt t="94767" x="2790825" y="6232525"/>
          <p14:tracePt t="94783" x="2778125" y="6207125"/>
          <p14:tracePt t="94798" x="2767013" y="6194425"/>
          <p14:tracePt t="94814" x="2767013" y="6181725"/>
          <p14:tracePt t="94822" x="2767013" y="6169025"/>
          <p14:tracePt t="94862" x="2741613" y="6145213"/>
          <p14:tracePt t="94902" x="2741613" y="6132513"/>
          <p14:tracePt t="94910" x="2741613" y="6119813"/>
          <p14:tracePt t="94926" x="2741613" y="6107113"/>
          <p14:tracePt t="94934" x="2741613" y="6094413"/>
          <p14:tracePt t="94943" x="2741613" y="6081713"/>
          <p14:tracePt t="94951" x="2741613" y="6056313"/>
          <p14:tracePt t="94958" x="2741613" y="6045200"/>
          <p14:tracePt t="94967" x="2754313" y="6032500"/>
          <p14:tracePt t="94982" x="2754313" y="6007100"/>
          <p14:tracePt t="94998" x="2754313" y="5994400"/>
          <p14:tracePt t="95023" x="2754313" y="5981700"/>
          <p14:tracePt t="95030" x="2754313" y="5956300"/>
          <p14:tracePt t="95046" x="2754313" y="5932488"/>
          <p14:tracePt t="95054" x="2754313" y="5919788"/>
          <p14:tracePt t="95062" x="2754313" y="5894388"/>
          <p14:tracePt t="95110" x="2754313" y="5881688"/>
          <p14:tracePt t="95118" x="2778125" y="5868988"/>
          <p14:tracePt t="95183" x="2790825" y="5868988"/>
          <p14:tracePt t="95190" x="2803525" y="5868988"/>
          <p14:tracePt t="95198" x="2816225" y="5843588"/>
          <p14:tracePt t="95206" x="2828925" y="5843588"/>
          <p14:tracePt t="95214" x="2854325" y="5843588"/>
          <p14:tracePt t="95223" x="2867025" y="5843588"/>
          <p14:tracePt t="95230" x="2890838" y="5843588"/>
          <p14:tracePt t="95238" x="2916238" y="5843588"/>
          <p14:tracePt t="95246" x="2941638" y="5832475"/>
          <p14:tracePt t="95254" x="2979738" y="5832475"/>
          <p14:tracePt t="95262" x="2992438" y="5832475"/>
          <p14:tracePt t="95272" x="3041650" y="5819775"/>
          <p14:tracePt t="95278" x="3067050" y="5819775"/>
          <p14:tracePt t="95287" x="3116263" y="5819775"/>
          <p14:tracePt t="95294" x="3141663" y="5819775"/>
          <p14:tracePt t="95303" x="3192463" y="5819775"/>
          <p14:tracePt t="95310" x="3254375" y="5819775"/>
          <p14:tracePt t="95319" x="3292475" y="5819775"/>
          <p14:tracePt t="95326" x="3354388" y="5819775"/>
          <p14:tracePt t="95335" x="3392488" y="5819775"/>
          <p14:tracePt t="95342" x="3441700" y="5819775"/>
          <p14:tracePt t="95351" x="3479800" y="5819775"/>
          <p14:tracePt t="95358" x="3517900" y="5819775"/>
          <p14:tracePt t="95367" x="3530600" y="5819775"/>
          <p14:tracePt t="95374" x="3554413" y="5819775"/>
          <p14:tracePt t="95382" x="3567113" y="5819775"/>
          <p14:tracePt t="95390" x="3579813" y="5819775"/>
          <p14:tracePt t="95399" x="3592513" y="5819775"/>
          <p14:tracePt t="95406" x="3605213" y="5819775"/>
          <p14:tracePt t="95423" x="3630613" y="5819775"/>
          <p14:tracePt t="95430" x="3643313" y="5819775"/>
          <p14:tracePt t="95438" x="3654425" y="5819775"/>
          <p14:tracePt t="95446" x="3667125" y="5819775"/>
          <p14:tracePt t="95454" x="3692525" y="5819775"/>
          <p14:tracePt t="95462" x="3717925" y="5819775"/>
          <p14:tracePt t="95470" x="3730625" y="5819775"/>
          <p14:tracePt t="95486" x="3743325" y="5819775"/>
          <p14:tracePt t="95622" x="3779838" y="5832475"/>
          <p14:tracePt t="95638" x="3792538" y="5843588"/>
          <p14:tracePt t="95646" x="3817938" y="5843588"/>
          <p14:tracePt t="95654" x="3856038" y="5843588"/>
          <p14:tracePt t="95671" x="3879850" y="5843588"/>
          <p14:tracePt t="95678" x="3892550" y="5843588"/>
          <p14:tracePt t="95686" x="3905250" y="5843588"/>
          <p14:tracePt t="95750" x="3905250" y="5856288"/>
          <p14:tracePt t="95758" x="3917950" y="5856288"/>
          <p14:tracePt t="95998" x="3930650" y="5868988"/>
          <p14:tracePt t="96006" x="3930650" y="5881688"/>
          <p14:tracePt t="96014" x="3917950" y="5919788"/>
          <p14:tracePt t="96030" x="3905250" y="5932488"/>
          <p14:tracePt t="96038" x="3892550" y="5945188"/>
          <p14:tracePt t="96046" x="3892550" y="5956300"/>
          <p14:tracePt t="96054" x="3892550" y="5969000"/>
          <p14:tracePt t="96062" x="3879850" y="5981700"/>
          <p14:tracePt t="96078" x="3879850" y="5994400"/>
          <p14:tracePt t="96086" x="3879850" y="6007100"/>
          <p14:tracePt t="96102" x="3879850" y="6019800"/>
          <p14:tracePt t="96110" x="3879850" y="6032500"/>
          <p14:tracePt t="96119" x="3867150" y="6032500"/>
          <p14:tracePt t="96135" x="3856038" y="6056313"/>
          <p14:tracePt t="96151" x="3843338" y="6069013"/>
          <p14:tracePt t="96167" x="3830638" y="6081713"/>
          <p14:tracePt t="96174" x="3817938" y="6094413"/>
          <p14:tracePt t="96182" x="3805238" y="6107113"/>
          <p14:tracePt t="96190" x="3792538" y="6107113"/>
          <p14:tracePt t="96200" x="3779838" y="6119813"/>
          <p14:tracePt t="96206" x="3743325" y="6132513"/>
          <p14:tracePt t="96214" x="3730625" y="6132513"/>
          <p14:tracePt t="96222" x="3717925" y="6132513"/>
          <p14:tracePt t="96230" x="3692525" y="6132513"/>
          <p14:tracePt t="96238" x="3667125" y="6132513"/>
          <p14:tracePt t="96246" x="3630613" y="6157913"/>
          <p14:tracePt t="96254" x="3617913" y="6157913"/>
          <p14:tracePt t="96262" x="3605213" y="6157913"/>
          <p14:tracePt t="96270" x="3579813" y="6157913"/>
          <p14:tracePt t="96278" x="3554413" y="6157913"/>
          <p14:tracePt t="96286" x="3541713" y="6157913"/>
          <p14:tracePt t="96294" x="3492500" y="6157913"/>
          <p14:tracePt t="96303" x="3441700" y="6157913"/>
          <p14:tracePt t="96310" x="3367088" y="6157913"/>
          <p14:tracePt t="96318" x="3305175" y="6157913"/>
          <p14:tracePt t="96327" x="3228975" y="6157913"/>
          <p14:tracePt t="96335" x="3179763" y="6157913"/>
          <p14:tracePt t="96342" x="3141663" y="6157913"/>
          <p14:tracePt t="96351" x="3116263" y="6157913"/>
          <p14:tracePt t="96358" x="3092450" y="6157913"/>
          <p14:tracePt t="96423" x="3079750" y="6157913"/>
          <p14:tracePt t="96526" x="3067050" y="6157913"/>
          <p14:tracePt t="96534" x="3054350" y="6157913"/>
          <p14:tracePt t="96583" x="3041650" y="6157913"/>
          <p14:tracePt t="96614" x="3028950" y="6157913"/>
          <p14:tracePt t="96646" x="3016250" y="6157913"/>
          <p14:tracePt t="96703" x="3003550" y="6157913"/>
          <p14:tracePt t="96718" x="2992438" y="6157913"/>
          <p14:tracePt t="96750" x="2979738" y="6169025"/>
          <p14:tracePt t="96758" x="2967038" y="6169025"/>
          <p14:tracePt t="96767" x="2954338" y="6181725"/>
          <p14:tracePt t="96774" x="2928938" y="6181725"/>
          <p14:tracePt t="96782" x="2903538" y="6181725"/>
          <p14:tracePt t="96790" x="2879725" y="6181725"/>
          <p14:tracePt t="96798" x="2854325" y="6194425"/>
          <p14:tracePt t="96806" x="2841625" y="6194425"/>
          <p14:tracePt t="96814" x="2816225" y="6194425"/>
          <p14:tracePt t="96822" x="2803525" y="6194425"/>
          <p14:tracePt t="96830" x="2790825" y="6194425"/>
          <p14:tracePt t="96910" x="2767013" y="6207125"/>
          <p14:tracePt t="96958" x="2767013" y="6219825"/>
          <p14:tracePt t="96974" x="2767013" y="6232525"/>
          <p14:tracePt t="97000" x="2767013" y="6245225"/>
          <p14:tracePt t="97014" x="2767013" y="6269038"/>
          <p14:tracePt t="97046" x="2767013" y="6281738"/>
          <p14:tracePt t="97134" x="2767013" y="6294438"/>
          <p14:tracePt t="97142" x="2767013" y="6307138"/>
          <p14:tracePt t="97158" x="2767013" y="6319838"/>
          <p14:tracePt t="97182" x="2790825" y="6319838"/>
          <p14:tracePt t="97198" x="2803525" y="6319838"/>
          <p14:tracePt t="97206" x="2828925" y="6319838"/>
          <p14:tracePt t="97214" x="2828925" y="6332538"/>
          <p14:tracePt t="97222" x="2841625" y="6332538"/>
          <p14:tracePt t="97238" x="2867025" y="6332538"/>
          <p14:tracePt t="97246" x="2890838" y="6332538"/>
          <p14:tracePt t="97254" x="2916238" y="6332538"/>
          <p14:tracePt t="97262" x="2928938" y="6332538"/>
          <p14:tracePt t="97272" x="2954338" y="6332538"/>
          <p14:tracePt t="97278" x="2967038" y="6332538"/>
          <p14:tracePt t="97286" x="3003550" y="6332538"/>
          <p14:tracePt t="97302" x="3028950" y="6332538"/>
          <p14:tracePt t="97311" x="3041650" y="6332538"/>
          <p14:tracePt t="97382" x="3054350" y="6332538"/>
          <p14:tracePt t="97414" x="3067050" y="6332538"/>
          <p14:tracePt t="97431" x="3079750" y="6332538"/>
          <p14:tracePt t="97462" x="3092450" y="6319838"/>
          <p14:tracePt t="97470" x="3092450" y="6307138"/>
          <p14:tracePt t="97750" x="3116263" y="6307138"/>
          <p14:tracePt t="97878" x="3116263" y="6319838"/>
          <p14:tracePt t="97894" x="3128963" y="6319838"/>
          <p14:tracePt t="97902" x="3141663" y="6319838"/>
          <p14:tracePt t="97910" x="3154363" y="6319838"/>
          <p14:tracePt t="97928" x="3167063" y="6319838"/>
          <p14:tracePt t="97942" x="3179763" y="6319838"/>
          <p14:tracePt t="97958" x="3192463" y="6319838"/>
          <p14:tracePt t="97984" x="3205163" y="6319838"/>
          <p14:tracePt t="97990" x="3216275" y="6319838"/>
          <p14:tracePt t="97998" x="3228975" y="6319838"/>
          <p14:tracePt t="98014" x="3241675" y="6319838"/>
          <p14:tracePt t="98022" x="3254375" y="6319838"/>
          <p14:tracePt t="98038" x="3267075" y="6319838"/>
          <p14:tracePt t="98047" x="3279775" y="6319838"/>
          <p14:tracePt t="98055" x="3292475" y="6319838"/>
          <p14:tracePt t="98310" x="3305175" y="6319838"/>
          <p14:tracePt t="98318" x="3317875" y="6319838"/>
          <p14:tracePt t="98326" x="3328988" y="6319838"/>
          <p14:tracePt t="98366" x="3341688" y="6319838"/>
          <p14:tracePt t="98374" x="3354388" y="6319838"/>
          <p14:tracePt t="98662" x="3367088" y="6319838"/>
          <p14:tracePt t="98670" x="3392488" y="6319838"/>
          <p14:tracePt t="98678" x="3441700" y="6307138"/>
          <p14:tracePt t="98687" x="3479800" y="6307138"/>
          <p14:tracePt t="98694" x="3530600" y="6307138"/>
          <p14:tracePt t="98702" x="3554413" y="6307138"/>
          <p14:tracePt t="98750" x="3567113" y="6307138"/>
          <p14:tracePt t="98790" x="3579813" y="6307138"/>
          <p14:tracePt t="98798" x="3592513" y="6307138"/>
          <p14:tracePt t="98806" x="3605213" y="6307138"/>
          <p14:tracePt t="98814" x="3617913" y="6307138"/>
          <p14:tracePt t="98822" x="3643313" y="6307138"/>
          <p14:tracePt t="98830" x="3667125" y="6307138"/>
          <p14:tracePt t="98838" x="3705225" y="6307138"/>
          <p14:tracePt t="98846" x="3743325" y="6307138"/>
          <p14:tracePt t="98854" x="3767138" y="6307138"/>
          <p14:tracePt t="98862" x="3805238" y="6307138"/>
          <p14:tracePt t="98871" x="3830638" y="6307138"/>
          <p14:tracePt t="98878" x="3867150" y="6307138"/>
          <p14:tracePt t="98887" x="3879850" y="6319838"/>
          <p14:tracePt t="98902" x="3892550" y="6319838"/>
          <p14:tracePt t="98911" x="3905250" y="6319838"/>
          <p14:tracePt t="99158" x="3917950" y="6332538"/>
          <p14:tracePt t="99167" x="3930650" y="6332538"/>
          <p14:tracePt t="99174" x="3968750" y="6345238"/>
          <p14:tracePt t="99190" x="3992563" y="6345238"/>
          <p14:tracePt t="99198" x="4005263" y="6345238"/>
          <p14:tracePt t="99206" x="4017963" y="6357938"/>
          <p14:tracePt t="99214" x="4043363" y="6357938"/>
          <p14:tracePt t="99222" x="4056063" y="6357938"/>
          <p14:tracePt t="99230" x="4081463" y="6357938"/>
          <p14:tracePt t="99238" x="4117975" y="6357938"/>
          <p14:tracePt t="99246" x="4143375" y="6357938"/>
          <p14:tracePt t="99254" x="4181475" y="6357938"/>
          <p14:tracePt t="99262" x="4230688" y="6357938"/>
          <p14:tracePt t="99272" x="4281488" y="6357938"/>
          <p14:tracePt t="99278" x="4330700" y="6357938"/>
          <p14:tracePt t="99287" x="4381500" y="6357938"/>
          <p14:tracePt t="99294" x="4418013" y="6357938"/>
          <p14:tracePt t="99302" x="4468813" y="6357938"/>
          <p14:tracePt t="99310" x="4506913" y="6357938"/>
          <p14:tracePt t="99318" x="4543425" y="6357938"/>
          <p14:tracePt t="99326" x="4556125" y="6357938"/>
          <p14:tracePt t="99335" x="4581525" y="6357938"/>
          <p14:tracePt t="99342" x="4619625" y="6357938"/>
          <p14:tracePt t="99351" x="4656138" y="6357938"/>
          <p14:tracePt t="99358" x="4706938" y="6357938"/>
          <p14:tracePt t="99367" x="4756150" y="6357938"/>
          <p14:tracePt t="99374" x="4794250" y="6357938"/>
          <p14:tracePt t="99383" x="4856163" y="6357938"/>
          <p14:tracePt t="99391" x="4894263" y="6357938"/>
          <p14:tracePt t="99398" x="4945063" y="6357938"/>
          <p14:tracePt t="99406" x="4968875" y="6357938"/>
          <p14:tracePt t="99414" x="5019675" y="6357938"/>
          <p14:tracePt t="99422" x="5045075" y="6357938"/>
          <p14:tracePt t="99430" x="5081588" y="6357938"/>
          <p14:tracePt t="99438" x="5106988" y="6357938"/>
          <p14:tracePt t="99446" x="5132388" y="6357938"/>
          <p14:tracePt t="99454" x="5157788" y="6357938"/>
          <p14:tracePt t="99462" x="5181600" y="6357938"/>
          <p14:tracePt t="99470" x="5219700" y="6357938"/>
          <p14:tracePt t="99478" x="5245100" y="6357938"/>
          <p14:tracePt t="99486" x="5281613" y="6357938"/>
          <p14:tracePt t="99494" x="5319713" y="6357938"/>
          <p14:tracePt t="99502" x="5357813" y="6357938"/>
          <p14:tracePt t="99511" x="5370513" y="6357938"/>
          <p14:tracePt t="99518" x="5407025" y="6357938"/>
          <p14:tracePt t="99528" x="5432425" y="6357938"/>
          <p14:tracePt t="99535" x="5445125" y="6357938"/>
          <p14:tracePt t="99542" x="5457825" y="6357938"/>
          <p14:tracePt t="99878" x="5483225" y="6357938"/>
          <p14:tracePt t="99886" x="5483225" y="6345238"/>
          <p14:tracePt t="99902" x="5483225" y="6332538"/>
          <p14:tracePt t="99910" x="5483225" y="6319838"/>
          <p14:tracePt t="99918" x="5483225" y="6307138"/>
          <p14:tracePt t="100014" x="5483225" y="6281738"/>
          <p14:tracePt t="100030" x="5495925" y="6269038"/>
          <p14:tracePt t="100318" x="5532438" y="6281738"/>
          <p14:tracePt t="100327" x="5645150" y="6281738"/>
          <p14:tracePt t="100334" x="5845175" y="6281738"/>
          <p14:tracePt t="100342" x="6157913" y="6281738"/>
          <p14:tracePt t="100351" x="6496050" y="6281738"/>
          <p14:tracePt t="100358" x="6946900" y="6245225"/>
          <p14:tracePt t="100367" x="7348538" y="6169025"/>
          <p14:tracePt t="100374" x="7748588" y="6107113"/>
          <p14:tracePt t="100383" x="7986713" y="6019800"/>
          <p14:tracePt t="100390" x="8199438" y="5945188"/>
          <p14:tracePt t="100398" x="8248650" y="5945188"/>
          <p14:tracePt t="100702" x="8261350" y="5945188"/>
          <p14:tracePt t="100711" x="8274050" y="5945188"/>
          <p14:tracePt t="100718" x="8299450" y="5945188"/>
          <p14:tracePt t="100726" x="8348663" y="5907088"/>
          <p14:tracePt t="100735" x="8412163" y="5894388"/>
          <p14:tracePt t="100742" x="8499475" y="5881688"/>
          <p14:tracePt t="100751" x="8612188" y="5856288"/>
          <p14:tracePt t="100758" x="8763000" y="5819775"/>
          <p14:tracePt t="100767" x="8924925" y="5756275"/>
          <p14:tracePt t="100774" x="9112250" y="5707063"/>
          <p14:tracePt t="100783" x="9375775" y="5594350"/>
          <p14:tracePt t="100791" x="9650413" y="5481638"/>
          <p14:tracePt t="100814" x="10564813" y="5018088"/>
          <p14:tracePt t="100822" x="10828338" y="4868863"/>
          <p14:tracePt t="100831" x="11028363" y="4756150"/>
          <p14:tracePt t="100838" x="11202988" y="4630738"/>
          <p14:tracePt t="100846" x="11328400" y="4530725"/>
          <p14:tracePt t="100856" x="11453813" y="4443413"/>
          <p14:tracePt t="100862" x="11553825" y="4379913"/>
          <p14:tracePt t="100871" x="11653838" y="4305300"/>
          <p14:tracePt t="100878" x="11715750" y="4241800"/>
          <p14:tracePt t="100887" x="11791950" y="4179888"/>
          <p14:tracePt t="100894" x="11853863" y="4129088"/>
          <p14:tracePt t="100902" x="11928475" y="4079875"/>
          <p14:tracePt t="100910" x="11991975" y="4054475"/>
          <p14:tracePt t="100918" x="12079288" y="4017963"/>
          <p14:tracePt t="100926" x="12153900" y="3992563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C42FC-6C85-4448-B1D1-1A953272E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chart:</a:t>
            </a:r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00973C54-AD15-432E-9648-3A495CF39D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9394539"/>
              </p:ext>
            </p:extLst>
          </p:nvPr>
        </p:nvGraphicFramePr>
        <p:xfrm>
          <a:off x="2162175" y="4943370"/>
          <a:ext cx="2185480" cy="1204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5" name="Group 44">
            <a:extLst>
              <a:ext uri="{FF2B5EF4-FFF2-40B4-BE49-F238E27FC236}">
                <a16:creationId xmlns:a16="http://schemas.microsoft.com/office/drawing/2014/main" id="{EF2C2401-4E35-404C-9F12-53D625C41FED}"/>
              </a:ext>
            </a:extLst>
          </p:cNvPr>
          <p:cNvGrpSpPr/>
          <p:nvPr/>
        </p:nvGrpSpPr>
        <p:grpSpPr>
          <a:xfrm>
            <a:off x="1023235" y="1127009"/>
            <a:ext cx="8702258" cy="5087228"/>
            <a:chOff x="362226" y="1073487"/>
            <a:chExt cx="5636179" cy="4278187"/>
          </a:xfrm>
        </p:grpSpPr>
        <p:graphicFrame>
          <p:nvGraphicFramePr>
            <p:cNvPr id="4" name="Diagram 3">
              <a:extLst>
                <a:ext uri="{FF2B5EF4-FFF2-40B4-BE49-F238E27FC236}">
                  <a16:creationId xmlns:a16="http://schemas.microsoft.com/office/drawing/2014/main" id="{30F741F5-9E2F-4AC7-B9CC-1E254F81ABB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059402253"/>
                </p:ext>
              </p:extLst>
            </p:nvPr>
          </p:nvGraphicFramePr>
          <p:xfrm>
            <a:off x="362226" y="1073487"/>
            <a:ext cx="2761975" cy="147093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10" name="Arrow: Bent-Up 9">
              <a:extLst>
                <a:ext uri="{FF2B5EF4-FFF2-40B4-BE49-F238E27FC236}">
                  <a16:creationId xmlns:a16="http://schemas.microsoft.com/office/drawing/2014/main" id="{83360EC6-1763-49E7-8479-A5BB1F93DE56}"/>
                </a:ext>
              </a:extLst>
            </p:cNvPr>
            <p:cNvSpPr/>
            <p:nvPr/>
          </p:nvSpPr>
          <p:spPr>
            <a:xfrm rot="5400000">
              <a:off x="1704424" y="2556706"/>
              <a:ext cx="382100" cy="349250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graphicFrame>
          <p:nvGraphicFramePr>
            <p:cNvPr id="12" name="Diagram 11">
              <a:extLst>
                <a:ext uri="{FF2B5EF4-FFF2-40B4-BE49-F238E27FC236}">
                  <a16:creationId xmlns:a16="http://schemas.microsoft.com/office/drawing/2014/main" id="{8DFB861E-51D2-4910-A511-393645480D6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821265132"/>
                </p:ext>
              </p:extLst>
            </p:nvPr>
          </p:nvGraphicFramePr>
          <p:xfrm>
            <a:off x="2070100" y="2544418"/>
            <a:ext cx="2618871" cy="140053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graphicFrame>
          <p:nvGraphicFramePr>
            <p:cNvPr id="14" name="Diagram 13">
              <a:extLst>
                <a:ext uri="{FF2B5EF4-FFF2-40B4-BE49-F238E27FC236}">
                  <a16:creationId xmlns:a16="http://schemas.microsoft.com/office/drawing/2014/main" id="{5C937378-D7D2-41E4-9F54-54FF1B77AF6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86965515"/>
                </p:ext>
              </p:extLst>
            </p:nvPr>
          </p:nvGraphicFramePr>
          <p:xfrm>
            <a:off x="3379534" y="3944947"/>
            <a:ext cx="2618871" cy="140053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  <p:sp>
          <p:nvSpPr>
            <p:cNvPr id="15" name="Arrow: Bent-Up 14">
              <a:extLst>
                <a:ext uri="{FF2B5EF4-FFF2-40B4-BE49-F238E27FC236}">
                  <a16:creationId xmlns:a16="http://schemas.microsoft.com/office/drawing/2014/main" id="{CFD55DE8-CB71-42E1-937D-6F12326658C4}"/>
                </a:ext>
              </a:extLst>
            </p:cNvPr>
            <p:cNvSpPr/>
            <p:nvPr/>
          </p:nvSpPr>
          <p:spPr>
            <a:xfrm rot="5400000">
              <a:off x="3295575" y="3976703"/>
              <a:ext cx="361894" cy="412004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7676126-DE84-4479-B17B-0B1AD31A774D}"/>
                </a:ext>
              </a:extLst>
            </p:cNvPr>
            <p:cNvGrpSpPr/>
            <p:nvPr/>
          </p:nvGrpSpPr>
          <p:grpSpPr>
            <a:xfrm rot="10800000">
              <a:off x="4247610" y="4999445"/>
              <a:ext cx="477333" cy="269056"/>
              <a:chOff x="705318" y="70326"/>
              <a:chExt cx="477333" cy="269056"/>
            </a:xfrm>
          </p:grpSpPr>
          <p:sp>
            <p:nvSpPr>
              <p:cNvPr id="19" name="Arrow: Right 18">
                <a:extLst>
                  <a:ext uri="{FF2B5EF4-FFF2-40B4-BE49-F238E27FC236}">
                    <a16:creationId xmlns:a16="http://schemas.microsoft.com/office/drawing/2014/main" id="{94CB86C5-0F83-42A4-BB6F-C86EE34809CF}"/>
                  </a:ext>
                </a:extLst>
              </p:cNvPr>
              <p:cNvSpPr/>
              <p:nvPr/>
            </p:nvSpPr>
            <p:spPr>
              <a:xfrm rot="10803840">
                <a:off x="705318" y="70326"/>
                <a:ext cx="477333" cy="269056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0" name="Arrow: Right 4">
                <a:extLst>
                  <a:ext uri="{FF2B5EF4-FFF2-40B4-BE49-F238E27FC236}">
                    <a16:creationId xmlns:a16="http://schemas.microsoft.com/office/drawing/2014/main" id="{67E7D526-72F6-4077-8AA3-40ACC20F3670}"/>
                  </a:ext>
                </a:extLst>
              </p:cNvPr>
              <p:cNvSpPr txBox="1"/>
              <p:nvPr/>
            </p:nvSpPr>
            <p:spPr>
              <a:xfrm rot="21603840">
                <a:off x="786035" y="124182"/>
                <a:ext cx="396616" cy="16143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1100" kern="120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A8563EB-9EA1-4591-9D0C-9F6F0428E821}"/>
                </a:ext>
              </a:extLst>
            </p:cNvPr>
            <p:cNvGrpSpPr/>
            <p:nvPr/>
          </p:nvGrpSpPr>
          <p:grpSpPr>
            <a:xfrm rot="16200000">
              <a:off x="3651255" y="4526916"/>
              <a:ext cx="507996" cy="269056"/>
              <a:chOff x="705318" y="70326"/>
              <a:chExt cx="507996" cy="269056"/>
            </a:xfrm>
          </p:grpSpPr>
          <p:sp>
            <p:nvSpPr>
              <p:cNvPr id="25" name="Arrow: Right 24">
                <a:extLst>
                  <a:ext uri="{FF2B5EF4-FFF2-40B4-BE49-F238E27FC236}">
                    <a16:creationId xmlns:a16="http://schemas.microsoft.com/office/drawing/2014/main" id="{E0362DA2-828C-49C4-B10C-AFE3F49E3C0F}"/>
                  </a:ext>
                </a:extLst>
              </p:cNvPr>
              <p:cNvSpPr/>
              <p:nvPr/>
            </p:nvSpPr>
            <p:spPr>
              <a:xfrm rot="10803840">
                <a:off x="705318" y="70326"/>
                <a:ext cx="477333" cy="269056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6" name="Arrow: Right 4">
                <a:extLst>
                  <a:ext uri="{FF2B5EF4-FFF2-40B4-BE49-F238E27FC236}">
                    <a16:creationId xmlns:a16="http://schemas.microsoft.com/office/drawing/2014/main" id="{DEB294CB-3641-4898-AE6A-10C7F3A58B09}"/>
                  </a:ext>
                </a:extLst>
              </p:cNvPr>
              <p:cNvSpPr txBox="1"/>
              <p:nvPr/>
            </p:nvSpPr>
            <p:spPr>
              <a:xfrm rot="3840">
                <a:off x="816698" y="80672"/>
                <a:ext cx="396616" cy="16143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1100" kern="120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6A92044-362F-4073-9F2A-8E037B7DB59D}"/>
                </a:ext>
              </a:extLst>
            </p:cNvPr>
            <p:cNvGrpSpPr/>
            <p:nvPr/>
          </p:nvGrpSpPr>
          <p:grpSpPr>
            <a:xfrm>
              <a:off x="2539141" y="4973419"/>
              <a:ext cx="560520" cy="378255"/>
              <a:chOff x="231495" y="69667"/>
              <a:chExt cx="560520" cy="378255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A2772D13-EE20-466A-9E1F-427606C48650}"/>
                  </a:ext>
                </a:extLst>
              </p:cNvPr>
              <p:cNvSpPr/>
              <p:nvPr/>
            </p:nvSpPr>
            <p:spPr>
              <a:xfrm>
                <a:off x="231495" y="69667"/>
                <a:ext cx="560520" cy="378255"/>
              </a:xfrm>
              <a:prstGeom prst="roundRect">
                <a:avLst>
                  <a:gd name="adj" fmla="val 16670"/>
                </a:avLst>
              </a:prstGeom>
            </p:spPr>
            <p:style>
              <a:lnRef idx="3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9" name="Rectangle: Rounded Corners 4">
                <a:extLst>
                  <a:ext uri="{FF2B5EF4-FFF2-40B4-BE49-F238E27FC236}">
                    <a16:creationId xmlns:a16="http://schemas.microsoft.com/office/drawing/2014/main" id="{9A3316BF-5243-4A0E-8B26-8AF96E6C22B3}"/>
                  </a:ext>
                </a:extLst>
              </p:cNvPr>
              <p:cNvSpPr txBox="1"/>
              <p:nvPr/>
            </p:nvSpPr>
            <p:spPr>
              <a:xfrm>
                <a:off x="249963" y="88135"/>
                <a:ext cx="523584" cy="34131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6670" tIns="26670" rIns="26670" bIns="26670" numCol="1" spcCol="1270" anchor="ctr" anchorCtr="0">
                <a:noAutofit/>
              </a:bodyPr>
              <a:lstStyle/>
              <a:p>
                <a:pPr marL="0" lvl="0" indent="0" algn="ctr" defTabSz="3111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700" dirty="0"/>
                  <a:t>High 1</a:t>
                </a:r>
                <a:endParaRPr lang="en-US" sz="700" kern="1200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D28BC90-67EF-4012-9E9B-64DB055F746B}"/>
                </a:ext>
              </a:extLst>
            </p:cNvPr>
            <p:cNvGrpSpPr/>
            <p:nvPr/>
          </p:nvGrpSpPr>
          <p:grpSpPr>
            <a:xfrm>
              <a:off x="3644042" y="4935314"/>
              <a:ext cx="560520" cy="378254"/>
              <a:chOff x="231495" y="69667"/>
              <a:chExt cx="560520" cy="378255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B12ABD76-8594-4341-8E88-4A180572980E}"/>
                  </a:ext>
                </a:extLst>
              </p:cNvPr>
              <p:cNvSpPr/>
              <p:nvPr/>
            </p:nvSpPr>
            <p:spPr>
              <a:xfrm>
                <a:off x="231495" y="69667"/>
                <a:ext cx="560520" cy="378255"/>
              </a:xfrm>
              <a:prstGeom prst="roundRect">
                <a:avLst>
                  <a:gd name="adj" fmla="val 16670"/>
                </a:avLst>
              </a:prstGeom>
            </p:spPr>
            <p:style>
              <a:lnRef idx="3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2" name="Rectangle: Rounded Corners 4">
                <a:extLst>
                  <a:ext uri="{FF2B5EF4-FFF2-40B4-BE49-F238E27FC236}">
                    <a16:creationId xmlns:a16="http://schemas.microsoft.com/office/drawing/2014/main" id="{27E543D6-7276-4182-9E06-1DB2ACCF80A7}"/>
                  </a:ext>
                </a:extLst>
              </p:cNvPr>
              <p:cNvSpPr txBox="1"/>
              <p:nvPr/>
            </p:nvSpPr>
            <p:spPr>
              <a:xfrm>
                <a:off x="249963" y="88135"/>
                <a:ext cx="523584" cy="34131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6670" tIns="26670" rIns="26670" bIns="26670" numCol="1" spcCol="1270" anchor="ctr" anchorCtr="0">
                <a:noAutofit/>
              </a:bodyPr>
              <a:lstStyle/>
              <a:p>
                <a:pPr marL="0" lvl="0" indent="0" algn="ctr" defTabSz="3111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700" dirty="0"/>
                  <a:t>Temp &gt; 35</a:t>
                </a:r>
                <a:endParaRPr lang="en-US" sz="700" kern="1200" dirty="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1F1582C-35CD-486B-B931-1149639A790B}"/>
                </a:ext>
              </a:extLst>
            </p:cNvPr>
            <p:cNvGrpSpPr/>
            <p:nvPr/>
          </p:nvGrpSpPr>
          <p:grpSpPr>
            <a:xfrm>
              <a:off x="4748166" y="4930488"/>
              <a:ext cx="560520" cy="378255"/>
              <a:chOff x="231495" y="69667"/>
              <a:chExt cx="560520" cy="378255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ABF57221-DACA-40AF-AF8A-1178D95B2136}"/>
                  </a:ext>
                </a:extLst>
              </p:cNvPr>
              <p:cNvSpPr/>
              <p:nvPr/>
            </p:nvSpPr>
            <p:spPr>
              <a:xfrm>
                <a:off x="231495" y="69667"/>
                <a:ext cx="560520" cy="378255"/>
              </a:xfrm>
              <a:prstGeom prst="roundRect">
                <a:avLst>
                  <a:gd name="adj" fmla="val 16670"/>
                </a:avLst>
              </a:prstGeom>
            </p:spPr>
            <p:style>
              <a:lnRef idx="3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5" name="Rectangle: Rounded Corners 4">
                <a:extLst>
                  <a:ext uri="{FF2B5EF4-FFF2-40B4-BE49-F238E27FC236}">
                    <a16:creationId xmlns:a16="http://schemas.microsoft.com/office/drawing/2014/main" id="{B02A0417-9E80-446E-82D6-19BB55020CEA}"/>
                  </a:ext>
                </a:extLst>
              </p:cNvPr>
              <p:cNvSpPr txBox="1"/>
              <p:nvPr/>
            </p:nvSpPr>
            <p:spPr>
              <a:xfrm>
                <a:off x="249963" y="88135"/>
                <a:ext cx="523584" cy="34131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6670" tIns="26670" rIns="26670" bIns="26670" numCol="1" spcCol="1270" anchor="ctr" anchorCtr="0">
                <a:noAutofit/>
              </a:bodyPr>
              <a:lstStyle/>
              <a:p>
                <a:pPr marL="0" lvl="0" indent="0" algn="ctr" defTabSz="3111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700" dirty="0"/>
                  <a:t>Low 0</a:t>
                </a:r>
                <a:endParaRPr lang="en-US" sz="700" kern="1200" dirty="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101081B-516F-4E75-9A57-2B17085D43FC}"/>
                </a:ext>
              </a:extLst>
            </p:cNvPr>
            <p:cNvGrpSpPr/>
            <p:nvPr/>
          </p:nvGrpSpPr>
          <p:grpSpPr>
            <a:xfrm>
              <a:off x="3133183" y="5008972"/>
              <a:ext cx="477333" cy="269056"/>
              <a:chOff x="705318" y="70326"/>
              <a:chExt cx="477333" cy="269056"/>
            </a:xfrm>
          </p:grpSpPr>
          <p:sp>
            <p:nvSpPr>
              <p:cNvPr id="37" name="Arrow: Right 36">
                <a:extLst>
                  <a:ext uri="{FF2B5EF4-FFF2-40B4-BE49-F238E27FC236}">
                    <a16:creationId xmlns:a16="http://schemas.microsoft.com/office/drawing/2014/main" id="{D05AA740-A197-4587-BAEC-C16AFEE89039}"/>
                  </a:ext>
                </a:extLst>
              </p:cNvPr>
              <p:cNvSpPr/>
              <p:nvPr/>
            </p:nvSpPr>
            <p:spPr>
              <a:xfrm rot="10803840">
                <a:off x="705318" y="70326"/>
                <a:ext cx="477333" cy="269056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8" name="Arrow: Right 4">
                <a:extLst>
                  <a:ext uri="{FF2B5EF4-FFF2-40B4-BE49-F238E27FC236}">
                    <a16:creationId xmlns:a16="http://schemas.microsoft.com/office/drawing/2014/main" id="{80054B0B-AB22-41C3-BD48-171E22C58A81}"/>
                  </a:ext>
                </a:extLst>
              </p:cNvPr>
              <p:cNvSpPr txBox="1"/>
              <p:nvPr/>
            </p:nvSpPr>
            <p:spPr>
              <a:xfrm rot="21603840">
                <a:off x="786035" y="124182"/>
                <a:ext cx="396616" cy="16143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1100" kern="1200"/>
              </a:p>
            </p:txBody>
          </p:sp>
        </p:grpSp>
      </p:grpSp>
      <p:graphicFrame>
        <p:nvGraphicFramePr>
          <p:cNvPr id="39" name="Diagram 38">
            <a:extLst>
              <a:ext uri="{FF2B5EF4-FFF2-40B4-BE49-F238E27FC236}">
                <a16:creationId xmlns:a16="http://schemas.microsoft.com/office/drawing/2014/main" id="{AAF4EEB0-45E1-4993-B468-E5A1DC9881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3476634"/>
              </p:ext>
            </p:extLst>
          </p:nvPr>
        </p:nvGraphicFramePr>
        <p:xfrm>
          <a:off x="3531933" y="5487998"/>
          <a:ext cx="2618870" cy="1400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9D50C41C-A2C3-44F9-9825-F9EAAB991CF8}"/>
              </a:ext>
            </a:extLst>
          </p:cNvPr>
          <p:cNvSpPr txBox="1"/>
          <p:nvPr/>
        </p:nvSpPr>
        <p:spPr>
          <a:xfrm>
            <a:off x="5097958" y="5265529"/>
            <a:ext cx="49247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dirty="0"/>
              <a:t>     </a:t>
            </a:r>
            <a:r>
              <a:rPr lang="en-US" sz="800" dirty="0"/>
              <a:t>Yes</a:t>
            </a:r>
            <a:r>
              <a:rPr lang="en-US" sz="1800" dirty="0"/>
              <a:t>                       </a:t>
            </a:r>
            <a:r>
              <a:rPr lang="en-US" sz="800" dirty="0"/>
              <a:t>No</a:t>
            </a:r>
            <a:endParaRPr lang="en-US" sz="1800" dirty="0"/>
          </a:p>
        </p:txBody>
      </p:sp>
      <p:graphicFrame>
        <p:nvGraphicFramePr>
          <p:cNvPr id="40" name="Diagram 39">
            <a:extLst>
              <a:ext uri="{FF2B5EF4-FFF2-40B4-BE49-F238E27FC236}">
                <a16:creationId xmlns:a16="http://schemas.microsoft.com/office/drawing/2014/main" id="{D9F4FC04-38A4-421F-96F0-E9A6036EA5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9975906"/>
              </p:ext>
            </p:extLst>
          </p:nvPr>
        </p:nvGraphicFramePr>
        <p:xfrm>
          <a:off x="3684333" y="5640398"/>
          <a:ext cx="2618870" cy="1400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grpSp>
        <p:nvGrpSpPr>
          <p:cNvPr id="42" name="Group 41">
            <a:extLst>
              <a:ext uri="{FF2B5EF4-FFF2-40B4-BE49-F238E27FC236}">
                <a16:creationId xmlns:a16="http://schemas.microsoft.com/office/drawing/2014/main" id="{A2FEBD9D-B46B-4852-B791-D131AACEE06A}"/>
              </a:ext>
            </a:extLst>
          </p:cNvPr>
          <p:cNvGrpSpPr/>
          <p:nvPr/>
        </p:nvGrpSpPr>
        <p:grpSpPr>
          <a:xfrm>
            <a:off x="2780198" y="5728155"/>
            <a:ext cx="764250" cy="523184"/>
            <a:chOff x="1621581" y="1142198"/>
            <a:chExt cx="764250" cy="523184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EBEF2CF2-F130-41EA-ABED-EB8D5E929435}"/>
                </a:ext>
              </a:extLst>
            </p:cNvPr>
            <p:cNvSpPr/>
            <p:nvPr/>
          </p:nvSpPr>
          <p:spPr>
            <a:xfrm>
              <a:off x="1621581" y="1142198"/>
              <a:ext cx="764250" cy="523184"/>
            </a:xfrm>
            <a:prstGeom prst="roundRect">
              <a:avLst>
                <a:gd name="adj" fmla="val 16670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Rectangle: Rounded Corners 4">
              <a:extLst>
                <a:ext uri="{FF2B5EF4-FFF2-40B4-BE49-F238E27FC236}">
                  <a16:creationId xmlns:a16="http://schemas.microsoft.com/office/drawing/2014/main" id="{CF83EE51-5B0B-4572-A1D5-043D01CA5E3C}"/>
                </a:ext>
              </a:extLst>
            </p:cNvPr>
            <p:cNvSpPr txBox="1"/>
            <p:nvPr/>
          </p:nvSpPr>
          <p:spPr>
            <a:xfrm>
              <a:off x="1647125" y="1167742"/>
              <a:ext cx="713162" cy="4720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Scope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23E9C38-8869-4B48-983D-2761BD154D3E}"/>
              </a:ext>
            </a:extLst>
          </p:cNvPr>
          <p:cNvGrpSpPr/>
          <p:nvPr/>
        </p:nvGrpSpPr>
        <p:grpSpPr>
          <a:xfrm>
            <a:off x="9343368" y="5629516"/>
            <a:ext cx="764250" cy="523184"/>
            <a:chOff x="1621581" y="1142198"/>
            <a:chExt cx="764250" cy="523184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D37AF36E-1A18-4C54-A0B2-2D3B0F3E6E8F}"/>
                </a:ext>
              </a:extLst>
            </p:cNvPr>
            <p:cNvSpPr/>
            <p:nvPr/>
          </p:nvSpPr>
          <p:spPr>
            <a:xfrm>
              <a:off x="1621581" y="1142198"/>
              <a:ext cx="764250" cy="523184"/>
            </a:xfrm>
            <a:prstGeom prst="roundRect">
              <a:avLst>
                <a:gd name="adj" fmla="val 16670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Rectangle: Rounded Corners 4">
              <a:extLst>
                <a:ext uri="{FF2B5EF4-FFF2-40B4-BE49-F238E27FC236}">
                  <a16:creationId xmlns:a16="http://schemas.microsoft.com/office/drawing/2014/main" id="{719786A7-D73D-4C6F-8CC1-D14908F0A9BF}"/>
                </a:ext>
              </a:extLst>
            </p:cNvPr>
            <p:cNvSpPr txBox="1"/>
            <p:nvPr/>
          </p:nvSpPr>
          <p:spPr>
            <a:xfrm>
              <a:off x="1647125" y="1167742"/>
              <a:ext cx="713162" cy="4720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End</a:t>
              </a:r>
            </a:p>
          </p:txBody>
        </p:sp>
      </p:grpSp>
      <p:sp>
        <p:nvSpPr>
          <p:cNvPr id="49" name="Arrow: Right 4">
            <a:extLst>
              <a:ext uri="{FF2B5EF4-FFF2-40B4-BE49-F238E27FC236}">
                <a16:creationId xmlns:a16="http://schemas.microsoft.com/office/drawing/2014/main" id="{4AD6F501-66E3-4B68-8FCF-BE4BF92AD49C}"/>
              </a:ext>
            </a:extLst>
          </p:cNvPr>
          <p:cNvSpPr txBox="1"/>
          <p:nvPr/>
        </p:nvSpPr>
        <p:spPr>
          <a:xfrm rot="10803840">
            <a:off x="8687017" y="5772624"/>
            <a:ext cx="612375" cy="1919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100" kern="1200"/>
          </a:p>
        </p:txBody>
      </p:sp>
    </p:spTree>
    <p:extLst>
      <p:ext uri="{BB962C8B-B14F-4D97-AF65-F5344CB8AC3E}">
        <p14:creationId xmlns:p14="http://schemas.microsoft.com/office/powerpoint/2010/main" val="726285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0691"/>
    </mc:Choice>
    <mc:Fallback>
      <p:transition spd="slow" advTm="70691"/>
    </mc:Fallback>
  </mc:AlternateContent>
  <p:extLst>
    <p:ext uri="{3A86A75C-4F4B-4683-9AE1-C65F6400EC91}">
      <p14:laserTraceLst xmlns:p14="http://schemas.microsoft.com/office/powerpoint/2010/main">
        <p14:tracePtLst>
          <p14:tracePt t="503" x="11415713" y="3579813"/>
          <p14:tracePt t="511" x="10652125" y="3479800"/>
          <p14:tracePt t="519" x="9901238" y="3429000"/>
          <p14:tracePt t="527" x="9137650" y="3303588"/>
          <p14:tracePt t="535" x="8399463" y="3203575"/>
          <p14:tracePt t="544" x="7648575" y="3128963"/>
          <p14:tracePt t="551" x="6897688" y="3103563"/>
          <p14:tracePt t="560" x="6183313" y="3078163"/>
          <p14:tracePt t="567" x="5432425" y="3054350"/>
          <p14:tracePt t="577" x="4756150" y="3054350"/>
          <p14:tracePt t="583" x="4030663" y="2978150"/>
          <p14:tracePt t="596" x="3441700" y="2878138"/>
          <p14:tracePt t="599" x="2879725" y="2803525"/>
          <p14:tracePt t="607" x="2452688" y="2740025"/>
          <p14:tracePt t="615" x="2052638" y="2665413"/>
          <p14:tracePt t="623" x="1814513" y="2665413"/>
          <p14:tracePt t="959" x="1827213" y="2678113"/>
          <p14:tracePt t="975" x="1852613" y="2690813"/>
          <p14:tracePt t="983" x="1852613" y="2703513"/>
          <p14:tracePt t="994" x="1839913" y="2728913"/>
          <p14:tracePt t="1015" x="1827213" y="2740025"/>
          <p14:tracePt t="1023" x="1814513" y="2752725"/>
          <p14:tracePt t="1031" x="1790700" y="2765425"/>
          <p14:tracePt t="1039" x="1778000" y="2778125"/>
          <p14:tracePt t="1047" x="1765300" y="2778125"/>
          <p14:tracePt t="1055" x="1752600" y="2790825"/>
          <p14:tracePt t="1063" x="1727200" y="2790825"/>
          <p14:tracePt t="1079" x="1727200" y="2803525"/>
          <p14:tracePt t="1087" x="1714500" y="2816225"/>
          <p14:tracePt t="1127" x="1701800" y="2828925"/>
          <p14:tracePt t="1135" x="1665288" y="2865438"/>
          <p14:tracePt t="1151" x="1639888" y="2878138"/>
          <p14:tracePt t="1159" x="1627188" y="2878138"/>
          <p14:tracePt t="1167" x="1601788" y="2890838"/>
          <p14:tracePt t="1177" x="1589088" y="2903538"/>
          <p14:tracePt t="1194" x="1577975" y="2916238"/>
          <p14:tracePt t="1199" x="1552575" y="2928938"/>
          <p14:tracePt t="1215" x="1552575" y="2941638"/>
          <p14:tracePt t="1231" x="1539875" y="2952750"/>
          <p14:tracePt t="1359" x="1539875" y="2965450"/>
          <p14:tracePt t="1367" x="1539875" y="2978150"/>
          <p14:tracePt t="1383" x="1527175" y="2990850"/>
          <p14:tracePt t="1393" x="1514475" y="3016250"/>
          <p14:tracePt t="1407" x="1514475" y="3028950"/>
          <p14:tracePt t="1423" x="1514475" y="3041650"/>
          <p14:tracePt t="1439" x="1514475" y="3054350"/>
          <p14:tracePt t="1479" x="1514475" y="3065463"/>
          <p14:tracePt t="1495" x="1514475" y="3078163"/>
          <p14:tracePt t="1511" x="1514475" y="3090863"/>
          <p14:tracePt t="1527" x="1514475" y="3103563"/>
          <p14:tracePt t="1535" x="1527175" y="3103563"/>
          <p14:tracePt t="1543" x="1552575" y="3128963"/>
          <p14:tracePt t="1551" x="1577975" y="3141663"/>
          <p14:tracePt t="1823" x="1577975" y="3116263"/>
          <p14:tracePt t="1831" x="1601788" y="3078163"/>
          <p14:tracePt t="1839" x="1614488" y="3065463"/>
          <p14:tracePt t="1847" x="1627188" y="3028950"/>
          <p14:tracePt t="1855" x="1665288" y="2965450"/>
          <p14:tracePt t="1863" x="1677988" y="2903538"/>
          <p14:tracePt t="1871" x="1714500" y="2803525"/>
          <p14:tracePt t="1879" x="1714500" y="2765425"/>
          <p14:tracePt t="1887" x="1739900" y="2703513"/>
          <p14:tracePt t="1895" x="1739900" y="2665413"/>
          <p14:tracePt t="1903" x="1752600" y="2603500"/>
          <p14:tracePt t="1911" x="1765300" y="2565400"/>
          <p14:tracePt t="1919" x="1765300" y="2503488"/>
          <p14:tracePt t="1927" x="1752600" y="2427288"/>
          <p14:tracePt t="1935" x="1752600" y="2390775"/>
          <p14:tracePt t="1943" x="1752600" y="2339975"/>
          <p14:tracePt t="1951" x="1739900" y="2303463"/>
          <p14:tracePt t="1960" x="1714500" y="2252663"/>
          <p14:tracePt t="1967" x="1714500" y="2190750"/>
          <p14:tracePt t="1976" x="1714500" y="2165350"/>
          <p14:tracePt t="1983" x="1714500" y="2114550"/>
          <p14:tracePt t="1993" x="1701800" y="2078038"/>
          <p14:tracePt t="1999" x="1701800" y="2039938"/>
          <p14:tracePt t="2007" x="1689100" y="2001838"/>
          <p14:tracePt t="2015" x="1689100" y="1952625"/>
          <p14:tracePt t="2023" x="1677988" y="1927225"/>
          <p14:tracePt t="2031" x="1665288" y="1901825"/>
          <p14:tracePt t="2039" x="1652588" y="1839913"/>
          <p14:tracePt t="2048" x="1639888" y="1827213"/>
          <p14:tracePt t="2055" x="1614488" y="1789113"/>
          <p14:tracePt t="2063" x="1589088" y="1727200"/>
          <p14:tracePt t="2071" x="1577975" y="1714500"/>
          <p14:tracePt t="2079" x="1565275" y="1689100"/>
          <p14:tracePt t="2087" x="1552575" y="1652588"/>
          <p14:tracePt t="2095" x="1539875" y="1614488"/>
          <p14:tracePt t="2103" x="1527175" y="1563688"/>
          <p14:tracePt t="2111" x="1527175" y="1552575"/>
          <p14:tracePt t="2119" x="1514475" y="1489075"/>
          <p14:tracePt t="2127" x="1514475" y="1463675"/>
          <p14:tracePt t="2135" x="1501775" y="1414463"/>
          <p14:tracePt t="2143" x="1489075" y="1376363"/>
          <p14:tracePt t="2151" x="1476375" y="1339850"/>
          <p14:tracePt t="2160" x="1465263" y="1314450"/>
          <p14:tracePt t="2167" x="1465263" y="1301750"/>
          <p14:tracePt t="2177" x="1452563" y="1263650"/>
          <p14:tracePt t="2183" x="1452563" y="1250950"/>
          <p14:tracePt t="2199" x="1452563" y="1227138"/>
          <p14:tracePt t="2215" x="1452563" y="1214438"/>
          <p14:tracePt t="2231" x="1452563" y="1189038"/>
          <p14:tracePt t="2247" x="1452563" y="1176338"/>
          <p14:tracePt t="2375" x="1452563" y="1189038"/>
          <p14:tracePt t="2383" x="1452563" y="1214438"/>
          <p14:tracePt t="2391" x="1452563" y="1227138"/>
          <p14:tracePt t="2399" x="1452563" y="1250950"/>
          <p14:tracePt t="2407" x="1452563" y="1276350"/>
          <p14:tracePt t="2415" x="1452563" y="1314450"/>
          <p14:tracePt t="2423" x="1452563" y="1339850"/>
          <p14:tracePt t="2431" x="1452563" y="1350963"/>
          <p14:tracePt t="2439" x="1452563" y="1389063"/>
          <p14:tracePt t="2448" x="1452563" y="1401763"/>
          <p14:tracePt t="2455" x="1452563" y="1427163"/>
          <p14:tracePt t="2471" x="1452563" y="1439863"/>
          <p14:tracePt t="2479" x="1452563" y="1476375"/>
          <p14:tracePt t="2495" x="1452563" y="1489075"/>
          <p14:tracePt t="2503" x="1452563" y="1514475"/>
          <p14:tracePt t="2511" x="1452563" y="1527175"/>
          <p14:tracePt t="2519" x="1452563" y="1539875"/>
          <p14:tracePt t="2527" x="1452563" y="1552575"/>
          <p14:tracePt t="2543" x="1452563" y="1589088"/>
          <p14:tracePt t="2551" x="1452563" y="1601788"/>
          <p14:tracePt t="2560" x="1452563" y="1614488"/>
          <p14:tracePt t="2577" x="1452563" y="1627188"/>
          <p14:tracePt t="2596" x="1452563" y="1639888"/>
          <p14:tracePt t="2607" x="1452563" y="1663700"/>
          <p14:tracePt t="2623" x="1452563" y="1689100"/>
          <p14:tracePt t="2631" x="1465263" y="1727200"/>
          <p14:tracePt t="2648" x="1476375" y="1752600"/>
          <p14:tracePt t="2655" x="1476375" y="1765300"/>
          <p14:tracePt t="2663" x="1489075" y="1789113"/>
          <p14:tracePt t="2671" x="1501775" y="1814513"/>
          <p14:tracePt t="2679" x="1501775" y="1827213"/>
          <p14:tracePt t="2687" x="1514475" y="1852613"/>
          <p14:tracePt t="2695" x="1527175" y="1865313"/>
          <p14:tracePt t="2703" x="1552575" y="1889125"/>
          <p14:tracePt t="2711" x="1565275" y="1914525"/>
          <p14:tracePt t="2719" x="1601788" y="1939925"/>
          <p14:tracePt t="2727" x="1614488" y="1965325"/>
          <p14:tracePt t="2735" x="1652588" y="1989138"/>
          <p14:tracePt t="2743" x="1677988" y="2001838"/>
          <p14:tracePt t="2751" x="1701800" y="2014538"/>
          <p14:tracePt t="2759" x="1727200" y="2039938"/>
          <p14:tracePt t="2767" x="1752600" y="2052638"/>
          <p14:tracePt t="2777" x="1790700" y="2065338"/>
          <p14:tracePt t="2783" x="1827213" y="2078038"/>
          <p14:tracePt t="2799" x="1839913" y="2089150"/>
          <p14:tracePt t="2807" x="1865313" y="2101850"/>
          <p14:tracePt t="2815" x="1878013" y="2101850"/>
          <p14:tracePt t="2831" x="1890713" y="2101850"/>
          <p14:tracePt t="2839" x="1914525" y="2114550"/>
          <p14:tracePt t="2911" x="1952625" y="2114550"/>
          <p14:tracePt t="2919" x="1965325" y="2114550"/>
          <p14:tracePt t="2927" x="2003425" y="2139950"/>
          <p14:tracePt t="2935" x="2039938" y="2139950"/>
          <p14:tracePt t="2943" x="2078038" y="2165350"/>
          <p14:tracePt t="2951" x="2116138" y="2178050"/>
          <p14:tracePt t="2960" x="2152650" y="2190750"/>
          <p14:tracePt t="2967" x="2190750" y="2190750"/>
          <p14:tracePt t="2976" x="2203450" y="2214563"/>
          <p14:tracePt t="2983" x="2239963" y="2214563"/>
          <p14:tracePt t="2995" x="2239963" y="2227263"/>
          <p14:tracePt t="2999" x="2252663" y="2239963"/>
          <p14:tracePt t="3031" x="2252663" y="2252663"/>
          <p14:tracePt t="3303" x="2265363" y="2252663"/>
          <p14:tracePt t="3311" x="2278063" y="2252663"/>
          <p14:tracePt t="3319" x="2303463" y="2252663"/>
          <p14:tracePt t="3327" x="2316163" y="2252663"/>
          <p14:tracePt t="3343" x="2328863" y="2252663"/>
          <p14:tracePt t="3351" x="2352675" y="2252663"/>
          <p14:tracePt t="3367" x="2365375" y="2252663"/>
          <p14:tracePt t="3377" x="2390775" y="2252663"/>
          <p14:tracePt t="3383" x="2403475" y="2252663"/>
          <p14:tracePt t="3407" x="2416175" y="2252663"/>
          <p14:tracePt t="3415" x="2428875" y="2239963"/>
          <p14:tracePt t="3663" x="2328863" y="2239963"/>
          <p14:tracePt t="3671" x="2290763" y="2239963"/>
          <p14:tracePt t="3679" x="2265363" y="2239963"/>
          <p14:tracePt t="3687" x="2252663" y="2239963"/>
          <p14:tracePt t="3695" x="2239963" y="2239963"/>
          <p14:tracePt t="3767" x="2228850" y="2239963"/>
          <p14:tracePt t="3847" x="2216150" y="2239963"/>
          <p14:tracePt t="3887" x="2203450" y="2239963"/>
          <p14:tracePt t="3895" x="2190750" y="2239963"/>
          <p14:tracePt t="4063" x="2190750" y="2227263"/>
          <p14:tracePt t="4079" x="2203450" y="2214563"/>
          <p14:tracePt t="4087" x="2216150" y="2214563"/>
          <p14:tracePt t="4095" x="2239963" y="2201863"/>
          <p14:tracePt t="4103" x="2252663" y="2201863"/>
          <p14:tracePt t="4111" x="2278063" y="2190750"/>
          <p14:tracePt t="4119" x="2303463" y="2178050"/>
          <p14:tracePt t="4127" x="2316163" y="2178050"/>
          <p14:tracePt t="4135" x="2328863" y="2178050"/>
          <p14:tracePt t="4143" x="2339975" y="2165350"/>
          <p14:tracePt t="4151" x="2352675" y="2165350"/>
          <p14:tracePt t="4160" x="2378075" y="2165350"/>
          <p14:tracePt t="4271" x="2390775" y="2165350"/>
          <p14:tracePt t="4327" x="2403475" y="2165350"/>
          <p14:tracePt t="4343" x="2416175" y="2165350"/>
          <p14:tracePt t="4359" x="2428875" y="2165350"/>
          <p14:tracePt t="4367" x="2441575" y="2165350"/>
          <p14:tracePt t="4383" x="2452688" y="2165350"/>
          <p14:tracePt t="4407" x="2465388" y="2165350"/>
          <p14:tracePt t="4423" x="2478088" y="2165350"/>
          <p14:tracePt t="4439" x="2490788" y="2165350"/>
          <p14:tracePt t="4448" x="2516188" y="2165350"/>
          <p14:tracePt t="4455" x="2528888" y="2165350"/>
          <p14:tracePt t="4471" x="2554288" y="2165350"/>
          <p14:tracePt t="4487" x="2565400" y="2165350"/>
          <p14:tracePt t="4567" x="2578100" y="2165350"/>
          <p14:tracePt t="4575" x="2590800" y="2165350"/>
          <p14:tracePt t="4799" x="2603500" y="2165350"/>
          <p14:tracePt t="4807" x="2616200" y="2178050"/>
          <p14:tracePt t="4831" x="2628900" y="2178050"/>
          <p14:tracePt t="4839" x="2641600" y="2178050"/>
          <p14:tracePt t="4871" x="2641600" y="2190750"/>
          <p14:tracePt t="4935" x="2654300" y="2190750"/>
          <p14:tracePt t="4951" x="2678113" y="2190750"/>
          <p14:tracePt t="4967" x="2690813" y="2190750"/>
          <p14:tracePt t="4975" x="2703513" y="2190750"/>
          <p14:tracePt t="4992" x="2716213" y="2190750"/>
          <p14:tracePt t="5103" x="2678113" y="2190750"/>
          <p14:tracePt t="5111" x="2641600" y="2190750"/>
          <p14:tracePt t="5121" x="2603500" y="2178050"/>
          <p14:tracePt t="5128" x="2565400" y="2178050"/>
          <p14:tracePt t="5135" x="2528888" y="2178050"/>
          <p14:tracePt t="5143" x="2503488" y="2178050"/>
          <p14:tracePt t="5151" x="2478088" y="2178050"/>
          <p14:tracePt t="5160" x="2452688" y="2178050"/>
          <p14:tracePt t="5167" x="2441575" y="2178050"/>
          <p14:tracePt t="5183" x="2428875" y="2178050"/>
          <p14:tracePt t="5231" x="2428875" y="2165350"/>
          <p14:tracePt t="5239" x="2416175" y="2165350"/>
          <p14:tracePt t="5247" x="2403475" y="2165350"/>
          <p14:tracePt t="5263" x="2390775" y="2152650"/>
          <p14:tracePt t="5271" x="2378075" y="2152650"/>
          <p14:tracePt t="5279" x="2365375" y="2152650"/>
          <p14:tracePt t="5287" x="2352675" y="2152650"/>
          <p14:tracePt t="5303" x="2339975" y="2152650"/>
          <p14:tracePt t="5455" x="2316163" y="2152650"/>
          <p14:tracePt t="5495" x="2316163" y="2139950"/>
          <p14:tracePt t="5503" x="2328863" y="2139950"/>
          <p14:tracePt t="5511" x="2352675" y="2139950"/>
          <p14:tracePt t="5519" x="2378075" y="2139950"/>
          <p14:tracePt t="5528" x="2403475" y="2139950"/>
          <p14:tracePt t="5535" x="2428875" y="2127250"/>
          <p14:tracePt t="5543" x="2452688" y="2127250"/>
          <p14:tracePt t="5551" x="2465388" y="2127250"/>
          <p14:tracePt t="5560" x="2490788" y="2127250"/>
          <p14:tracePt t="5567" x="2503488" y="2114550"/>
          <p14:tracePt t="5575" x="2528888" y="2114550"/>
          <p14:tracePt t="5593" x="2554288" y="2101850"/>
          <p14:tracePt t="5610" x="2565400" y="2101850"/>
          <p14:tracePt t="5615" x="2578100" y="2101850"/>
          <p14:tracePt t="5623" x="2590800" y="2101850"/>
          <p14:tracePt t="5631" x="2616200" y="2101850"/>
          <p14:tracePt t="5648" x="2641600" y="2101850"/>
          <p14:tracePt t="5655" x="2654300" y="2101850"/>
          <p14:tracePt t="5663" x="2667000" y="2101850"/>
          <p14:tracePt t="5775" x="2678113" y="2101850"/>
          <p14:tracePt t="5792" x="2690813" y="2101850"/>
          <p14:tracePt t="5807" x="2703513" y="2101850"/>
          <p14:tracePt t="5823" x="2716213" y="2101850"/>
          <p14:tracePt t="5831" x="2741613" y="2089150"/>
          <p14:tracePt t="6863" x="2778125" y="2089150"/>
          <p14:tracePt t="6871" x="2867025" y="2089150"/>
          <p14:tracePt t="6879" x="2941638" y="2078038"/>
          <p14:tracePt t="6891" x="2992438" y="2078038"/>
          <p14:tracePt t="6895" x="3028950" y="2052638"/>
          <p14:tracePt t="6903" x="3054350" y="2052638"/>
          <p14:tracePt t="6911" x="3079750" y="2052638"/>
          <p14:tracePt t="6927" x="3092450" y="2052638"/>
          <p14:tracePt t="6959" x="3092450" y="2039938"/>
          <p14:tracePt t="6993" x="3092450" y="2027238"/>
          <p14:tracePt t="6999" x="3092450" y="2014538"/>
          <p14:tracePt t="7015" x="3103563" y="2014538"/>
          <p14:tracePt t="7071" x="3116263" y="2014538"/>
          <p14:tracePt t="7079" x="3128963" y="2014538"/>
          <p14:tracePt t="7095" x="3141663" y="2014538"/>
          <p14:tracePt t="7103" x="3167063" y="2014538"/>
          <p14:tracePt t="7119" x="3192463" y="2014538"/>
          <p14:tracePt t="7127" x="3205163" y="2014538"/>
          <p14:tracePt t="7135" x="3228975" y="2014538"/>
          <p14:tracePt t="7143" x="3254375" y="2014538"/>
          <p14:tracePt t="7151" x="3292475" y="2014538"/>
          <p14:tracePt t="7159" x="3328988" y="2014538"/>
          <p14:tracePt t="7167" x="3379788" y="2014538"/>
          <p14:tracePt t="7175" x="3429000" y="2014538"/>
          <p14:tracePt t="7183" x="3467100" y="2014538"/>
          <p14:tracePt t="7192" x="3492500" y="2014538"/>
          <p14:tracePt t="7199" x="3530600" y="2014538"/>
          <p14:tracePt t="7209" x="3567113" y="2014538"/>
          <p14:tracePt t="7215" x="3592513" y="2014538"/>
          <p14:tracePt t="7226" x="3605213" y="2014538"/>
          <p14:tracePt t="7231" x="3630613" y="2014538"/>
          <p14:tracePt t="7239" x="3643313" y="2014538"/>
          <p14:tracePt t="7287" x="3667125" y="2014538"/>
          <p14:tracePt t="7303" x="3679825" y="2014538"/>
          <p14:tracePt t="7319" x="3692525" y="2014538"/>
          <p14:tracePt t="7327" x="3705225" y="2027238"/>
          <p14:tracePt t="7343" x="3730625" y="2027238"/>
          <p14:tracePt t="7359" x="3743325" y="2027238"/>
          <p14:tracePt t="7367" x="3756025" y="2027238"/>
          <p14:tracePt t="7375" x="3767138" y="2027238"/>
          <p14:tracePt t="7383" x="3779838" y="2039938"/>
          <p14:tracePt t="7396" x="3792538" y="2039938"/>
          <p14:tracePt t="7399" x="3805238" y="2039938"/>
          <p14:tracePt t="7409" x="3817938" y="2052638"/>
          <p14:tracePt t="7415" x="3830638" y="2052638"/>
          <p14:tracePt t="7425" x="3843338" y="2052638"/>
          <p14:tracePt t="7431" x="3856038" y="2052638"/>
          <p14:tracePt t="7439" x="3879850" y="2052638"/>
          <p14:tracePt t="7447" x="3892550" y="2052638"/>
          <p14:tracePt t="7463" x="3917950" y="2052638"/>
          <p14:tracePt t="7471" x="3930650" y="2052638"/>
          <p14:tracePt t="7487" x="3956050" y="2052638"/>
          <p14:tracePt t="7543" x="3968750" y="2052638"/>
          <p14:tracePt t="7559" x="3979863" y="2052638"/>
          <p14:tracePt t="7647" x="3992563" y="2052638"/>
          <p14:tracePt t="7663" x="4017963" y="2065338"/>
          <p14:tracePt t="7671" x="4030663" y="2065338"/>
          <p14:tracePt t="7679" x="4056063" y="2065338"/>
          <p14:tracePt t="7687" x="4081463" y="2089150"/>
          <p14:tracePt t="7695" x="4092575" y="2101850"/>
          <p14:tracePt t="7703" x="4117975" y="2101850"/>
          <p14:tracePt t="7711" x="4168775" y="2114550"/>
          <p14:tracePt t="7719" x="4192588" y="2139950"/>
          <p14:tracePt t="7727" x="4205288" y="2139950"/>
          <p14:tracePt t="7735" x="4217988" y="2152650"/>
          <p14:tracePt t="7743" x="4230688" y="2152650"/>
          <p14:tracePt t="7775" x="4243388" y="2165350"/>
          <p14:tracePt t="7823" x="4243388" y="2178050"/>
          <p14:tracePt t="7831" x="4230688" y="2178050"/>
          <p14:tracePt t="7839" x="4217988" y="2178050"/>
          <p14:tracePt t="7847" x="4168775" y="2190750"/>
          <p14:tracePt t="7855" x="4130675" y="2201863"/>
          <p14:tracePt t="7863" x="4092575" y="2201863"/>
          <p14:tracePt t="7871" x="4056063" y="2227263"/>
          <p14:tracePt t="7879" x="4017963" y="2227263"/>
          <p14:tracePt t="7887" x="3979863" y="2227263"/>
          <p14:tracePt t="7908" x="3930650" y="2227263"/>
          <p14:tracePt t="7912" x="3892550" y="2239963"/>
          <p14:tracePt t="7919" x="3867150" y="2252663"/>
          <p14:tracePt t="7927" x="3830638" y="2265363"/>
          <p14:tracePt t="7943" x="3817938" y="2265363"/>
          <p14:tracePt t="7951" x="3792538" y="2278063"/>
          <p14:tracePt t="7959" x="3767138" y="2278063"/>
          <p14:tracePt t="7967" x="3756025" y="2290763"/>
          <p14:tracePt t="7975" x="3730625" y="2290763"/>
          <p14:tracePt t="7983" x="3692525" y="2290763"/>
          <p14:tracePt t="7992" x="3667125" y="2290763"/>
          <p14:tracePt t="7999" x="3630613" y="2290763"/>
          <p14:tracePt t="8009" x="3592513" y="2290763"/>
          <p14:tracePt t="8015" x="3554413" y="2314575"/>
          <p14:tracePt t="8025" x="3541713" y="2314575"/>
          <p14:tracePt t="8031" x="3517900" y="2314575"/>
          <p14:tracePt t="8039" x="3479800" y="2314575"/>
          <p14:tracePt t="8048" x="3454400" y="2314575"/>
          <p14:tracePt t="8055" x="3429000" y="2314575"/>
          <p14:tracePt t="8063" x="3417888" y="2327275"/>
          <p14:tracePt t="8071" x="3392488" y="2339975"/>
          <p14:tracePt t="8079" x="3367088" y="2352675"/>
          <p14:tracePt t="8087" x="3341688" y="2365375"/>
          <p14:tracePt t="8103" x="3328988" y="2378075"/>
          <p14:tracePt t="8111" x="3317875" y="2378075"/>
          <p14:tracePt t="8127" x="3305175" y="2403475"/>
          <p14:tracePt t="8135" x="3292475" y="2403475"/>
          <p14:tracePt t="8143" x="3292475" y="2414588"/>
          <p14:tracePt t="8151" x="3279775" y="2439988"/>
          <p14:tracePt t="8159" x="3267075" y="2452688"/>
          <p14:tracePt t="8167" x="3254375" y="2478088"/>
          <p14:tracePt t="8175" x="3254375" y="2490788"/>
          <p14:tracePt t="8183" x="3254375" y="2516188"/>
          <p14:tracePt t="8195" x="3254375" y="2527300"/>
          <p14:tracePt t="8199" x="3254375" y="2540000"/>
          <p14:tracePt t="8209" x="3254375" y="2565400"/>
          <p14:tracePt t="8226" x="3254375" y="2578100"/>
          <p14:tracePt t="8231" x="3254375" y="2603500"/>
          <p14:tracePt t="8239" x="3267075" y="2616200"/>
          <p14:tracePt t="8247" x="3292475" y="2640013"/>
          <p14:tracePt t="8255" x="3317875" y="2665413"/>
          <p14:tracePt t="8263" x="3367088" y="2690813"/>
          <p14:tracePt t="8271" x="3417888" y="2716213"/>
          <p14:tracePt t="8279" x="3479800" y="2752725"/>
          <p14:tracePt t="8287" x="3530600" y="2778125"/>
          <p14:tracePt t="8295" x="3592513" y="2790825"/>
          <p14:tracePt t="8303" x="3643313" y="2816225"/>
          <p14:tracePt t="8311" x="3705225" y="2828925"/>
          <p14:tracePt t="8319" x="3756025" y="2840038"/>
          <p14:tracePt t="8327" x="3817938" y="2878138"/>
          <p14:tracePt t="8335" x="3856038" y="2903538"/>
          <p14:tracePt t="8343" x="3930650" y="2903538"/>
          <p14:tracePt t="8351" x="3956050" y="2928938"/>
          <p14:tracePt t="8359" x="3968750" y="2941638"/>
          <p14:tracePt t="8367" x="3992563" y="2941638"/>
          <p14:tracePt t="8375" x="4017963" y="2952750"/>
          <p14:tracePt t="8383" x="4030663" y="2965450"/>
          <p14:tracePt t="8399" x="4030663" y="2978150"/>
          <p14:tracePt t="8415" x="4030663" y="2990850"/>
          <p14:tracePt t="8448" x="4030663" y="3016250"/>
          <p14:tracePt t="8455" x="4005263" y="3016250"/>
          <p14:tracePt t="8656" x="3979863" y="3016250"/>
          <p14:tracePt t="8663" x="3968750" y="3003550"/>
          <p14:tracePt t="8671" x="3956050" y="3003550"/>
          <p14:tracePt t="8679" x="3943350" y="3003550"/>
          <p14:tracePt t="8751" x="3930650" y="2990850"/>
          <p14:tracePt t="8839" x="3930650" y="2978150"/>
          <p14:tracePt t="8895" x="3930650" y="2965450"/>
          <p14:tracePt t="8903" x="3917950" y="2965450"/>
          <p14:tracePt t="8943" x="3917950" y="2952750"/>
          <p14:tracePt t="8999" x="3905250" y="2952750"/>
          <p14:tracePt t="9007" x="3892550" y="2941638"/>
          <p14:tracePt t="9015" x="3879850" y="2941638"/>
          <p14:tracePt t="9024" x="3856038" y="2941638"/>
          <p14:tracePt t="9031" x="3805238" y="2928938"/>
          <p14:tracePt t="9039" x="3743325" y="2928938"/>
          <p14:tracePt t="9047" x="3654425" y="2928938"/>
          <p14:tracePt t="9055" x="3579813" y="2928938"/>
          <p14:tracePt t="9063" x="3479800" y="2928938"/>
          <p14:tracePt t="9071" x="3379788" y="2928938"/>
          <p14:tracePt t="9079" x="3279775" y="2928938"/>
          <p14:tracePt t="9087" x="3192463" y="2928938"/>
          <p14:tracePt t="9095" x="3103563" y="2928938"/>
          <p14:tracePt t="9103" x="3041650" y="2928938"/>
          <p14:tracePt t="9111" x="2992438" y="2928938"/>
          <p14:tracePt t="9120" x="2928938" y="2928938"/>
          <p14:tracePt t="9127" x="2890838" y="2928938"/>
          <p14:tracePt t="9135" x="2867025" y="2928938"/>
          <p14:tracePt t="9143" x="2841625" y="2928938"/>
          <p14:tracePt t="9159" x="2828925" y="2928938"/>
          <p14:tracePt t="9167" x="2816225" y="2928938"/>
          <p14:tracePt t="9175" x="2803525" y="2928938"/>
          <p14:tracePt t="9183" x="2790825" y="2928938"/>
          <p14:tracePt t="9192" x="2778125" y="2928938"/>
          <p14:tracePt t="9199" x="2754313" y="2928938"/>
          <p14:tracePt t="9208" x="2728913" y="2928938"/>
          <p14:tracePt t="9215" x="2716213" y="2928938"/>
          <p14:tracePt t="9225" x="2703513" y="2941638"/>
          <p14:tracePt t="9231" x="2678113" y="2941638"/>
          <p14:tracePt t="9239" x="2667000" y="2952750"/>
          <p14:tracePt t="9248" x="2654300" y="2952750"/>
          <p14:tracePt t="9255" x="2641600" y="2952750"/>
          <p14:tracePt t="9263" x="2616200" y="2965450"/>
          <p14:tracePt t="9279" x="2590800" y="2978150"/>
          <p14:tracePt t="9311" x="2565400" y="2990850"/>
          <p14:tracePt t="9359" x="2554288" y="2990850"/>
          <p14:tracePt t="9367" x="2528888" y="2990850"/>
          <p14:tracePt t="9376" x="2516188" y="2990850"/>
          <p14:tracePt t="9383" x="2490788" y="2990850"/>
          <p14:tracePt t="9399" x="2452688" y="2990850"/>
          <p14:tracePt t="9408" x="2441575" y="2990850"/>
          <p14:tracePt t="9415" x="2428875" y="2990850"/>
          <p14:tracePt t="9425" x="2416175" y="2990850"/>
          <p14:tracePt t="9431" x="2403475" y="2990850"/>
          <p14:tracePt t="9687" x="2428875" y="2990850"/>
          <p14:tracePt t="9695" x="2503488" y="2990850"/>
          <p14:tracePt t="9703" x="2554288" y="2990850"/>
          <p14:tracePt t="9711" x="2603500" y="2990850"/>
          <p14:tracePt t="9719" x="2678113" y="2990850"/>
          <p14:tracePt t="9727" x="2728913" y="2990850"/>
          <p14:tracePt t="9735" x="2790825" y="2990850"/>
          <p14:tracePt t="9743" x="2867025" y="3003550"/>
          <p14:tracePt t="9751" x="2903538" y="3003550"/>
          <p14:tracePt t="9759" x="2941638" y="3016250"/>
          <p14:tracePt t="9767" x="2979738" y="3028950"/>
          <p14:tracePt t="9779" x="2992438" y="3028950"/>
          <p14:tracePt t="9783" x="3016250" y="3028950"/>
          <p14:tracePt t="9799" x="3028950" y="3041650"/>
          <p14:tracePt t="9831" x="3041650" y="3041650"/>
          <p14:tracePt t="9839" x="3054350" y="3041650"/>
          <p14:tracePt t="9911" x="3067050" y="3041650"/>
          <p14:tracePt t="9927" x="3079750" y="3041650"/>
          <p14:tracePt t="10375" x="3103563" y="3041650"/>
          <p14:tracePt t="10383" x="3192463" y="3028950"/>
          <p14:tracePt t="10391" x="3216275" y="3028950"/>
          <p14:tracePt t="10399" x="3267075" y="3016250"/>
          <p14:tracePt t="10408" x="3292475" y="3003550"/>
          <p14:tracePt t="10415" x="3305175" y="3003550"/>
          <p14:tracePt t="10424" x="3328988" y="2990850"/>
          <p14:tracePt t="10442" x="3354388" y="2978150"/>
          <p14:tracePt t="10487" x="3367088" y="2965450"/>
          <p14:tracePt t="10535" x="3379788" y="2952750"/>
          <p14:tracePt t="10559" x="3392488" y="2941638"/>
          <p14:tracePt t="10831" x="3405188" y="2941638"/>
          <p14:tracePt t="11063" x="3417888" y="2941638"/>
          <p14:tracePt t="11071" x="3429000" y="2941638"/>
          <p14:tracePt t="11279" x="3441700" y="2941638"/>
          <p14:tracePt t="11287" x="3479800" y="2941638"/>
          <p14:tracePt t="11295" x="3517900" y="2941638"/>
          <p14:tracePt t="11303" x="3541713" y="2941638"/>
          <p14:tracePt t="11311" x="3567113" y="2941638"/>
          <p14:tracePt t="11319" x="3592513" y="2941638"/>
          <p14:tracePt t="11327" x="3605213" y="2941638"/>
          <p14:tracePt t="11335" x="3617913" y="2941638"/>
          <p14:tracePt t="11351" x="3630613" y="2941638"/>
          <p14:tracePt t="11359" x="3643313" y="2941638"/>
          <p14:tracePt t="11378" x="3654425" y="2941638"/>
          <p14:tracePt t="11391" x="3667125" y="2941638"/>
          <p14:tracePt t="11399" x="3679825" y="2941638"/>
          <p14:tracePt t="11408" x="3692525" y="2941638"/>
          <p14:tracePt t="11424" x="3717925" y="2941638"/>
          <p14:tracePt t="11431" x="3730625" y="2941638"/>
          <p14:tracePt t="11447" x="3743325" y="2941638"/>
          <p14:tracePt t="11455" x="3756025" y="2941638"/>
          <p14:tracePt t="11463" x="3767138" y="2941638"/>
          <p14:tracePt t="11487" x="3779838" y="2941638"/>
          <p14:tracePt t="11511" x="3805238" y="2941638"/>
          <p14:tracePt t="11520" x="3817938" y="2928938"/>
          <p14:tracePt t="11551" x="3830638" y="2928938"/>
          <p14:tracePt t="11559" x="3843338" y="2928938"/>
          <p14:tracePt t="11575" x="3856038" y="2928938"/>
          <p14:tracePt t="11583" x="3867150" y="2928938"/>
          <p14:tracePt t="11599" x="3879850" y="2928938"/>
          <p14:tracePt t="11608" x="3892550" y="2916238"/>
          <p14:tracePt t="11615" x="3905250" y="2916238"/>
          <p14:tracePt t="11631" x="3930650" y="2916238"/>
          <p14:tracePt t="11664" x="3943350" y="2916238"/>
          <p14:tracePt t="11679" x="3956050" y="2903538"/>
          <p14:tracePt t="11719" x="3992563" y="2903538"/>
          <p14:tracePt t="11727" x="4005263" y="2903538"/>
          <p14:tracePt t="11735" x="4017963" y="2903538"/>
          <p14:tracePt t="11743" x="4030663" y="2903538"/>
          <p14:tracePt t="11751" x="4043363" y="2903538"/>
          <p14:tracePt t="11759" x="4081463" y="2903538"/>
          <p14:tracePt t="11778" x="4092575" y="2903538"/>
          <p14:tracePt t="11863" x="4117975" y="2903538"/>
          <p14:tracePt t="11871" x="4156075" y="2903538"/>
          <p14:tracePt t="11879" x="4181475" y="2903538"/>
          <p14:tracePt t="11890" x="4205288" y="2903538"/>
          <p14:tracePt t="11895" x="4230688" y="2903538"/>
          <p14:tracePt t="11903" x="4243388" y="2903538"/>
          <p14:tracePt t="11911" x="4256088" y="2903538"/>
          <p14:tracePt t="11927" x="4281488" y="2890838"/>
          <p14:tracePt t="11959" x="4294188" y="2890838"/>
          <p14:tracePt t="11967" x="4294188" y="2878138"/>
          <p14:tracePt t="12143" x="4318000" y="2865438"/>
          <p14:tracePt t="12151" x="4343400" y="2852738"/>
          <p14:tracePt t="12167" x="4356100" y="2852738"/>
          <p14:tracePt t="12175" x="4368800" y="2852738"/>
          <p14:tracePt t="12191" x="4381500" y="2852738"/>
          <p14:tracePt t="12207" x="4406900" y="2852738"/>
          <p14:tracePt t="12367" x="4418013" y="2852738"/>
          <p14:tracePt t="12375" x="4443413" y="2852738"/>
          <p14:tracePt t="12383" x="4456113" y="2852738"/>
          <p14:tracePt t="12399" x="4481513" y="2852738"/>
          <p14:tracePt t="12535" x="4494213" y="2852738"/>
          <p14:tracePt t="12543" x="4518025" y="2852738"/>
          <p14:tracePt t="12551" x="4530725" y="2852738"/>
          <p14:tracePt t="12559" x="4556125" y="2852738"/>
          <p14:tracePt t="12567" x="4568825" y="2852738"/>
          <p14:tracePt t="12577" x="4594225" y="2852738"/>
          <p14:tracePt t="12583" x="4630738" y="2852738"/>
          <p14:tracePt t="12591" x="4656138" y="2852738"/>
          <p14:tracePt t="12599" x="4694238" y="2852738"/>
          <p14:tracePt t="12607" x="4719638" y="2852738"/>
          <p14:tracePt t="12615" x="4756150" y="2865438"/>
          <p14:tracePt t="12624" x="4806950" y="2878138"/>
          <p14:tracePt t="12631" x="4843463" y="2878138"/>
          <p14:tracePt t="12643" x="4894263" y="2878138"/>
          <p14:tracePt t="12647" x="4932363" y="2903538"/>
          <p14:tracePt t="12656" x="4968875" y="2903538"/>
          <p14:tracePt t="12663" x="5019675" y="2916238"/>
          <p14:tracePt t="12671" x="5068888" y="2916238"/>
          <p14:tracePt t="12679" x="5119688" y="2916238"/>
          <p14:tracePt t="12687" x="5157788" y="2916238"/>
          <p14:tracePt t="12695" x="5194300" y="2928938"/>
          <p14:tracePt t="12703" x="5207000" y="2928938"/>
          <p14:tracePt t="12711" x="5219700" y="2952750"/>
          <p14:tracePt t="12720" x="5232400" y="2965450"/>
          <p14:tracePt t="12727" x="5245100" y="2978150"/>
          <p14:tracePt t="13151" x="5257800" y="2990850"/>
          <p14:tracePt t="13167" x="5281613" y="2990850"/>
          <p14:tracePt t="13183" x="5294313" y="2990850"/>
          <p14:tracePt t="13199" x="5307013" y="2990850"/>
          <p14:tracePt t="13207" x="5319713" y="2990850"/>
          <p14:tracePt t="13319" x="5307013" y="2990850"/>
          <p14:tracePt t="13335" x="5294313" y="2990850"/>
          <p14:tracePt t="13351" x="5281613" y="2978150"/>
          <p14:tracePt t="13383" x="5270500" y="2965450"/>
          <p14:tracePt t="13423" x="5257800" y="2952750"/>
          <p14:tracePt t="13439" x="5245100" y="2941638"/>
          <p14:tracePt t="13456" x="5232400" y="2928938"/>
          <p14:tracePt t="13463" x="5219700" y="2928938"/>
          <p14:tracePt t="13471" x="5207000" y="2916238"/>
          <p14:tracePt t="13479" x="5181600" y="2916238"/>
          <p14:tracePt t="13487" x="5157788" y="2916238"/>
          <p14:tracePt t="13495" x="5119688" y="2916238"/>
          <p14:tracePt t="13503" x="5094288" y="2916238"/>
          <p14:tracePt t="13511" x="5045075" y="2916238"/>
          <p14:tracePt t="13520" x="5019675" y="2903538"/>
          <p14:tracePt t="13527" x="4981575" y="2903538"/>
          <p14:tracePt t="13535" x="4932363" y="2903538"/>
          <p14:tracePt t="13543" x="4868863" y="2903538"/>
          <p14:tracePt t="13551" x="4832350" y="2903538"/>
          <p14:tracePt t="13559" x="4781550" y="2903538"/>
          <p14:tracePt t="13567" x="4732338" y="2903538"/>
          <p14:tracePt t="13575" x="4681538" y="2903538"/>
          <p14:tracePt t="13583" x="4630738" y="2903538"/>
          <p14:tracePt t="13591" x="4581525" y="2903538"/>
          <p14:tracePt t="13599" x="4530725" y="2903538"/>
          <p14:tracePt t="13607" x="4481513" y="2903538"/>
          <p14:tracePt t="13615" x="4430713" y="2903538"/>
          <p14:tracePt t="13624" x="4368800" y="2903538"/>
          <p14:tracePt t="13631" x="4318000" y="2903538"/>
          <p14:tracePt t="13642" x="4281488" y="2903538"/>
          <p14:tracePt t="13647" x="4230688" y="2903538"/>
          <p14:tracePt t="13655" x="4192588" y="2916238"/>
          <p14:tracePt t="13664" x="4181475" y="2916238"/>
          <p14:tracePt t="13671" x="4156075" y="2916238"/>
          <p14:tracePt t="13679" x="4143375" y="2928938"/>
          <p14:tracePt t="13687" x="4130675" y="2928938"/>
          <p14:tracePt t="13695" x="4130675" y="2941638"/>
          <p14:tracePt t="13711" x="4117975" y="2941638"/>
          <p14:tracePt t="13727" x="4105275" y="2952750"/>
          <p14:tracePt t="13735" x="4092575" y="2965450"/>
          <p14:tracePt t="13751" x="4081463" y="2978150"/>
          <p14:tracePt t="13759" x="4068763" y="2978150"/>
          <p14:tracePt t="13767" x="4043363" y="2990850"/>
          <p14:tracePt t="13778" x="4043363" y="3003550"/>
          <p14:tracePt t="13783" x="4030663" y="3003550"/>
          <p14:tracePt t="13792" x="4017963" y="3016250"/>
          <p14:tracePt t="13799" x="4005263" y="3016250"/>
          <p14:tracePt t="13807" x="3992563" y="3028950"/>
          <p14:tracePt t="13824" x="3992563" y="3041650"/>
          <p14:tracePt t="13831" x="3968750" y="3054350"/>
          <p14:tracePt t="13863" x="3968750" y="3065463"/>
          <p14:tracePt t="13871" x="3956050" y="3065463"/>
          <p14:tracePt t="13903" x="3956050" y="3078163"/>
          <p14:tracePt t="13943" x="3930650" y="3090863"/>
          <p14:tracePt t="14535" x="3943350" y="3090863"/>
          <p14:tracePt t="14551" x="3956050" y="3090863"/>
          <p14:tracePt t="14567" x="3968750" y="3090863"/>
          <p14:tracePt t="14591" x="3979863" y="3090863"/>
          <p14:tracePt t="14655" x="3992563" y="3090863"/>
          <p14:tracePt t="14703" x="4005263" y="3090863"/>
          <p14:tracePt t="14743" x="4017963" y="3090863"/>
          <p14:tracePt t="14791" x="4030663" y="3078163"/>
          <p14:tracePt t="14807" x="4043363" y="3078163"/>
          <p14:tracePt t="14839" x="4056063" y="3065463"/>
          <p14:tracePt t="14935" x="4068763" y="3041650"/>
          <p14:tracePt t="14951" x="4068763" y="3028950"/>
          <p14:tracePt t="14959" x="4081463" y="3016250"/>
          <p14:tracePt t="15103" x="4092575" y="3003550"/>
          <p14:tracePt t="15143" x="4092575" y="2990850"/>
          <p14:tracePt t="15151" x="4105275" y="2990850"/>
          <p14:tracePt t="15391" x="4130675" y="2990850"/>
          <p14:tracePt t="15399" x="4192588" y="2990850"/>
          <p14:tracePt t="15407" x="4243388" y="3003550"/>
          <p14:tracePt t="15415" x="4281488" y="3003550"/>
          <p14:tracePt t="15423" x="4330700" y="3003550"/>
          <p14:tracePt t="15431" x="4394200" y="3016250"/>
          <p14:tracePt t="15440" x="4443413" y="3028950"/>
          <p14:tracePt t="15447" x="4481513" y="3054350"/>
          <p14:tracePt t="15457" x="4556125" y="3078163"/>
          <p14:tracePt t="15463" x="4568825" y="3078163"/>
          <p14:tracePt t="15471" x="4594225" y="3078163"/>
          <p14:tracePt t="15479" x="4656138" y="3103563"/>
          <p14:tracePt t="15487" x="4668838" y="3116263"/>
          <p14:tracePt t="15495" x="4694238" y="3116263"/>
          <p14:tracePt t="15503" x="4732338" y="3116263"/>
          <p14:tracePt t="15511" x="4756150" y="3128963"/>
          <p14:tracePt t="15519" x="4806950" y="3141663"/>
          <p14:tracePt t="15527" x="4843463" y="3165475"/>
          <p14:tracePt t="15535" x="4881563" y="3165475"/>
          <p14:tracePt t="15543" x="4919663" y="3178175"/>
          <p14:tracePt t="15551" x="4981575" y="3203575"/>
          <p14:tracePt t="15559" x="5006975" y="3216275"/>
          <p14:tracePt t="15567" x="5032375" y="3216275"/>
          <p14:tracePt t="15576" x="5057775" y="3241675"/>
          <p14:tracePt t="15583" x="5094288" y="3267075"/>
          <p14:tracePt t="15591" x="5119688" y="3303588"/>
          <p14:tracePt t="15599" x="5145088" y="3316288"/>
          <p14:tracePt t="15607" x="5194300" y="3367088"/>
          <p14:tracePt t="15615" x="5232400" y="3416300"/>
          <p14:tracePt t="15623" x="5270500" y="3441700"/>
          <p14:tracePt t="15631" x="5294313" y="3479800"/>
          <p14:tracePt t="15643" x="5307013" y="3516313"/>
          <p14:tracePt t="15647" x="5319713" y="3567113"/>
          <p14:tracePt t="15658" x="5319713" y="3603625"/>
          <p14:tracePt t="15665" x="5319713" y="3616325"/>
          <p14:tracePt t="15671" x="5319713" y="3654425"/>
          <p14:tracePt t="16023" x="5332413" y="3654425"/>
          <p14:tracePt t="16087" x="5332413" y="3667125"/>
          <p14:tracePt t="16095" x="5345113" y="3667125"/>
          <p14:tracePt t="16111" x="5383213" y="3692525"/>
          <p14:tracePt t="16191" x="5383213" y="3703638"/>
          <p14:tracePt t="16215" x="5357813" y="3703638"/>
          <p14:tracePt t="16223" x="5345113" y="3703638"/>
          <p14:tracePt t="16231" x="5319713" y="3703638"/>
          <p14:tracePt t="16239" x="5281613" y="3703638"/>
          <p14:tracePt t="16247" x="5245100" y="3703638"/>
          <p14:tracePt t="16258" x="5207000" y="3703638"/>
          <p14:tracePt t="16263" x="5170488" y="3703638"/>
          <p14:tracePt t="16271" x="5157788" y="3703638"/>
          <p14:tracePt t="16279" x="5119688" y="3703638"/>
          <p14:tracePt t="16287" x="5106988" y="3703638"/>
          <p14:tracePt t="16295" x="5068888" y="3703638"/>
          <p14:tracePt t="16303" x="5032375" y="3703638"/>
          <p14:tracePt t="16311" x="4968875" y="3703638"/>
          <p14:tracePt t="16321" x="4906963" y="3703638"/>
          <p14:tracePt t="16327" x="4856163" y="3703638"/>
          <p14:tracePt t="16335" x="4819650" y="3703638"/>
          <p14:tracePt t="16343" x="4768850" y="3703638"/>
          <p14:tracePt t="16351" x="4719638" y="3703638"/>
          <p14:tracePt t="16359" x="4668838" y="3703638"/>
          <p14:tracePt t="16367" x="4619625" y="3703638"/>
          <p14:tracePt t="16375" x="4581525" y="3703638"/>
          <p14:tracePt t="16383" x="4530725" y="3703638"/>
          <p14:tracePt t="16391" x="4506913" y="3703638"/>
          <p14:tracePt t="16399" x="4456113" y="3703638"/>
          <p14:tracePt t="16407" x="4430713" y="3703638"/>
          <p14:tracePt t="16415" x="4394200" y="3703638"/>
          <p14:tracePt t="16424" x="4368800" y="3703638"/>
          <p14:tracePt t="16431" x="4343400" y="3703638"/>
          <p14:tracePt t="16441" x="4330700" y="3703638"/>
          <p14:tracePt t="16447" x="4294188" y="3703638"/>
          <p14:tracePt t="16457" x="4281488" y="3703638"/>
          <p14:tracePt t="16463" x="4256088" y="3703638"/>
          <p14:tracePt t="16473" x="4217988" y="3703638"/>
          <p14:tracePt t="16479" x="4192588" y="3703638"/>
          <p14:tracePt t="16487" x="4156075" y="3703638"/>
          <p14:tracePt t="16495" x="4117975" y="3703638"/>
          <p14:tracePt t="16503" x="4105275" y="3703638"/>
          <p14:tracePt t="16519" x="4081463" y="3703638"/>
          <p14:tracePt t="16527" x="4068763" y="3703638"/>
          <p14:tracePt t="16535" x="4043363" y="3703638"/>
          <p14:tracePt t="16559" x="4030663" y="3703638"/>
          <p14:tracePt t="16567" x="4017963" y="3703638"/>
          <p14:tracePt t="16583" x="4005263" y="3703638"/>
          <p14:tracePt t="16591" x="3992563" y="3703638"/>
          <p14:tracePt t="16599" x="3968750" y="3703638"/>
          <p14:tracePt t="16607" x="3956050" y="3703638"/>
          <p14:tracePt t="16615" x="3930650" y="3703638"/>
          <p14:tracePt t="16623" x="3905250" y="3703638"/>
          <p14:tracePt t="16631" x="3867150" y="3703638"/>
          <p14:tracePt t="16641" x="3856038" y="3703638"/>
          <p14:tracePt t="16648" x="3830638" y="3703638"/>
          <p14:tracePt t="16657" x="3817938" y="3703638"/>
          <p14:tracePt t="16663" x="3792538" y="3703638"/>
          <p14:tracePt t="16674" x="3779838" y="3703638"/>
          <p14:tracePt t="16679" x="3767138" y="3692525"/>
          <p14:tracePt t="16688" x="3743325" y="3692525"/>
          <p14:tracePt t="16695" x="3730625" y="3692525"/>
          <p14:tracePt t="16711" x="3717925" y="3679825"/>
          <p14:tracePt t="16727" x="3705225" y="3667125"/>
          <p14:tracePt t="16735" x="3692525" y="3654425"/>
          <p14:tracePt t="16743" x="3679825" y="3654425"/>
          <p14:tracePt t="16751" x="3667125" y="3641725"/>
          <p14:tracePt t="16759" x="3654425" y="3629025"/>
          <p14:tracePt t="16775" x="3643313" y="3616325"/>
          <p14:tracePt t="16791" x="3643313" y="3603625"/>
          <p14:tracePt t="16799" x="3630613" y="3590925"/>
          <p14:tracePt t="16815" x="3630613" y="3579813"/>
          <p14:tracePt t="16831" x="3630613" y="3567113"/>
          <p14:tracePt t="16841" x="3630613" y="3554413"/>
          <p14:tracePt t="16847" x="3630613" y="3541713"/>
          <p14:tracePt t="16863" x="3630613" y="3529013"/>
          <p14:tracePt t="16873" x="3630613" y="3516313"/>
          <p14:tracePt t="16879" x="3630613" y="3503613"/>
          <p14:tracePt t="16887" x="3630613" y="3490913"/>
          <p14:tracePt t="16895" x="3630613" y="3479800"/>
          <p14:tracePt t="16911" x="3630613" y="3467100"/>
          <p14:tracePt t="16919" x="3630613" y="3454400"/>
          <p14:tracePt t="16927" x="3630613" y="3441700"/>
          <p14:tracePt t="16943" x="3630613" y="3429000"/>
          <p14:tracePt t="16959" x="3630613" y="3403600"/>
          <p14:tracePt t="16967" x="3630613" y="3390900"/>
          <p14:tracePt t="16976" x="3643313" y="3390900"/>
          <p14:tracePt t="16983" x="3654425" y="3367088"/>
          <p14:tracePt t="16991" x="3667125" y="3367088"/>
          <p14:tracePt t="16999" x="3667125" y="3354388"/>
          <p14:tracePt t="17007" x="3667125" y="3341688"/>
          <p14:tracePt t="17015" x="3679825" y="3328988"/>
          <p14:tracePt t="17023" x="3692525" y="3303588"/>
          <p14:tracePt t="17040" x="3705225" y="3303588"/>
          <p14:tracePt t="17047" x="3717925" y="3278188"/>
          <p14:tracePt t="17057" x="3717925" y="3267075"/>
          <p14:tracePt t="17074" x="3730625" y="3254375"/>
          <p14:tracePt t="17079" x="3730625" y="3241675"/>
          <p14:tracePt t="17087" x="3743325" y="3241675"/>
          <p14:tracePt t="17095" x="3743325" y="3228975"/>
          <p14:tracePt t="17111" x="3756025" y="3228975"/>
          <p14:tracePt t="17127" x="3767138" y="3216275"/>
          <p14:tracePt t="17175" x="3779838" y="3203575"/>
          <p14:tracePt t="17215" x="3805238" y="3190875"/>
          <p14:tracePt t="17231" x="3817938" y="3190875"/>
          <p14:tracePt t="17248" x="3856038" y="3190875"/>
          <p14:tracePt t="17255" x="3879850" y="3190875"/>
          <p14:tracePt t="17263" x="3905250" y="3190875"/>
          <p14:tracePt t="17272" x="3956050" y="3190875"/>
          <p14:tracePt t="17279" x="3979863" y="3190875"/>
          <p14:tracePt t="17287" x="4017963" y="3190875"/>
          <p14:tracePt t="17295" x="4043363" y="3190875"/>
          <p14:tracePt t="17303" x="4068763" y="3190875"/>
          <p14:tracePt t="17311" x="4092575" y="3190875"/>
          <p14:tracePt t="17319" x="4105275" y="3190875"/>
          <p14:tracePt t="17327" x="4117975" y="3190875"/>
          <p14:tracePt t="17343" x="4130675" y="3190875"/>
          <p14:tracePt t="17359" x="4143375" y="3190875"/>
          <p14:tracePt t="17367" x="4156075" y="3190875"/>
          <p14:tracePt t="17383" x="4168775" y="3190875"/>
          <p14:tracePt t="17391" x="4181475" y="3190875"/>
          <p14:tracePt t="17399" x="4205288" y="3203575"/>
          <p14:tracePt t="17415" x="4217988" y="3216275"/>
          <p14:tracePt t="17423" x="4230688" y="3216275"/>
          <p14:tracePt t="17455" x="4243388" y="3216275"/>
          <p14:tracePt t="17511" x="4256088" y="3216275"/>
          <p14:tracePt t="17520" x="4268788" y="3228975"/>
          <p14:tracePt t="17535" x="4281488" y="3241675"/>
          <p14:tracePt t="17543" x="4305300" y="3254375"/>
          <p14:tracePt t="17559" x="4318000" y="3254375"/>
          <p14:tracePt t="17575" x="4356100" y="3278188"/>
          <p14:tracePt t="17599" x="4368800" y="3290888"/>
          <p14:tracePt t="17695" x="4381500" y="3290888"/>
          <p14:tracePt t="17703" x="4394200" y="3290888"/>
          <p14:tracePt t="17776" x="4406900" y="3290888"/>
          <p14:tracePt t="17783" x="4418013" y="3290888"/>
          <p14:tracePt t="17799" x="4430713" y="3290888"/>
          <p14:tracePt t="17815" x="4443413" y="3290888"/>
          <p14:tracePt t="17823" x="4456113" y="3290888"/>
          <p14:tracePt t="17895" x="4468813" y="3303588"/>
          <p14:tracePt t="17935" x="4468813" y="3316288"/>
          <p14:tracePt t="17943" x="4468813" y="3328988"/>
          <p14:tracePt t="17951" x="4468813" y="3341688"/>
          <p14:tracePt t="17959" x="4443413" y="3367088"/>
          <p14:tracePt t="17975" x="4430713" y="3378200"/>
          <p14:tracePt t="17983" x="4418013" y="3378200"/>
          <p14:tracePt t="17991" x="4406900" y="3390900"/>
          <p14:tracePt t="17999" x="4394200" y="3403600"/>
          <p14:tracePt t="18015" x="4381500" y="3403600"/>
          <p14:tracePt t="18031" x="4368800" y="3403600"/>
          <p14:tracePt t="18040" x="4356100" y="3403600"/>
          <p14:tracePt t="18071" x="4356100" y="3416300"/>
          <p14:tracePt t="18151" x="4330700" y="3416300"/>
          <p14:tracePt t="18159" x="4318000" y="3416300"/>
          <p14:tracePt t="18167" x="4305300" y="3416300"/>
          <p14:tracePt t="18176" x="4281488" y="3416300"/>
          <p14:tracePt t="18183" x="4268788" y="3416300"/>
          <p14:tracePt t="18191" x="4243388" y="3416300"/>
          <p14:tracePt t="18207" x="4230688" y="3416300"/>
          <p14:tracePt t="18231" x="4205288" y="3416300"/>
          <p14:tracePt t="18240" x="4192588" y="3416300"/>
          <p14:tracePt t="18247" x="4168775" y="3416300"/>
          <p14:tracePt t="18256" x="4156075" y="3416300"/>
          <p14:tracePt t="18263" x="4130675" y="3416300"/>
          <p14:tracePt t="18273" x="4105275" y="3416300"/>
          <p14:tracePt t="18279" x="4068763" y="3416300"/>
          <p14:tracePt t="18287" x="4017963" y="3416300"/>
          <p14:tracePt t="18295" x="3968750" y="3416300"/>
          <p14:tracePt t="18303" x="3943350" y="3416300"/>
          <p14:tracePt t="18311" x="3917950" y="3416300"/>
          <p14:tracePt t="18321" x="3892550" y="3416300"/>
          <p14:tracePt t="18327" x="3879850" y="3416300"/>
          <p14:tracePt t="18335" x="3867150" y="3416300"/>
          <p14:tracePt t="18391" x="3867150" y="3403600"/>
          <p14:tracePt t="18399" x="3843338" y="3403600"/>
          <p14:tracePt t="18415" x="3817938" y="3403600"/>
          <p14:tracePt t="18423" x="3805238" y="3403600"/>
          <p14:tracePt t="18431" x="3767138" y="3403600"/>
          <p14:tracePt t="18441" x="3756025" y="3403600"/>
          <p14:tracePt t="18457" x="3730625" y="3403600"/>
          <p14:tracePt t="18473" x="3717925" y="3403600"/>
          <p14:tracePt t="18631" x="3705225" y="3378200"/>
          <p14:tracePt t="18639" x="3705225" y="3367088"/>
          <p14:tracePt t="18647" x="3705225" y="3341688"/>
          <p14:tracePt t="18655" x="3705225" y="3316288"/>
          <p14:tracePt t="18672" x="3705225" y="3290888"/>
          <p14:tracePt t="18679" x="3705225" y="3267075"/>
          <p14:tracePt t="18690" x="3705225" y="3241675"/>
          <p14:tracePt t="18695" x="3705225" y="3216275"/>
          <p14:tracePt t="18703" x="3705225" y="3190875"/>
          <p14:tracePt t="18711" x="3705225" y="3178175"/>
          <p14:tracePt t="18720" x="3705225" y="3154363"/>
          <p14:tracePt t="18727" x="3705225" y="3141663"/>
          <p14:tracePt t="18735" x="3705225" y="3116263"/>
          <p14:tracePt t="18743" x="3705225" y="3103563"/>
          <p14:tracePt t="18751" x="3705225" y="3090863"/>
          <p14:tracePt t="18759" x="3705225" y="3078163"/>
          <p14:tracePt t="18775" x="3705225" y="3054350"/>
          <p14:tracePt t="18791" x="3705225" y="3028950"/>
          <p14:tracePt t="18807" x="3705225" y="3016250"/>
          <p14:tracePt t="18815" x="3705225" y="3003550"/>
          <p14:tracePt t="18823" x="3705225" y="2990850"/>
          <p14:tracePt t="18840" x="3705225" y="2978150"/>
          <p14:tracePt t="18847" x="3705225" y="2965450"/>
          <p14:tracePt t="18863" x="3705225" y="2952750"/>
          <p14:tracePt t="18895" x="3705225" y="2941638"/>
          <p14:tracePt t="18911" x="3705225" y="2928938"/>
          <p14:tracePt t="18927" x="3705225" y="2916238"/>
          <p14:tracePt t="18959" x="3705225" y="2903538"/>
          <p14:tracePt t="18975" x="3705225" y="2890838"/>
          <p14:tracePt t="19007" x="3705225" y="2878138"/>
          <p14:tracePt t="19015" x="3730625" y="2878138"/>
          <p14:tracePt t="19023" x="3767138" y="2878138"/>
          <p14:tracePt t="19031" x="3792538" y="2878138"/>
          <p14:tracePt t="19039" x="3817938" y="2878138"/>
          <p14:tracePt t="19047" x="3856038" y="2878138"/>
          <p14:tracePt t="19057" x="3892550" y="2878138"/>
          <p14:tracePt t="19063" x="3905250" y="2878138"/>
          <p14:tracePt t="19074" x="3943350" y="2878138"/>
          <p14:tracePt t="19079" x="3956050" y="2878138"/>
          <p14:tracePt t="19095" x="3979863" y="2878138"/>
          <p14:tracePt t="19103" x="4005263" y="2878138"/>
          <p14:tracePt t="19111" x="4030663" y="2878138"/>
          <p14:tracePt t="19120" x="4043363" y="2890838"/>
          <p14:tracePt t="19127" x="4056063" y="2890838"/>
          <p14:tracePt t="19135" x="4081463" y="2890838"/>
          <p14:tracePt t="19143" x="4117975" y="2890838"/>
          <p14:tracePt t="19151" x="4130675" y="2890838"/>
          <p14:tracePt t="19159" x="4156075" y="2916238"/>
          <p14:tracePt t="19167" x="4192588" y="2916238"/>
          <p14:tracePt t="19175" x="4230688" y="2928938"/>
          <p14:tracePt t="19183" x="4281488" y="2928938"/>
          <p14:tracePt t="19191" x="4330700" y="2941638"/>
          <p14:tracePt t="19199" x="4381500" y="2941638"/>
          <p14:tracePt t="19207" x="4418013" y="2941638"/>
          <p14:tracePt t="19215" x="4456113" y="2941638"/>
          <p14:tracePt t="19223" x="4468813" y="2941638"/>
          <p14:tracePt t="19495" x="4494213" y="2941638"/>
          <p14:tracePt t="19503" x="4506913" y="2965450"/>
          <p14:tracePt t="19521" x="4530725" y="2978150"/>
          <p14:tracePt t="19535" x="4556125" y="2990850"/>
          <p14:tracePt t="19551" x="4581525" y="2990850"/>
          <p14:tracePt t="19559" x="4594225" y="3003550"/>
          <p14:tracePt t="19575" x="4606925" y="3016250"/>
          <p14:tracePt t="19599" x="4619625" y="3028950"/>
          <p14:tracePt t="19631" x="4619625" y="3041650"/>
          <p14:tracePt t="19656" x="4619625" y="3054350"/>
          <p14:tracePt t="19663" x="4619625" y="3065463"/>
          <p14:tracePt t="19671" x="4619625" y="3078163"/>
          <p14:tracePt t="19687" x="4619625" y="3090863"/>
          <p14:tracePt t="19695" x="4619625" y="3103563"/>
          <p14:tracePt t="19703" x="4619625" y="3116263"/>
          <p14:tracePt t="19711" x="4619625" y="3128963"/>
          <p14:tracePt t="19719" x="4619625" y="3154363"/>
          <p14:tracePt t="19727" x="4619625" y="3165475"/>
          <p14:tracePt t="19735" x="4619625" y="3190875"/>
          <p14:tracePt t="19743" x="4619625" y="3203575"/>
          <p14:tracePt t="19751" x="4619625" y="3228975"/>
          <p14:tracePt t="19759" x="4619625" y="3241675"/>
          <p14:tracePt t="19767" x="4619625" y="3267075"/>
          <p14:tracePt t="19775" x="4619625" y="3278188"/>
          <p14:tracePt t="19783" x="4619625" y="3290888"/>
          <p14:tracePt t="19791" x="4619625" y="3316288"/>
          <p14:tracePt t="19799" x="4606925" y="3328988"/>
          <p14:tracePt t="19815" x="4594225" y="3341688"/>
          <p14:tracePt t="19823" x="4594225" y="3354388"/>
          <p14:tracePt t="19895" x="4581525" y="3367088"/>
          <p14:tracePt t="19927" x="4568825" y="3378200"/>
          <p14:tracePt t="19943" x="4556125" y="3378200"/>
          <p14:tracePt t="19951" x="4543425" y="3378200"/>
          <p14:tracePt t="19959" x="4518025" y="3378200"/>
          <p14:tracePt t="19967" x="4506913" y="3378200"/>
          <p14:tracePt t="19975" x="4468813" y="3378200"/>
          <p14:tracePt t="19983" x="4456113" y="3378200"/>
          <p14:tracePt t="19991" x="4430713" y="3378200"/>
          <p14:tracePt t="20007" x="4406900" y="3378200"/>
          <p14:tracePt t="20015" x="4394200" y="3378200"/>
          <p14:tracePt t="20023" x="4381500" y="3378200"/>
          <p14:tracePt t="20031" x="4368800" y="3378200"/>
          <p14:tracePt t="20040" x="4356100" y="3378200"/>
          <p14:tracePt t="20049" x="4343400" y="3378200"/>
          <p14:tracePt t="20063" x="4318000" y="3378200"/>
          <p14:tracePt t="20072" x="4305300" y="3378200"/>
          <p14:tracePt t="20079" x="4294188" y="3378200"/>
          <p14:tracePt t="20089" x="4281488" y="3378200"/>
          <p14:tracePt t="20095" x="4268788" y="3378200"/>
          <p14:tracePt t="20119" x="4256088" y="3378200"/>
          <p14:tracePt t="20127" x="4243388" y="3378200"/>
          <p14:tracePt t="20135" x="4230688" y="3378200"/>
          <p14:tracePt t="20151" x="4217988" y="3378200"/>
          <p14:tracePt t="20159" x="4205288" y="3390900"/>
          <p14:tracePt t="20167" x="4192588" y="3390900"/>
          <p14:tracePt t="20175" x="4181475" y="3390900"/>
          <p14:tracePt t="20183" x="4168775" y="3390900"/>
          <p14:tracePt t="20191" x="4156075" y="3390900"/>
          <p14:tracePt t="20199" x="4143375" y="3390900"/>
          <p14:tracePt t="20207" x="4130675" y="3390900"/>
          <p14:tracePt t="20215" x="4117975" y="3390900"/>
          <p14:tracePt t="20231" x="4105275" y="3403600"/>
          <p14:tracePt t="20240" x="4092575" y="3403600"/>
          <p14:tracePt t="20256" x="4081463" y="3403600"/>
          <p14:tracePt t="20279" x="4068763" y="3403600"/>
          <p14:tracePt t="20290" x="4068763" y="3416300"/>
          <p14:tracePt t="20295" x="4043363" y="3416300"/>
          <p14:tracePt t="20311" x="4030663" y="3416300"/>
          <p14:tracePt t="20319" x="4005263" y="3429000"/>
          <p14:tracePt t="20335" x="3992563" y="3441700"/>
          <p14:tracePt t="20351" x="3979863" y="3441700"/>
          <p14:tracePt t="20367" x="3968750" y="3454400"/>
          <p14:tracePt t="20415" x="3956050" y="3454400"/>
          <p14:tracePt t="20431" x="3943350" y="3454400"/>
          <p14:tracePt t="20503" x="3930650" y="3454400"/>
          <p14:tracePt t="20703" x="3917950" y="3454400"/>
          <p14:tracePt t="20767" x="3917950" y="3467100"/>
          <p14:tracePt t="21327" x="3930650" y="3479800"/>
          <p14:tracePt t="21335" x="3979863" y="3479800"/>
          <p14:tracePt t="21343" x="4081463" y="3479800"/>
          <p14:tracePt t="21351" x="4192588" y="3479800"/>
          <p14:tracePt t="21359" x="4330700" y="3479800"/>
          <p14:tracePt t="21367" x="4456113" y="3467100"/>
          <p14:tracePt t="21375" x="4568825" y="3441700"/>
          <p14:tracePt t="21383" x="4643438" y="3441700"/>
          <p14:tracePt t="21391" x="4681538" y="3441700"/>
          <p14:tracePt t="21399" x="4694238" y="3441700"/>
          <p14:tracePt t="21407" x="4706938" y="3441700"/>
          <p14:tracePt t="21839" x="4719638" y="3441700"/>
          <p14:tracePt t="21847" x="4732338" y="3441700"/>
          <p14:tracePt t="21855" x="4743450" y="3441700"/>
          <p14:tracePt t="21863" x="4768850" y="3441700"/>
          <p14:tracePt t="21879" x="4781550" y="3441700"/>
          <p14:tracePt t="21919" x="4794250" y="3429000"/>
          <p14:tracePt t="21943" x="4794250" y="3416300"/>
          <p14:tracePt t="21959" x="4806950" y="3403600"/>
          <p14:tracePt t="21983" x="4819650" y="3403600"/>
          <p14:tracePt t="21991" x="4832350" y="3403600"/>
          <p14:tracePt t="21999" x="4843463" y="3390900"/>
          <p14:tracePt t="22055" x="4856163" y="3378200"/>
          <p14:tracePt t="22087" x="4868863" y="3367088"/>
          <p14:tracePt t="22119" x="4881563" y="3367088"/>
          <p14:tracePt t="22135" x="4894263" y="3367088"/>
          <p14:tracePt t="22143" x="4906963" y="3367088"/>
          <p14:tracePt t="22159" x="4919663" y="3367088"/>
          <p14:tracePt t="22176" x="4945063" y="3367088"/>
          <p14:tracePt t="22199" x="4956175" y="3367088"/>
          <p14:tracePt t="22695" x="4981575" y="3367088"/>
          <p14:tracePt t="22703" x="4994275" y="3367088"/>
          <p14:tracePt t="22711" x="5019675" y="3367088"/>
          <p14:tracePt t="22719" x="5057775" y="3367088"/>
          <p14:tracePt t="22727" x="5081588" y="3367088"/>
          <p14:tracePt t="22735" x="5132388" y="3341688"/>
          <p14:tracePt t="22743" x="5170488" y="3341688"/>
          <p14:tracePt t="22751" x="5219700" y="3328988"/>
          <p14:tracePt t="22759" x="5270500" y="3328988"/>
          <p14:tracePt t="22767" x="5319713" y="3316288"/>
          <p14:tracePt t="22775" x="5357813" y="3316288"/>
          <p14:tracePt t="22783" x="5394325" y="3316288"/>
          <p14:tracePt t="22791" x="5419725" y="3316288"/>
          <p14:tracePt t="22807" x="5432425" y="3316288"/>
          <p14:tracePt t="22863" x="5445125" y="3316288"/>
          <p14:tracePt t="22871" x="5470525" y="3290888"/>
          <p14:tracePt t="22887" x="5495925" y="3290888"/>
          <p14:tracePt t="22895" x="5507038" y="3278188"/>
          <p14:tracePt t="22903" x="5545138" y="3278188"/>
          <p14:tracePt t="22919" x="5570538" y="3278188"/>
          <p14:tracePt t="22927" x="5583238" y="3278188"/>
          <p14:tracePt t="22935" x="5595938" y="3278188"/>
          <p14:tracePt t="22943" x="5607050" y="3278188"/>
          <p14:tracePt t="22951" x="5619750" y="3278188"/>
          <p14:tracePt t="22959" x="5657850" y="3267075"/>
          <p14:tracePt t="22976" x="5670550" y="3267075"/>
          <p14:tracePt t="22983" x="5683250" y="3267075"/>
          <p14:tracePt t="22991" x="5708650" y="3267075"/>
          <p14:tracePt t="22999" x="5732463" y="3267075"/>
          <p14:tracePt t="23007" x="5770563" y="3254375"/>
          <p14:tracePt t="23015" x="5783263" y="3254375"/>
          <p14:tracePt t="23023" x="5795963" y="3254375"/>
          <p14:tracePt t="23031" x="5821363" y="3254375"/>
          <p14:tracePt t="23039" x="5845175" y="3254375"/>
          <p14:tracePt t="23047" x="5883275" y="3254375"/>
          <p14:tracePt t="23063" x="5908675" y="3254375"/>
          <p14:tracePt t="23072" x="5932488" y="3254375"/>
          <p14:tracePt t="23079" x="5957888" y="3254375"/>
          <p14:tracePt t="23095" x="5970588" y="3254375"/>
          <p14:tracePt t="23103" x="6008688" y="3254375"/>
          <p14:tracePt t="23111" x="6021388" y="3254375"/>
          <p14:tracePt t="23127" x="6045200" y="3254375"/>
          <p14:tracePt t="23135" x="6057900" y="3254375"/>
          <p14:tracePt t="23143" x="6070600" y="3254375"/>
          <p14:tracePt t="23151" x="6096000" y="3254375"/>
          <p14:tracePt t="23167" x="6134100" y="3254375"/>
          <p14:tracePt t="23175" x="6157913" y="3254375"/>
          <p14:tracePt t="23183" x="6170613" y="3254375"/>
          <p14:tracePt t="23191" x="6208713" y="3254375"/>
          <p14:tracePt t="23199" x="6221413" y="3254375"/>
          <p14:tracePt t="23207" x="6246813" y="3254375"/>
          <p14:tracePt t="23223" x="6270625" y="3254375"/>
          <p14:tracePt t="23231" x="6283325" y="3254375"/>
          <p14:tracePt t="23248" x="6296025" y="3254375"/>
          <p14:tracePt t="23256" x="6321425" y="3254375"/>
          <p14:tracePt t="23263" x="6334125" y="3254375"/>
          <p14:tracePt t="23272" x="6346825" y="3254375"/>
          <p14:tracePt t="23279" x="6359525" y="3254375"/>
          <p14:tracePt t="23289" x="6370638" y="3254375"/>
          <p14:tracePt t="23295" x="6383338" y="3254375"/>
          <p14:tracePt t="23306" x="6408738" y="3254375"/>
          <p14:tracePt t="23319" x="6434138" y="3254375"/>
          <p14:tracePt t="23327" x="6446838" y="3254375"/>
          <p14:tracePt t="23335" x="6459538" y="3254375"/>
          <p14:tracePt t="23343" x="6472238" y="3254375"/>
          <p14:tracePt t="23359" x="6483350" y="3254375"/>
          <p14:tracePt t="23376" x="6496050" y="3254375"/>
          <p14:tracePt t="23391" x="6508750" y="3241675"/>
          <p14:tracePt t="23415" x="6521450" y="3241675"/>
          <p14:tracePt t="23423" x="6534150" y="3241675"/>
          <p14:tracePt t="23439" x="6546850" y="3241675"/>
          <p14:tracePt t="23447" x="6559550" y="3241675"/>
          <p14:tracePt t="23455" x="6572250" y="3241675"/>
          <p14:tracePt t="23463" x="6584950" y="3241675"/>
          <p14:tracePt t="23472" x="6608763" y="3241675"/>
          <p14:tracePt t="23489" x="6621463" y="3241675"/>
          <p14:tracePt t="23495" x="6634163" y="3241675"/>
          <p14:tracePt t="23507" x="6646863" y="3241675"/>
          <p14:tracePt t="23567" x="6672263" y="3254375"/>
          <p14:tracePt t="23575" x="6684963" y="3254375"/>
          <p14:tracePt t="23583" x="6696075" y="3278188"/>
          <p14:tracePt t="23599" x="6708775" y="3278188"/>
          <p14:tracePt t="23607" x="6721475" y="3290888"/>
          <p14:tracePt t="23623" x="6721475" y="3303588"/>
          <p14:tracePt t="23631" x="6721475" y="3316288"/>
          <p14:tracePt t="23663" x="6734175" y="3316288"/>
          <p14:tracePt t="23767" x="6734175" y="3341688"/>
          <p14:tracePt t="23775" x="6734175" y="3354388"/>
          <p14:tracePt t="23791" x="6734175" y="3367088"/>
          <p14:tracePt t="23807" x="6734175" y="3390900"/>
          <p14:tracePt t="23823" x="6734175" y="3403600"/>
          <p14:tracePt t="23839" x="6734175" y="3429000"/>
          <p14:tracePt t="23847" x="6734175" y="3441700"/>
          <p14:tracePt t="23863" x="6734175" y="3467100"/>
          <p14:tracePt t="23872" x="6734175" y="3479800"/>
          <p14:tracePt t="23889" x="6734175" y="3503613"/>
          <p14:tracePt t="23909" x="6734175" y="3516313"/>
          <p14:tracePt t="23911" x="6734175" y="3529013"/>
          <p14:tracePt t="23919" x="6734175" y="3541713"/>
          <p14:tracePt t="23935" x="6734175" y="3567113"/>
          <p14:tracePt t="23951" x="6708775" y="3590925"/>
          <p14:tracePt t="23967" x="6684963" y="3616325"/>
          <p14:tracePt t="23975" x="6659563" y="3616325"/>
          <p14:tracePt t="23983" x="6608763" y="3654425"/>
          <p14:tracePt t="23991" x="6572250" y="3667125"/>
          <p14:tracePt t="23999" x="6496050" y="3692525"/>
          <p14:tracePt t="24007" x="6434138" y="3692525"/>
          <p14:tracePt t="24015" x="6346825" y="3703638"/>
          <p14:tracePt t="24023" x="6270625" y="3703638"/>
          <p14:tracePt t="24031" x="6208713" y="3703638"/>
          <p14:tracePt t="24040" x="6121400" y="3703638"/>
          <p14:tracePt t="24051" x="6070600" y="3716338"/>
          <p14:tracePt t="24056" x="5995988" y="3716338"/>
          <p14:tracePt t="24063" x="5932488" y="3716338"/>
          <p14:tracePt t="24073" x="5857875" y="3716338"/>
          <p14:tracePt t="24079" x="5757863" y="3716338"/>
          <p14:tracePt t="24089" x="5657850" y="3716338"/>
          <p14:tracePt t="24095" x="5545138" y="3716338"/>
          <p14:tracePt t="24105" x="5432425" y="3716338"/>
          <p14:tracePt t="24111" x="5307013" y="3716338"/>
          <p14:tracePt t="24119" x="5245100" y="3716338"/>
          <p14:tracePt t="24127" x="5145088" y="3716338"/>
          <p14:tracePt t="24135" x="5094288" y="3716338"/>
          <p14:tracePt t="24143" x="5045075" y="3716338"/>
          <p14:tracePt t="24151" x="5019675" y="3716338"/>
          <p14:tracePt t="24159" x="4981575" y="3716338"/>
          <p14:tracePt t="24167" x="4968875" y="3741738"/>
          <p14:tracePt t="24176" x="4945063" y="3741738"/>
          <p14:tracePt t="24183" x="4932363" y="3741738"/>
          <p14:tracePt t="24191" x="4906963" y="3741738"/>
          <p14:tracePt t="24199" x="4894263" y="3754438"/>
          <p14:tracePt t="24207" x="4868863" y="3754438"/>
          <p14:tracePt t="24215" x="4843463" y="3767138"/>
          <p14:tracePt t="24223" x="4819650" y="3767138"/>
          <p14:tracePt t="24231" x="4794250" y="3779838"/>
          <p14:tracePt t="24239" x="4756150" y="3792538"/>
          <p14:tracePt t="24247" x="4732338" y="3803650"/>
          <p14:tracePt t="24255" x="4706938" y="3803650"/>
          <p14:tracePt t="24272" x="4694238" y="3803650"/>
          <p14:tracePt t="24279" x="4681538" y="3803650"/>
          <p14:tracePt t="24288" x="4668838" y="3816350"/>
          <p14:tracePt t="24307" x="4656138" y="3829050"/>
          <p14:tracePt t="24311" x="4643438" y="3829050"/>
          <p14:tracePt t="24327" x="4630738" y="3841750"/>
          <p14:tracePt t="24335" x="4606925" y="3841750"/>
          <p14:tracePt t="24343" x="4594225" y="3854450"/>
          <p14:tracePt t="24351" x="4556125" y="3854450"/>
          <p14:tracePt t="24359" x="4543425" y="3867150"/>
          <p14:tracePt t="24367" x="4518025" y="3879850"/>
          <p14:tracePt t="24383" x="4494213" y="3879850"/>
          <p14:tracePt t="24391" x="4468813" y="3892550"/>
          <p14:tracePt t="24399" x="4443413" y="3905250"/>
          <p14:tracePt t="24407" x="4430713" y="3916363"/>
          <p14:tracePt t="24415" x="4406900" y="3929063"/>
          <p14:tracePt t="24423" x="4381500" y="3929063"/>
          <p14:tracePt t="24431" x="4368800" y="3929063"/>
          <p14:tracePt t="24440" x="4343400" y="3954463"/>
          <p14:tracePt t="24449" x="4330700" y="3967163"/>
          <p14:tracePt t="24456" x="4305300" y="3967163"/>
          <p14:tracePt t="24463" x="4281488" y="3979863"/>
          <p14:tracePt t="24503" x="4281488" y="3992563"/>
          <p14:tracePt t="24567" x="4281488" y="4005263"/>
          <p14:tracePt t="24655" x="4281488" y="4029075"/>
          <p14:tracePt t="24687" x="4281488" y="4041775"/>
          <p14:tracePt t="24704" x="4281488" y="4054475"/>
          <p14:tracePt t="24711" x="4281488" y="4067175"/>
          <p14:tracePt t="24719" x="4281488" y="4079875"/>
          <p14:tracePt t="24727" x="4294188" y="4092575"/>
          <p14:tracePt t="24743" x="4305300" y="4105275"/>
          <p14:tracePt t="24751" x="4318000" y="4117975"/>
          <p14:tracePt t="24759" x="4343400" y="4117975"/>
          <p14:tracePt t="24767" x="4356100" y="4129088"/>
          <p14:tracePt t="24775" x="4368800" y="4129088"/>
          <p14:tracePt t="24783" x="4406900" y="4129088"/>
          <p14:tracePt t="24791" x="4430713" y="4141788"/>
          <p14:tracePt t="24799" x="4443413" y="4154488"/>
          <p14:tracePt t="24807" x="4468813" y="4154488"/>
          <p14:tracePt t="24823" x="4481513" y="4154488"/>
          <p14:tracePt t="24831" x="4506913" y="4167188"/>
          <p14:tracePt t="24847" x="4518025" y="4167188"/>
          <p14:tracePt t="24856" x="4530725" y="4167188"/>
          <p14:tracePt t="24863" x="4543425" y="4167188"/>
          <p14:tracePt t="24872" x="4556125" y="4167188"/>
          <p14:tracePt t="24879" x="4568825" y="4167188"/>
          <p14:tracePt t="24895" x="4581525" y="4167188"/>
          <p14:tracePt t="24919" x="4594225" y="4167188"/>
          <p14:tracePt t="24927" x="4606925" y="4179888"/>
          <p14:tracePt t="24943" x="4619625" y="4179888"/>
          <p14:tracePt t="24959" x="4630738" y="4179888"/>
          <p14:tracePt t="24967" x="4656138" y="4179888"/>
          <p14:tracePt t="24976" x="4668838" y="4179888"/>
          <p14:tracePt t="24983" x="4681538" y="4179888"/>
          <p14:tracePt t="24991" x="4694238" y="4179888"/>
          <p14:tracePt t="24999" x="4719638" y="4179888"/>
          <p14:tracePt t="25007" x="4743450" y="4192588"/>
          <p14:tracePt t="25023" x="4756150" y="4192588"/>
          <p14:tracePt t="25031" x="4781550" y="4192588"/>
          <p14:tracePt t="25047" x="4794250" y="4192588"/>
          <p14:tracePt t="25055" x="4819650" y="4205288"/>
          <p14:tracePt t="25072" x="4843463" y="4205288"/>
          <p14:tracePt t="25079" x="4856163" y="4205288"/>
          <p14:tracePt t="25088" x="4868863" y="4205288"/>
          <p14:tracePt t="25095" x="4894263" y="4205288"/>
          <p14:tracePt t="25107" x="4906963" y="4205288"/>
          <p14:tracePt t="25111" x="4919663" y="4205288"/>
          <p14:tracePt t="25119" x="4932363" y="4205288"/>
          <p14:tracePt t="25135" x="4945063" y="4205288"/>
          <p14:tracePt t="25143" x="4956175" y="4205288"/>
          <p14:tracePt t="25159" x="4968875" y="4205288"/>
          <p14:tracePt t="25303" x="4981575" y="4205288"/>
          <p14:tracePt t="25319" x="4994275" y="4205288"/>
          <p14:tracePt t="25327" x="5006975" y="4205288"/>
          <p14:tracePt t="25335" x="5019675" y="4205288"/>
          <p14:tracePt t="25343" x="5032375" y="4205288"/>
          <p14:tracePt t="25351" x="5045075" y="4205288"/>
          <p14:tracePt t="25359" x="5057775" y="4205288"/>
          <p14:tracePt t="25367" x="5068888" y="4205288"/>
          <p14:tracePt t="25376" x="5094288" y="4205288"/>
          <p14:tracePt t="25399" x="5119688" y="4205288"/>
          <p14:tracePt t="25415" x="5132388" y="4205288"/>
          <p14:tracePt t="25447" x="5145088" y="4205288"/>
          <p14:tracePt t="25463" x="5157788" y="4205288"/>
          <p14:tracePt t="25479" x="5181600" y="4205288"/>
          <p14:tracePt t="25487" x="5207000" y="4205288"/>
          <p14:tracePt t="25495" x="5232400" y="4205288"/>
          <p14:tracePt t="25507" x="5257800" y="4205288"/>
          <p14:tracePt t="25511" x="5281613" y="4205288"/>
          <p14:tracePt t="25519" x="5319713" y="4205288"/>
          <p14:tracePt t="25527" x="5345113" y="4205288"/>
          <p14:tracePt t="25535" x="5394325" y="4205288"/>
          <p14:tracePt t="25543" x="5432425" y="4205288"/>
          <p14:tracePt t="25551" x="5495925" y="4192588"/>
          <p14:tracePt t="25559" x="5557838" y="4192588"/>
          <p14:tracePt t="25567" x="5595938" y="4167188"/>
          <p14:tracePt t="25575" x="5619750" y="4154488"/>
          <p14:tracePt t="25599" x="5632450" y="4154488"/>
          <p14:tracePt t="25607" x="5670550" y="4154488"/>
          <p14:tracePt t="26239" x="5683250" y="4141788"/>
          <p14:tracePt t="26279" x="5708650" y="4141788"/>
          <p14:tracePt t="26327" x="5708650" y="4129088"/>
          <p14:tracePt t="26335" x="5719763" y="4117975"/>
          <p14:tracePt t="26431" x="5719763" y="4105275"/>
          <p14:tracePt t="26455" x="5708650" y="4105275"/>
          <p14:tracePt t="26463" x="5695950" y="4105275"/>
          <p14:tracePt t="26479" x="5683250" y="4105275"/>
          <p14:tracePt t="26495" x="5670550" y="4105275"/>
          <p14:tracePt t="26503" x="5657850" y="4092575"/>
          <p14:tracePt t="26511" x="5632450" y="4092575"/>
          <p14:tracePt t="26527" x="5632450" y="4067175"/>
          <p14:tracePt t="26543" x="5607050" y="4067175"/>
          <p14:tracePt t="26551" x="5595938" y="4067175"/>
          <p14:tracePt t="26559" x="5583238" y="4067175"/>
          <p14:tracePt t="26567" x="5570538" y="4067175"/>
          <p14:tracePt t="26583" x="5557838" y="4067175"/>
          <p14:tracePt t="26599" x="5532438" y="4067175"/>
          <p14:tracePt t="26623" x="5519738" y="4067175"/>
          <p14:tracePt t="26639" x="5495925" y="4067175"/>
          <p14:tracePt t="26647" x="5495925" y="4054475"/>
          <p14:tracePt t="26657" x="5483225" y="4054475"/>
          <p14:tracePt t="26679" x="5470525" y="4054475"/>
          <p14:tracePt t="26695" x="5457825" y="4054475"/>
          <p14:tracePt t="26707" x="5445125" y="4054475"/>
          <p14:tracePt t="26719" x="5419725" y="4054475"/>
          <p14:tracePt t="26727" x="5407025" y="4054475"/>
          <p14:tracePt t="26735" x="5383213" y="4054475"/>
          <p14:tracePt t="26743" x="5370513" y="4054475"/>
          <p14:tracePt t="26751" x="5357813" y="4054475"/>
          <p14:tracePt t="26759" x="5345113" y="4054475"/>
          <p14:tracePt t="26775" x="5332413" y="4054475"/>
          <p14:tracePt t="26791" x="5307013" y="4054475"/>
          <p14:tracePt t="26807" x="5294313" y="4054475"/>
          <p14:tracePt t="26815" x="5270500" y="4054475"/>
          <p14:tracePt t="26831" x="5245100" y="4067175"/>
          <p14:tracePt t="26839" x="5232400" y="4067175"/>
          <p14:tracePt t="26849" x="5219700" y="4067175"/>
          <p14:tracePt t="26855" x="5181600" y="4067175"/>
          <p14:tracePt t="26863" x="5157788" y="4067175"/>
          <p14:tracePt t="26872" x="5132388" y="4067175"/>
          <p14:tracePt t="26879" x="5119688" y="4067175"/>
          <p14:tracePt t="26888" x="5094288" y="4067175"/>
          <p14:tracePt t="26906" x="5045075" y="4067175"/>
          <p14:tracePt t="26911" x="5032375" y="4067175"/>
          <p14:tracePt t="26919" x="5006975" y="4067175"/>
          <p14:tracePt t="26927" x="4994275" y="4067175"/>
          <p14:tracePt t="26935" x="4956175" y="4067175"/>
          <p14:tracePt t="26943" x="4932363" y="4067175"/>
          <p14:tracePt t="26951" x="4906963" y="4067175"/>
          <p14:tracePt t="26959" x="4868863" y="4067175"/>
          <p14:tracePt t="26967" x="4832350" y="4067175"/>
          <p14:tracePt t="26976" x="4806950" y="4067175"/>
          <p14:tracePt t="26983" x="4781550" y="4067175"/>
          <p14:tracePt t="26991" x="4768850" y="4079875"/>
          <p14:tracePt t="26999" x="4743450" y="4079875"/>
          <p14:tracePt t="27015" x="4732338" y="4079875"/>
          <p14:tracePt t="27055" x="4694238" y="4079875"/>
          <p14:tracePt t="27063" x="4668838" y="4092575"/>
          <p14:tracePt t="27071" x="4656138" y="4092575"/>
          <p14:tracePt t="27079" x="4619625" y="4092575"/>
          <p14:tracePt t="27088" x="4606925" y="4092575"/>
          <p14:tracePt t="27095" x="4581525" y="4105275"/>
          <p14:tracePt t="27111" x="4556125" y="4105275"/>
          <p14:tracePt t="27121" x="4530725" y="4105275"/>
          <p14:tracePt t="27135" x="4518025" y="4105275"/>
          <p14:tracePt t="27143" x="4506913" y="4105275"/>
          <p14:tracePt t="27151" x="4494213" y="4105275"/>
          <p14:tracePt t="27167" x="4456113" y="4105275"/>
          <p14:tracePt t="27183" x="4443413" y="4105275"/>
          <p14:tracePt t="27191" x="4418013" y="4105275"/>
          <p14:tracePt t="27199" x="4394200" y="4105275"/>
          <p14:tracePt t="27207" x="4368800" y="4105275"/>
          <p14:tracePt t="27215" x="4356100" y="4105275"/>
          <p14:tracePt t="27223" x="4318000" y="4105275"/>
          <p14:tracePt t="27231" x="4305300" y="4105275"/>
          <p14:tracePt t="27239" x="4281488" y="4105275"/>
          <p14:tracePt t="27249" x="4256088" y="4105275"/>
          <p14:tracePt t="27256" x="4243388" y="4105275"/>
          <p14:tracePt t="27263" x="4217988" y="4117975"/>
          <p14:tracePt t="27271" x="4205288" y="4117975"/>
          <p14:tracePt t="27279" x="4192588" y="4129088"/>
          <p14:tracePt t="27288" x="4181475" y="4129088"/>
          <p14:tracePt t="27295" x="4156075" y="4129088"/>
          <p14:tracePt t="27305" x="4143375" y="4129088"/>
          <p14:tracePt t="27311" x="4130675" y="4129088"/>
          <p14:tracePt t="27321" x="4117975" y="4129088"/>
          <p14:tracePt t="27343" x="4105275" y="4129088"/>
          <p14:tracePt t="27359" x="4092575" y="4129088"/>
          <p14:tracePt t="27375" x="4081463" y="4129088"/>
          <p14:tracePt t="27415" x="4081463" y="4117975"/>
          <p14:tracePt t="27423" x="4081463" y="4105275"/>
          <p14:tracePt t="27431" x="4081463" y="4092575"/>
          <p14:tracePt t="27447" x="4081463" y="4079875"/>
          <p14:tracePt t="27455" x="4068763" y="4079875"/>
          <p14:tracePt t="27599" x="4068763" y="4054475"/>
          <p14:tracePt t="27663" x="4068763" y="4041775"/>
          <p14:tracePt t="27703" x="4068763" y="4017963"/>
          <p14:tracePt t="27735" x="4068763" y="4005263"/>
          <p14:tracePt t="27751" x="4081463" y="4005263"/>
          <p14:tracePt t="27767" x="4105275" y="3992563"/>
          <p14:tracePt t="27775" x="4117975" y="3992563"/>
          <p14:tracePt t="27783" x="4130675" y="3992563"/>
          <p14:tracePt t="27791" x="4156075" y="3992563"/>
          <p14:tracePt t="27799" x="4168775" y="3992563"/>
          <p14:tracePt t="27807" x="4205288" y="3992563"/>
          <p14:tracePt t="27815" x="4230688" y="3992563"/>
          <p14:tracePt t="27823" x="4256088" y="3992563"/>
          <p14:tracePt t="27831" x="4294188" y="3992563"/>
          <p14:tracePt t="27839" x="4330700" y="3992563"/>
          <p14:tracePt t="27847" x="4368800" y="3992563"/>
          <p14:tracePt t="27855" x="4406900" y="3992563"/>
          <p14:tracePt t="27863" x="4443413" y="3992563"/>
          <p14:tracePt t="27871" x="4468813" y="3992563"/>
          <p14:tracePt t="27879" x="4506913" y="3979863"/>
          <p14:tracePt t="27889" x="4530725" y="3967163"/>
          <p14:tracePt t="27895" x="4568825" y="3967163"/>
          <p14:tracePt t="27907" x="4606925" y="3967163"/>
          <p14:tracePt t="27911" x="4619625" y="3967163"/>
          <p14:tracePt t="27921" x="4656138" y="3954463"/>
          <p14:tracePt t="27927" x="4681538" y="3954463"/>
          <p14:tracePt t="27935" x="4719638" y="3954463"/>
          <p14:tracePt t="27943" x="4743450" y="3954463"/>
          <p14:tracePt t="27951" x="4756150" y="3954463"/>
          <p14:tracePt t="27959" x="4781550" y="3954463"/>
          <p14:tracePt t="27967" x="4794250" y="3954463"/>
          <p14:tracePt t="27975" x="4806950" y="3954463"/>
          <p14:tracePt t="27983" x="4832350" y="3954463"/>
          <p14:tracePt t="27991" x="4843463" y="3954463"/>
          <p14:tracePt t="27999" x="4868863" y="3954463"/>
          <p14:tracePt t="28015" x="4881563" y="3954463"/>
          <p14:tracePt t="28295" x="4868863" y="3954463"/>
          <p14:tracePt t="28304" x="4843463" y="3954463"/>
          <p14:tracePt t="28311" x="4832350" y="3954463"/>
          <p14:tracePt t="28327" x="4806950" y="3954463"/>
          <p14:tracePt t="28343" x="4794250" y="3954463"/>
          <p14:tracePt t="28415" x="4781550" y="3954463"/>
          <p14:tracePt t="28471" x="4768850" y="3967163"/>
          <p14:tracePt t="28487" x="4756150" y="3979863"/>
          <p14:tracePt t="28495" x="4756150" y="3992563"/>
          <p14:tracePt t="28503" x="4743450" y="3992563"/>
          <p14:tracePt t="28511" x="4732338" y="4017963"/>
          <p14:tracePt t="28521" x="4706938" y="4029075"/>
          <p14:tracePt t="28527" x="4694238" y="4054475"/>
          <p14:tracePt t="28535" x="4681538" y="4054475"/>
          <p14:tracePt t="28543" x="4668838" y="4067175"/>
          <p14:tracePt t="28551" x="4668838" y="4079875"/>
          <p14:tracePt t="28559" x="4643438" y="4092575"/>
          <p14:tracePt t="28567" x="4643438" y="4117975"/>
          <p14:tracePt t="28583" x="4630738" y="4117975"/>
          <p14:tracePt t="28591" x="4630738" y="4129088"/>
          <p14:tracePt t="28607" x="4630738" y="4141788"/>
          <p14:tracePt t="28615" x="4606925" y="4154488"/>
          <p14:tracePt t="28631" x="4606925" y="4167188"/>
          <p14:tracePt t="28640" x="4594225" y="4167188"/>
          <p14:tracePt t="28656" x="4581525" y="4167188"/>
          <p14:tracePt t="28663" x="4568825" y="4179888"/>
          <p14:tracePt t="28695" x="4568825" y="4192588"/>
          <p14:tracePt t="28727" x="4556125" y="4205288"/>
          <p14:tracePt t="28743" x="4543425" y="4217988"/>
          <p14:tracePt t="28751" x="4530725" y="4230688"/>
          <p14:tracePt t="28759" x="4530725" y="4241800"/>
          <p14:tracePt t="28767" x="4518025" y="4254500"/>
          <p14:tracePt t="28775" x="4518025" y="4267200"/>
          <p14:tracePt t="28791" x="4494213" y="4292600"/>
          <p14:tracePt t="28815" x="4494213" y="4305300"/>
          <p14:tracePt t="28839" x="4481513" y="4318000"/>
          <p14:tracePt t="28895" x="4481513" y="4330700"/>
          <p14:tracePt t="28911" x="4468813" y="4341813"/>
          <p14:tracePt t="28943" x="4468813" y="4354513"/>
          <p14:tracePt t="28951" x="4481513" y="4379913"/>
          <p14:tracePt t="28999" x="4481513" y="4392613"/>
          <p14:tracePt t="29007" x="4481513" y="4405313"/>
          <p14:tracePt t="29063" x="4481513" y="4430713"/>
          <p14:tracePt t="29287" x="4468813" y="4418013"/>
          <p14:tracePt t="29391" x="4456113" y="4405313"/>
          <p14:tracePt t="29423" x="4456113" y="4392613"/>
          <p14:tracePt t="29439" x="4456113" y="4379913"/>
          <p14:tracePt t="29471" x="4456113" y="4367213"/>
          <p14:tracePt t="29479" x="4456113" y="4354513"/>
          <p14:tracePt t="29495" x="4456113" y="4341813"/>
          <p14:tracePt t="29504" x="4456113" y="4330700"/>
          <p14:tracePt t="29511" x="4456113" y="4318000"/>
          <p14:tracePt t="29527" x="4456113" y="4305300"/>
          <p14:tracePt t="29535" x="4468813" y="4305300"/>
          <p14:tracePt t="29551" x="4468813" y="4292600"/>
          <p14:tracePt t="29559" x="4468813" y="4279900"/>
          <p14:tracePt t="29575" x="4468813" y="4267200"/>
          <p14:tracePt t="29583" x="4468813" y="4254500"/>
          <p14:tracePt t="29591" x="4481513" y="4254500"/>
          <p14:tracePt t="29599" x="4481513" y="4241800"/>
          <p14:tracePt t="29615" x="4481513" y="4217988"/>
          <p14:tracePt t="29623" x="4494213" y="4192588"/>
          <p14:tracePt t="29640" x="4506913" y="4167188"/>
          <p14:tracePt t="29647" x="4506913" y="4154488"/>
          <p14:tracePt t="29664" x="4518025" y="4129088"/>
          <p14:tracePt t="29671" x="4530725" y="4117975"/>
          <p14:tracePt t="29695" x="4530725" y="4105275"/>
          <p14:tracePt t="29704" x="4530725" y="4092575"/>
          <p14:tracePt t="29839" x="4543425" y="4079875"/>
          <p14:tracePt t="29855" x="4543425" y="4067175"/>
          <p14:tracePt t="29871" x="4568825" y="4054475"/>
          <p14:tracePt t="29895" x="4581525" y="4041775"/>
          <p14:tracePt t="29904" x="4594225" y="4041775"/>
          <p14:tracePt t="29919" x="4606925" y="4029075"/>
          <p14:tracePt t="29927" x="4619625" y="4017963"/>
          <p14:tracePt t="29959" x="4630738" y="4005263"/>
          <p14:tracePt t="29975" x="4643438" y="3992563"/>
          <p14:tracePt t="29991" x="4668838" y="3992563"/>
          <p14:tracePt t="30050" x="4681538" y="3992563"/>
          <p14:tracePt t="30071" x="4706938" y="3992563"/>
          <p14:tracePt t="30079" x="4719638" y="3992563"/>
          <p14:tracePt t="30095" x="4743450" y="3992563"/>
          <p14:tracePt t="30103" x="4756150" y="3992563"/>
          <p14:tracePt t="30111" x="4768850" y="3992563"/>
          <p14:tracePt t="30183" x="4781550" y="4005263"/>
          <p14:tracePt t="30223" x="4794250" y="4005263"/>
          <p14:tracePt t="30247" x="4806950" y="4017963"/>
          <p14:tracePt t="30255" x="4819650" y="4017963"/>
          <p14:tracePt t="30271" x="4832350" y="4041775"/>
          <p14:tracePt t="30279" x="4868863" y="4041775"/>
          <p14:tracePt t="30287" x="4906963" y="4041775"/>
          <p14:tracePt t="30295" x="4932363" y="4041775"/>
          <p14:tracePt t="30307" x="4956175" y="4054475"/>
          <p14:tracePt t="30311" x="4994275" y="4067175"/>
          <p14:tracePt t="30321" x="5006975" y="4067175"/>
          <p14:tracePt t="30327" x="5006975" y="4092575"/>
          <p14:tracePt t="30338" x="5006975" y="4117975"/>
          <p14:tracePt t="30351" x="5006975" y="4141788"/>
          <p14:tracePt t="30367" x="4994275" y="4167188"/>
          <p14:tracePt t="30767" x="5006975" y="4167188"/>
          <p14:tracePt t="31119" x="5019675" y="4179888"/>
          <p14:tracePt t="31127" x="5019675" y="4192588"/>
          <p14:tracePt t="31143" x="5019675" y="4205288"/>
          <p14:tracePt t="31151" x="5032375" y="4217988"/>
          <p14:tracePt t="31159" x="5032375" y="4230688"/>
          <p14:tracePt t="31167" x="5057775" y="4241800"/>
          <p14:tracePt t="31183" x="5081588" y="4267200"/>
          <p14:tracePt t="31191" x="5094288" y="4292600"/>
          <p14:tracePt t="31199" x="5119688" y="4305300"/>
          <p14:tracePt t="31207" x="5157788" y="4330700"/>
          <p14:tracePt t="31215" x="5194300" y="4354513"/>
          <p14:tracePt t="31223" x="5219700" y="4354513"/>
          <p14:tracePt t="31233" x="5270500" y="4392613"/>
          <p14:tracePt t="31239" x="5307013" y="4405313"/>
          <p14:tracePt t="31247" x="5345113" y="4430713"/>
          <p14:tracePt t="31255" x="5383213" y="4454525"/>
          <p14:tracePt t="31263" x="5407025" y="4454525"/>
          <p14:tracePt t="31271" x="5445125" y="4492625"/>
          <p14:tracePt t="31279" x="5470525" y="4492625"/>
          <p14:tracePt t="31287" x="5532438" y="4505325"/>
          <p14:tracePt t="31295" x="5545138" y="4505325"/>
          <p14:tracePt t="31304" x="5570538" y="4530725"/>
          <p14:tracePt t="31311" x="5595938" y="4530725"/>
          <p14:tracePt t="31320" x="5619750" y="4543425"/>
          <p14:tracePt t="31327" x="5645150" y="4543425"/>
          <p14:tracePt t="31337" x="5657850" y="4554538"/>
          <p14:tracePt t="31343" x="5708650" y="4579938"/>
          <p14:tracePt t="31351" x="5745163" y="4579938"/>
          <p14:tracePt t="31359" x="5783263" y="4605338"/>
          <p14:tracePt t="31367" x="5857875" y="4630738"/>
          <p14:tracePt t="31377" x="5895975" y="4630738"/>
          <p14:tracePt t="31383" x="5932488" y="4630738"/>
          <p14:tracePt t="31391" x="5970588" y="4643438"/>
          <p14:tracePt t="31399" x="6008688" y="4643438"/>
          <p14:tracePt t="31407" x="6057900" y="4656138"/>
          <p14:tracePt t="31415" x="6083300" y="4679950"/>
          <p14:tracePt t="31423" x="6096000" y="4679950"/>
          <p14:tracePt t="31431" x="6108700" y="4679950"/>
          <p14:tracePt t="31863" x="6121400" y="4667250"/>
          <p14:tracePt t="31879" x="6121400" y="4656138"/>
          <p14:tracePt t="31904" x="6121400" y="4643438"/>
          <p14:tracePt t="31919" x="6121400" y="4630738"/>
          <p14:tracePt t="31935" x="6121400" y="4618038"/>
          <p14:tracePt t="31967" x="6121400" y="4605338"/>
          <p14:tracePt t="32055" x="6121400" y="4579938"/>
          <p14:tracePt t="32103" x="6121400" y="4567238"/>
          <p14:tracePt t="32111" x="6108700" y="4554538"/>
          <p14:tracePt t="32119" x="6096000" y="4554538"/>
          <p14:tracePt t="32127" x="6083300" y="4554538"/>
          <p14:tracePt t="32223" x="6070600" y="4554538"/>
          <p14:tracePt t="32239" x="6057900" y="4554538"/>
          <p14:tracePt t="32255" x="6045200" y="4554538"/>
          <p14:tracePt t="32271" x="6021388" y="4554538"/>
          <p14:tracePt t="32287" x="5995988" y="4554538"/>
          <p14:tracePt t="32295" x="5983288" y="4554538"/>
          <p14:tracePt t="32305" x="5945188" y="4567238"/>
          <p14:tracePt t="32311" x="5932488" y="4567238"/>
          <p14:tracePt t="32321" x="5908675" y="4567238"/>
          <p14:tracePt t="32327" x="5870575" y="4567238"/>
          <p14:tracePt t="32337" x="5857875" y="4567238"/>
          <p14:tracePt t="32351" x="5845175" y="4567238"/>
          <p14:tracePt t="32359" x="5832475" y="4579938"/>
          <p14:tracePt t="32375" x="5821363" y="4579938"/>
          <p14:tracePt t="32391" x="5795963" y="4579938"/>
          <p14:tracePt t="32399" x="5783263" y="4579938"/>
          <p14:tracePt t="32407" x="5757863" y="4579938"/>
          <p14:tracePt t="32415" x="5745163" y="4579938"/>
          <p14:tracePt t="32423" x="5719763" y="4579938"/>
          <p14:tracePt t="32433" x="5683250" y="4579938"/>
          <p14:tracePt t="32439" x="5632450" y="4579938"/>
          <p14:tracePt t="32447" x="5595938" y="4579938"/>
          <p14:tracePt t="32455" x="5545138" y="4579938"/>
          <p14:tracePt t="32463" x="5483225" y="4579938"/>
          <p14:tracePt t="32471" x="5445125" y="4579938"/>
          <p14:tracePt t="32479" x="5394325" y="4579938"/>
          <p14:tracePt t="32487" x="5357813" y="4579938"/>
          <p14:tracePt t="32495" x="5345113" y="4579938"/>
          <p14:tracePt t="32503" x="5319713" y="4579938"/>
          <p14:tracePt t="32511" x="5294313" y="4579938"/>
          <p14:tracePt t="32520" x="5281613" y="4579938"/>
          <p14:tracePt t="32527" x="5270500" y="4579938"/>
          <p14:tracePt t="32537" x="5257800" y="4579938"/>
          <p14:tracePt t="32543" x="5245100" y="4592638"/>
          <p14:tracePt t="32551" x="5232400" y="4592638"/>
          <p14:tracePt t="32559" x="5207000" y="4605338"/>
          <p14:tracePt t="32567" x="5194300" y="4618038"/>
          <p14:tracePt t="32576" x="5181600" y="4630738"/>
          <p14:tracePt t="32583" x="5145088" y="4630738"/>
          <p14:tracePt t="32591" x="5145088" y="4643438"/>
          <p14:tracePt t="32599" x="5132388" y="4643438"/>
          <p14:tracePt t="32607" x="5132388" y="4656138"/>
          <p14:tracePt t="32615" x="5119688" y="4667250"/>
          <p14:tracePt t="32640" x="5094288" y="4679950"/>
          <p14:tracePt t="32648" x="5094288" y="4692650"/>
          <p14:tracePt t="32663" x="5081588" y="4705350"/>
          <p14:tracePt t="32735" x="5057775" y="4705350"/>
          <p14:tracePt t="32743" x="5057775" y="4667250"/>
          <p14:tracePt t="32751" x="5045075" y="4618038"/>
          <p14:tracePt t="32759" x="5032375" y="4592638"/>
          <p14:tracePt t="32767" x="5019675" y="4554538"/>
          <p14:tracePt t="32775" x="5006975" y="4530725"/>
          <p14:tracePt t="32783" x="5006975" y="4492625"/>
          <p14:tracePt t="32791" x="5006975" y="4454525"/>
          <p14:tracePt t="32799" x="5006975" y="4443413"/>
          <p14:tracePt t="32807" x="4981575" y="4418013"/>
          <p14:tracePt t="32815" x="4981575" y="4405313"/>
          <p14:tracePt t="32823" x="4981575" y="4367213"/>
          <p14:tracePt t="32833" x="4968875" y="4354513"/>
          <p14:tracePt t="32839" x="4968875" y="4341813"/>
          <p14:tracePt t="32847" x="4968875" y="4330700"/>
          <p14:tracePt t="32863" x="4956175" y="4305300"/>
          <p14:tracePt t="32879" x="4956175" y="4292600"/>
          <p14:tracePt t="32903" x="4945063" y="4267200"/>
          <p14:tracePt t="32911" x="4945063" y="4241800"/>
          <p14:tracePt t="32920" x="4945063" y="4230688"/>
          <p14:tracePt t="32927" x="4945063" y="4217988"/>
          <p14:tracePt t="32937" x="4945063" y="4205288"/>
          <p14:tracePt t="32959" x="4945063" y="4179888"/>
          <p14:tracePt t="32967" x="4945063" y="4167188"/>
          <p14:tracePt t="32976" x="4945063" y="4154488"/>
          <p14:tracePt t="32983" x="4945063" y="4129088"/>
          <p14:tracePt t="32991" x="4945063" y="4105275"/>
          <p14:tracePt t="32999" x="4981575" y="4092575"/>
          <p14:tracePt t="33007" x="5045075" y="4067175"/>
          <p14:tracePt t="33015" x="5081588" y="4054475"/>
          <p14:tracePt t="33023" x="5145088" y="4029075"/>
          <p14:tracePt t="33031" x="5194300" y="4017963"/>
          <p14:tracePt t="33039" x="5245100" y="4005263"/>
          <p14:tracePt t="33047" x="5307013" y="3992563"/>
          <p14:tracePt t="33055" x="5345113" y="3979863"/>
          <p14:tracePt t="33063" x="5370513" y="3967163"/>
          <p14:tracePt t="33071" x="5407025" y="3954463"/>
          <p14:tracePt t="33079" x="5432425" y="3954463"/>
          <p14:tracePt t="33087" x="5457825" y="3941763"/>
          <p14:tracePt t="33095" x="5495925" y="3941763"/>
          <p14:tracePt t="33107" x="5507038" y="3929063"/>
          <p14:tracePt t="33111" x="5532438" y="3929063"/>
          <p14:tracePt t="33121" x="5570538" y="3929063"/>
          <p14:tracePt t="33127" x="5595938" y="3916363"/>
          <p14:tracePt t="33137" x="5632450" y="3916363"/>
          <p14:tracePt t="33143" x="5645150" y="3916363"/>
          <p14:tracePt t="33154" x="5670550" y="3916363"/>
          <p14:tracePt t="33159" x="5708650" y="3916363"/>
          <p14:tracePt t="33167" x="5719763" y="3916363"/>
          <p14:tracePt t="33175" x="5745163" y="3916363"/>
          <p14:tracePt t="33183" x="5770563" y="3916363"/>
          <p14:tracePt t="33191" x="5808663" y="3916363"/>
          <p14:tracePt t="33207" x="5821363" y="3916363"/>
          <p14:tracePt t="33215" x="5857875" y="3941763"/>
          <p14:tracePt t="33223" x="5857875" y="3954463"/>
          <p14:tracePt t="33231" x="5883275" y="3967163"/>
          <p14:tracePt t="33239" x="5895975" y="3967163"/>
          <p14:tracePt t="33255" x="5895975" y="3979863"/>
          <p14:tracePt t="33295" x="5908675" y="3992563"/>
          <p14:tracePt t="33335" x="5921375" y="3992563"/>
          <p14:tracePt t="33343" x="5932488" y="4005263"/>
          <p14:tracePt t="33359" x="5957888" y="4017963"/>
          <p14:tracePt t="33367" x="5970588" y="4017963"/>
          <p14:tracePt t="33376" x="5983288" y="4041775"/>
          <p14:tracePt t="33383" x="5995988" y="4041775"/>
          <p14:tracePt t="33391" x="6008688" y="4067175"/>
          <p14:tracePt t="33407" x="6021388" y="4067175"/>
          <p14:tracePt t="33415" x="6021388" y="4079875"/>
          <p14:tracePt t="33431" x="6021388" y="4092575"/>
          <p14:tracePt t="33439" x="6021388" y="4105275"/>
          <p14:tracePt t="33455" x="6021388" y="4117975"/>
          <p14:tracePt t="33471" x="6045200" y="4129088"/>
          <p14:tracePt t="33505" x="6045200" y="4141788"/>
          <p14:tracePt t="33527" x="6045200" y="4154488"/>
          <p14:tracePt t="33535" x="6045200" y="4167188"/>
          <p14:tracePt t="33551" x="6045200" y="4179888"/>
          <p14:tracePt t="33567" x="6045200" y="4192588"/>
          <p14:tracePt t="33575" x="6045200" y="4205288"/>
          <p14:tracePt t="33591" x="6045200" y="4217988"/>
          <p14:tracePt t="33599" x="6045200" y="4241800"/>
          <p14:tracePt t="33615" x="6045200" y="4254500"/>
          <p14:tracePt t="33623" x="6045200" y="4267200"/>
          <p14:tracePt t="33631" x="6045200" y="4279900"/>
          <p14:tracePt t="33647" x="6045200" y="4292600"/>
          <p14:tracePt t="33655" x="6045200" y="4305300"/>
          <p14:tracePt t="33663" x="6045200" y="4318000"/>
          <p14:tracePt t="33671" x="6045200" y="4330700"/>
          <p14:tracePt t="33687" x="6045200" y="4341813"/>
          <p14:tracePt t="33703" x="6045200" y="4367213"/>
          <p14:tracePt t="33720" x="6034088" y="4379913"/>
          <p14:tracePt t="33737" x="6034088" y="4392613"/>
          <p14:tracePt t="33753" x="6034088" y="4405313"/>
          <p14:tracePt t="33776" x="6034088" y="4418013"/>
          <p14:tracePt t="33783" x="6021388" y="4443413"/>
          <p14:tracePt t="33799" x="6008688" y="4443413"/>
          <p14:tracePt t="33815" x="6008688" y="4454525"/>
          <p14:tracePt t="33831" x="5983288" y="4467225"/>
          <p14:tracePt t="33839" x="5970588" y="4467225"/>
          <p14:tracePt t="33855" x="5945188" y="4467225"/>
          <p14:tracePt t="33863" x="5921375" y="4467225"/>
          <p14:tracePt t="33871" x="5921375" y="4479925"/>
          <p14:tracePt t="33879" x="5908675" y="4479925"/>
          <p14:tracePt t="33888" x="5895975" y="4479925"/>
          <p14:tracePt t="33895" x="5883275" y="4492625"/>
          <p14:tracePt t="33907" x="5870575" y="4492625"/>
          <p14:tracePt t="33911" x="5845175" y="4492625"/>
          <p14:tracePt t="33921" x="5821363" y="4492625"/>
          <p14:tracePt t="33927" x="5808663" y="4492625"/>
          <p14:tracePt t="33937" x="5770563" y="4492625"/>
          <p14:tracePt t="33943" x="5732463" y="4492625"/>
          <p14:tracePt t="33953" x="5708650" y="4492625"/>
          <p14:tracePt t="33959" x="5657850" y="4492625"/>
          <p14:tracePt t="33967" x="5607050" y="4492625"/>
          <p14:tracePt t="33975" x="5557838" y="4492625"/>
          <p14:tracePt t="33983" x="5495925" y="4492625"/>
          <p14:tracePt t="33991" x="5457825" y="4492625"/>
          <p14:tracePt t="33999" x="5407025" y="4479925"/>
          <p14:tracePt t="34007" x="5370513" y="4479925"/>
          <p14:tracePt t="34015" x="5357813" y="4479925"/>
          <p14:tracePt t="34023" x="5332413" y="4479925"/>
          <p14:tracePt t="34031" x="5307013" y="4479925"/>
          <p14:tracePt t="34039" x="5281613" y="4467225"/>
          <p14:tracePt t="34055" x="5270500" y="4467225"/>
          <p14:tracePt t="34063" x="5257800" y="4467225"/>
          <p14:tracePt t="34079" x="5245100" y="4467225"/>
          <p14:tracePt t="34087" x="5232400" y="4454525"/>
          <p14:tracePt t="34103" x="5207000" y="4454525"/>
          <p14:tracePt t="34111" x="5194300" y="4454525"/>
          <p14:tracePt t="34120" x="5157788" y="4454525"/>
          <p14:tracePt t="34127" x="5119688" y="4454525"/>
          <p14:tracePt t="34137" x="5106988" y="4454525"/>
          <p14:tracePt t="34143" x="5081588" y="4454525"/>
          <p14:tracePt t="34153" x="5068888" y="4454525"/>
          <p14:tracePt t="34159" x="5045075" y="4443413"/>
          <p14:tracePt t="34167" x="5019675" y="4443413"/>
          <p14:tracePt t="34183" x="4994275" y="4430713"/>
          <p14:tracePt t="34359" x="4981575" y="4430713"/>
          <p14:tracePt t="34367" x="4981575" y="4443413"/>
          <p14:tracePt t="34383" x="4981575" y="4454525"/>
          <p14:tracePt t="34391" x="4981575" y="4479925"/>
          <p14:tracePt t="34399" x="4956175" y="4492625"/>
          <p14:tracePt t="34407" x="4919663" y="4543425"/>
          <p14:tracePt t="34759" x="4945063" y="4543425"/>
          <p14:tracePt t="34767" x="4981575" y="4567238"/>
          <p14:tracePt t="34775" x="5032375" y="4579938"/>
          <p14:tracePt t="34783" x="5057775" y="4579938"/>
          <p14:tracePt t="34791" x="5081588" y="4579938"/>
          <p14:tracePt t="34799" x="5106988" y="4579938"/>
          <p14:tracePt t="34807" x="5119688" y="4579938"/>
          <p14:tracePt t="34815" x="5132388" y="4579938"/>
          <p14:tracePt t="34823" x="5157788" y="4579938"/>
          <p14:tracePt t="34833" x="5170488" y="4579938"/>
          <p14:tracePt t="34839" x="5194300" y="4579938"/>
          <p14:tracePt t="34847" x="5207000" y="4579938"/>
          <p14:tracePt t="34855" x="5232400" y="4579938"/>
          <p14:tracePt t="34863" x="5245100" y="4579938"/>
          <p14:tracePt t="34871" x="5270500" y="4579938"/>
          <p14:tracePt t="35047" x="5281613" y="4592638"/>
          <p14:tracePt t="35063" x="5281613" y="4605338"/>
          <p14:tracePt t="36207" x="5294313" y="4605338"/>
          <p14:tracePt t="36431" x="5294313" y="4618038"/>
          <p14:tracePt t="36439" x="5307013" y="4618038"/>
          <p14:tracePt t="36447" x="5319713" y="4630738"/>
          <p14:tracePt t="36455" x="5345113" y="4630738"/>
          <p14:tracePt t="36463" x="5370513" y="4643438"/>
          <p14:tracePt t="36471" x="5407025" y="4656138"/>
          <p14:tracePt t="36479" x="5457825" y="4667250"/>
          <p14:tracePt t="36487" x="5495925" y="4705350"/>
          <p14:tracePt t="36495" x="5532438" y="4705350"/>
          <p14:tracePt t="36503" x="5570538" y="4730750"/>
          <p14:tracePt t="36511" x="5607050" y="4730750"/>
          <p14:tracePt t="36519" x="5645150" y="4756150"/>
          <p14:tracePt t="36527" x="5670550" y="4756150"/>
          <p14:tracePt t="36536" x="5683250" y="4756150"/>
          <p14:tracePt t="36543" x="5695950" y="4756150"/>
          <p14:tracePt t="36553" x="5708650" y="4768850"/>
          <p14:tracePt t="36807" x="5732463" y="4779963"/>
          <p14:tracePt t="36815" x="5757863" y="4792663"/>
          <p14:tracePt t="36823" x="5770563" y="4805363"/>
          <p14:tracePt t="36832" x="5783263" y="4818063"/>
          <p14:tracePt t="36839" x="5821363" y="4818063"/>
          <p14:tracePt t="36847" x="5832475" y="4843463"/>
          <p14:tracePt t="36855" x="5857875" y="4843463"/>
          <p14:tracePt t="36863" x="5883275" y="4868863"/>
          <p14:tracePt t="36871" x="5895975" y="4879975"/>
          <p14:tracePt t="36887" x="5908675" y="4892675"/>
          <p14:tracePt t="36895" x="5932488" y="4905375"/>
          <p14:tracePt t="36903" x="5932488" y="4918075"/>
          <p14:tracePt t="36911" x="5945188" y="4930775"/>
          <p14:tracePt t="36927" x="5945188" y="4943475"/>
          <p14:tracePt t="36936" x="5957888" y="4956175"/>
          <p14:tracePt t="36943" x="5957888" y="4968875"/>
          <p14:tracePt t="36952" x="5970588" y="4981575"/>
          <p14:tracePt t="36959" x="5983288" y="5005388"/>
          <p14:tracePt t="36969" x="5995988" y="5030788"/>
          <p14:tracePt t="36976" x="6008688" y="5056188"/>
          <p14:tracePt t="36983" x="6021388" y="5081588"/>
          <p14:tracePt t="36991" x="6021388" y="5105400"/>
          <p14:tracePt t="36999" x="6034088" y="5118100"/>
          <p14:tracePt t="37007" x="6045200" y="5143500"/>
          <p14:tracePt t="37015" x="6057900" y="5143500"/>
          <p14:tracePt t="37023" x="6057900" y="5156200"/>
          <p14:tracePt t="37039" x="6057900" y="5168900"/>
          <p14:tracePt t="37055" x="6083300" y="5181600"/>
          <p14:tracePt t="37063" x="6083300" y="5194300"/>
          <p14:tracePt t="37071" x="6096000" y="5194300"/>
          <p14:tracePt t="37079" x="6108700" y="5218113"/>
          <p14:tracePt t="37087" x="6121400" y="5230813"/>
          <p14:tracePt t="37095" x="6134100" y="5256213"/>
          <p14:tracePt t="37105" x="6134100" y="5268913"/>
          <p14:tracePt t="37111" x="6146800" y="5268913"/>
          <p14:tracePt t="37120" x="6146800" y="5294313"/>
          <p14:tracePt t="37136" x="6146800" y="5305425"/>
          <p14:tracePt t="37143" x="6146800" y="5343525"/>
          <p14:tracePt t="37153" x="6157913" y="5381625"/>
          <p14:tracePt t="37159" x="6170613" y="5407025"/>
          <p14:tracePt t="37169" x="6196013" y="5418138"/>
          <p14:tracePt t="37175" x="6221413" y="5430838"/>
          <p14:tracePt t="37184" x="6221413" y="5443538"/>
          <p14:tracePt t="37455" x="6246813" y="5443538"/>
          <p14:tracePt t="37463" x="6259513" y="5443538"/>
          <p14:tracePt t="37471" x="6270625" y="5443538"/>
          <p14:tracePt t="37479" x="6283325" y="5443538"/>
          <p14:tracePt t="37495" x="6308725" y="5430838"/>
          <p14:tracePt t="37511" x="6321425" y="5430838"/>
          <p14:tracePt t="37527" x="6334125" y="5430838"/>
          <p14:tracePt t="37536" x="6346825" y="5430838"/>
          <p14:tracePt t="37543" x="6359525" y="5430838"/>
          <p14:tracePt t="37567" x="6370638" y="5418138"/>
          <p14:tracePt t="37615" x="6370638" y="5407025"/>
          <p14:tracePt t="37639" x="6370638" y="5394325"/>
          <p14:tracePt t="37647" x="6359525" y="5381625"/>
          <p14:tracePt t="37656" x="6359525" y="5368925"/>
          <p14:tracePt t="37663" x="6346825" y="5368925"/>
          <p14:tracePt t="37671" x="6334125" y="5368925"/>
          <p14:tracePt t="37679" x="6321425" y="5356225"/>
          <p14:tracePt t="37687" x="6308725" y="5356225"/>
          <p14:tracePt t="37695" x="6296025" y="5343525"/>
          <p14:tracePt t="37727" x="6283325" y="5330825"/>
          <p14:tracePt t="37751" x="6283325" y="5305425"/>
          <p14:tracePt t="37767" x="6270625" y="5294313"/>
          <p14:tracePt t="37776" x="6259513" y="5281613"/>
          <p14:tracePt t="37791" x="6259513" y="5268913"/>
          <p14:tracePt t="37815" x="6259513" y="5256213"/>
          <p14:tracePt t="37855" x="6259513" y="5243513"/>
          <p14:tracePt t="37863" x="6259513" y="5230813"/>
          <p14:tracePt t="37904" x="6246813" y="5218113"/>
          <p14:tracePt t="38191" x="6259513" y="5218113"/>
          <p14:tracePt t="38199" x="6283325" y="5218113"/>
          <p14:tracePt t="38207" x="6296025" y="5218113"/>
          <p14:tracePt t="38223" x="6308725" y="5218113"/>
          <p14:tracePt t="38231" x="6334125" y="5218113"/>
          <p14:tracePt t="38255" x="6346825" y="5218113"/>
          <p14:tracePt t="38287" x="6359525" y="5218113"/>
          <p14:tracePt t="38295" x="6370638" y="5218113"/>
          <p14:tracePt t="38304" x="6370638" y="5205413"/>
          <p14:tracePt t="38343" x="6383338" y="5205413"/>
          <p14:tracePt t="38399" x="6396038" y="5205413"/>
          <p14:tracePt t="38463" x="6408738" y="5194300"/>
          <p14:tracePt t="38479" x="6434138" y="5194300"/>
          <p14:tracePt t="38487" x="6434138" y="5181600"/>
          <p14:tracePt t="38559" x="6446838" y="5181600"/>
          <p14:tracePt t="38567" x="6459538" y="5181600"/>
          <p14:tracePt t="38591" x="6472238" y="5181600"/>
          <p14:tracePt t="38623" x="6483350" y="5181600"/>
          <p14:tracePt t="38648" x="6496050" y="5181600"/>
          <p14:tracePt t="38751" x="6508750" y="5181600"/>
          <p14:tracePt t="38759" x="6521450" y="5181600"/>
          <p14:tracePt t="39023" x="6534150" y="5181600"/>
          <p14:tracePt t="39031" x="6572250" y="5181600"/>
          <p14:tracePt t="39039" x="6608763" y="5181600"/>
          <p14:tracePt t="39047" x="6659563" y="5181600"/>
          <p14:tracePt t="39055" x="6696075" y="5181600"/>
          <p14:tracePt t="39063" x="6721475" y="5181600"/>
          <p14:tracePt t="39071" x="6772275" y="5181600"/>
          <p14:tracePt t="39079" x="6797675" y="5181600"/>
          <p14:tracePt t="39087" x="6821488" y="5181600"/>
          <p14:tracePt t="39095" x="6834188" y="5181600"/>
          <p14:tracePt t="39104" x="6859588" y="5168900"/>
          <p14:tracePt t="39719" x="6846888" y="5168900"/>
          <p14:tracePt t="39727" x="6797675" y="5168900"/>
          <p14:tracePt t="39735" x="6746875" y="5168900"/>
          <p14:tracePt t="39743" x="6696075" y="5168900"/>
          <p14:tracePt t="39752" x="6646863" y="5168900"/>
          <p14:tracePt t="39759" x="6559550" y="5168900"/>
          <p14:tracePt t="39770" x="6446838" y="5168900"/>
          <p14:tracePt t="39777" x="6334125" y="5168900"/>
          <p14:tracePt t="39786" x="6196013" y="5156200"/>
          <p14:tracePt t="39791" x="6057900" y="5143500"/>
          <p14:tracePt t="39799" x="5921375" y="5118100"/>
          <p14:tracePt t="39807" x="5808663" y="5105400"/>
          <p14:tracePt t="39815" x="5719763" y="5081588"/>
          <p14:tracePt t="39823" x="5645150" y="5043488"/>
          <p14:tracePt t="39831" x="5557838" y="5030788"/>
          <p14:tracePt t="39840" x="5519738" y="5005388"/>
          <p14:tracePt t="39847" x="5457825" y="4992688"/>
          <p14:tracePt t="39855" x="5419725" y="4968875"/>
          <p14:tracePt t="39863" x="5383213" y="4943475"/>
          <p14:tracePt t="39871" x="5370513" y="4943475"/>
          <p14:tracePt t="39888" x="5319713" y="4918075"/>
          <p14:tracePt t="39895" x="5307013" y="4892675"/>
          <p14:tracePt t="39911" x="5294313" y="4879975"/>
          <p14:tracePt t="39927" x="5281613" y="4868863"/>
          <p14:tracePt t="39935" x="5270500" y="4856163"/>
          <p14:tracePt t="39953" x="5245100" y="4830763"/>
          <p14:tracePt t="39959" x="5245100" y="4818063"/>
          <p14:tracePt t="39975" x="5232400" y="4792663"/>
          <p14:tracePt t="39987" x="5232400" y="4779963"/>
          <p14:tracePt t="39991" x="5219700" y="4768850"/>
          <p14:tracePt t="40007" x="5207000" y="4743450"/>
          <p14:tracePt t="40015" x="5194300" y="4730750"/>
          <p14:tracePt t="40023" x="5194300" y="4705350"/>
          <p14:tracePt t="40031" x="5194300" y="4692650"/>
          <p14:tracePt t="40039" x="5194300" y="4679950"/>
          <p14:tracePt t="40047" x="5170488" y="4656138"/>
          <p14:tracePt t="40055" x="5170488" y="4643438"/>
          <p14:tracePt t="40071" x="5157788" y="4618038"/>
          <p14:tracePt t="40079" x="5157788" y="4592638"/>
          <p14:tracePt t="40095" x="5157788" y="4579938"/>
          <p14:tracePt t="40103" x="5157788" y="4567238"/>
          <p14:tracePt t="40111" x="5157788" y="4554538"/>
          <p14:tracePt t="40119" x="5157788" y="4543425"/>
          <p14:tracePt t="40127" x="5157788" y="4530725"/>
          <p14:tracePt t="40135" x="5157788" y="4518025"/>
          <p14:tracePt t="40143" x="5157788" y="4505325"/>
          <p14:tracePt t="40152" x="5157788" y="4492625"/>
          <p14:tracePt t="40159" x="5157788" y="4479925"/>
          <p14:tracePt t="40169" x="5181600" y="4467225"/>
          <p14:tracePt t="40176" x="5207000" y="4467225"/>
          <p14:tracePt t="40183" x="5245100" y="4454525"/>
          <p14:tracePt t="40191" x="5281613" y="4454525"/>
          <p14:tracePt t="40199" x="5332413" y="4443413"/>
          <p14:tracePt t="40207" x="5394325" y="4443413"/>
          <p14:tracePt t="40215" x="5445125" y="4443413"/>
          <p14:tracePt t="40223" x="5507038" y="4443413"/>
          <p14:tracePt t="40231" x="5583238" y="4443413"/>
          <p14:tracePt t="40239" x="5632450" y="4443413"/>
          <p14:tracePt t="40247" x="5683250" y="4443413"/>
          <p14:tracePt t="40255" x="5719763" y="4443413"/>
          <p14:tracePt t="40263" x="5757863" y="4443413"/>
          <p14:tracePt t="40271" x="5770563" y="4443413"/>
          <p14:tracePt t="40279" x="5821363" y="4454525"/>
          <p14:tracePt t="40287" x="5857875" y="4467225"/>
          <p14:tracePt t="40305" x="5921375" y="4505325"/>
          <p14:tracePt t="40311" x="5932488" y="4505325"/>
          <p14:tracePt t="40320" x="5970588" y="4518025"/>
          <p14:tracePt t="40327" x="6021388" y="4518025"/>
          <p14:tracePt t="40335" x="6057900" y="4543425"/>
          <p14:tracePt t="40343" x="6083300" y="4554538"/>
          <p14:tracePt t="40352" x="6108700" y="4567238"/>
          <p14:tracePt t="40359" x="6146800" y="4592638"/>
          <p14:tracePt t="40369" x="6170613" y="4592638"/>
          <p14:tracePt t="40375" x="6170613" y="4605338"/>
          <p14:tracePt t="40391" x="6196013" y="4618038"/>
          <p14:tracePt t="40399" x="6208713" y="4630738"/>
          <p14:tracePt t="40407" x="6221413" y="4643438"/>
          <p14:tracePt t="40415" x="6234113" y="4643438"/>
          <p14:tracePt t="40423" x="6259513" y="4667250"/>
          <p14:tracePt t="40433" x="6283325" y="4667250"/>
          <p14:tracePt t="40439" x="6308725" y="4679950"/>
          <p14:tracePt t="40447" x="6334125" y="4692650"/>
          <p14:tracePt t="40455" x="6370638" y="4705350"/>
          <p14:tracePt t="40463" x="6383338" y="4718050"/>
          <p14:tracePt t="40471" x="6421438" y="4730750"/>
          <p14:tracePt t="40479" x="6446838" y="4730750"/>
          <p14:tracePt t="40488" x="6472238" y="4743450"/>
          <p14:tracePt t="40495" x="6483350" y="4743450"/>
          <p14:tracePt t="40503" x="6508750" y="4743450"/>
          <p14:tracePt t="40511" x="6546850" y="4756150"/>
          <p14:tracePt t="40519" x="6559550" y="4768850"/>
          <p14:tracePt t="40527" x="6572250" y="4768850"/>
          <p14:tracePt t="40535" x="6621463" y="4792663"/>
          <p14:tracePt t="40543" x="6646863" y="4792663"/>
          <p14:tracePt t="40552" x="6684963" y="4818063"/>
          <p14:tracePt t="40559" x="6721475" y="4818063"/>
          <p14:tracePt t="40570" x="6759575" y="4830763"/>
          <p14:tracePt t="40577" x="6808788" y="4843463"/>
          <p14:tracePt t="40586" x="6859588" y="4843463"/>
          <p14:tracePt t="40591" x="6910388" y="4868863"/>
          <p14:tracePt t="40599" x="6946900" y="4868863"/>
          <p14:tracePt t="40607" x="6972300" y="4868863"/>
          <p14:tracePt t="40615" x="6997700" y="4868863"/>
          <p14:tracePt t="40623" x="7010400" y="4868863"/>
          <p14:tracePt t="40631" x="7034213" y="4868863"/>
          <p14:tracePt t="40640" x="7046913" y="4868863"/>
          <p14:tracePt t="40648" x="7059613" y="4879975"/>
          <p14:tracePt t="40655" x="7085013" y="4879975"/>
          <p14:tracePt t="40663" x="7110413" y="4892675"/>
          <p14:tracePt t="40671" x="7123113" y="4892675"/>
          <p14:tracePt t="40679" x="7134225" y="4892675"/>
          <p14:tracePt t="40687" x="7159625" y="4905375"/>
          <p14:tracePt t="40704" x="7172325" y="4905375"/>
          <p14:tracePt t="40783" x="7197725" y="4918075"/>
          <p14:tracePt t="40791" x="7210425" y="4918075"/>
          <p14:tracePt t="40807" x="7235825" y="4918075"/>
          <p14:tracePt t="40815" x="7246938" y="4918075"/>
          <p14:tracePt t="40823" x="7272338" y="4918075"/>
          <p14:tracePt t="40831" x="7285038" y="4918075"/>
          <p14:tracePt t="40839" x="7297738" y="4918075"/>
          <p14:tracePt t="40847" x="7310438" y="4918075"/>
          <p14:tracePt t="40855" x="7323138" y="4918075"/>
          <p14:tracePt t="40871" x="7335838" y="4918075"/>
          <p14:tracePt t="40887" x="7359650" y="4918075"/>
          <p14:tracePt t="40895" x="7385050" y="4918075"/>
          <p14:tracePt t="40903" x="7397750" y="4918075"/>
          <p14:tracePt t="40911" x="7435850" y="4918075"/>
          <p14:tracePt t="40919" x="7448550" y="4918075"/>
          <p14:tracePt t="40927" x="7472363" y="4918075"/>
          <p14:tracePt t="40935" x="7485063" y="4918075"/>
          <p14:tracePt t="40943" x="7510463" y="4918075"/>
          <p14:tracePt t="40952" x="7535863" y="4918075"/>
          <p14:tracePt t="40969" x="7561263" y="4918075"/>
          <p14:tracePt t="40976" x="7572375" y="4918075"/>
          <p14:tracePt t="40991" x="7597775" y="4918075"/>
          <p14:tracePt t="40999" x="7623175" y="4918075"/>
          <p14:tracePt t="41007" x="7648575" y="4918075"/>
          <p14:tracePt t="41023" x="7685088" y="4918075"/>
          <p14:tracePt t="41039" x="7710488" y="4918075"/>
          <p14:tracePt t="41047" x="7748588" y="4930775"/>
          <p14:tracePt t="41055" x="7797800" y="4956175"/>
          <p14:tracePt t="41063" x="7810500" y="4956175"/>
          <p14:tracePt t="41071" x="7835900" y="4956175"/>
          <p14:tracePt t="41079" x="7874000" y="4956175"/>
          <p14:tracePt t="41087" x="7910513" y="4956175"/>
          <p14:tracePt t="41095" x="7948613" y="4956175"/>
          <p14:tracePt t="41104" x="7961313" y="4956175"/>
          <p14:tracePt t="41111" x="7999413" y="4956175"/>
          <p14:tracePt t="41119" x="8035925" y="4956175"/>
          <p14:tracePt t="41127" x="8074025" y="4956175"/>
          <p14:tracePt t="41135" x="8099425" y="4956175"/>
          <p14:tracePt t="41143" x="8110538" y="4956175"/>
          <p14:tracePt t="41152" x="8123238" y="4956175"/>
          <p14:tracePt t="41159" x="8148638" y="4956175"/>
          <p14:tracePt t="41168" x="8174038" y="4956175"/>
          <p14:tracePt t="41185" x="8186738" y="4956175"/>
          <p14:tracePt t="41191" x="8223250" y="4956175"/>
          <p14:tracePt t="41207" x="8248650" y="4956175"/>
          <p14:tracePt t="41215" x="8261350" y="4956175"/>
          <p14:tracePt t="41223" x="8299450" y="4956175"/>
          <p14:tracePt t="41233" x="8335963" y="4956175"/>
          <p14:tracePt t="41239" x="8361363" y="4956175"/>
          <p14:tracePt t="41247" x="8399463" y="4956175"/>
          <p14:tracePt t="41255" x="8412163" y="4956175"/>
          <p14:tracePt t="41263" x="8448675" y="4956175"/>
          <p14:tracePt t="41271" x="8461375" y="4956175"/>
          <p14:tracePt t="41279" x="8486775" y="4956175"/>
          <p14:tracePt t="41287" x="8499475" y="4956175"/>
          <p14:tracePt t="41295" x="8524875" y="4956175"/>
          <p14:tracePt t="41311" x="8548688" y="4956175"/>
          <p14:tracePt t="41327" x="8561388" y="4968875"/>
          <p14:tracePt t="41543" x="8474075" y="4968875"/>
          <p14:tracePt t="41551" x="8374063" y="4968875"/>
          <p14:tracePt t="41559" x="8235950" y="4968875"/>
          <p14:tracePt t="41567" x="8086725" y="4968875"/>
          <p14:tracePt t="41575" x="7910513" y="4968875"/>
          <p14:tracePt t="41585" x="7723188" y="4968875"/>
          <p14:tracePt t="41591" x="7561263" y="4968875"/>
          <p14:tracePt t="41599" x="7410450" y="4968875"/>
          <p14:tracePt t="41607" x="7285038" y="4968875"/>
          <p14:tracePt t="41615" x="7159625" y="4968875"/>
          <p14:tracePt t="41623" x="7072313" y="4968875"/>
          <p14:tracePt t="41633" x="7010400" y="4968875"/>
          <p14:tracePt t="41639" x="6985000" y="4968875"/>
          <p14:tracePt t="41647" x="6946900" y="4968875"/>
          <p14:tracePt t="41655" x="6921500" y="4968875"/>
          <p14:tracePt t="41663" x="6910388" y="4968875"/>
          <p14:tracePt t="41671" x="6884988" y="4968875"/>
          <p14:tracePt t="41679" x="6872288" y="4968875"/>
          <p14:tracePt t="41687" x="6859588" y="4968875"/>
          <p14:tracePt t="41703" x="6846888" y="4968875"/>
          <p14:tracePt t="41711" x="6834188" y="4968875"/>
          <p14:tracePt t="41719" x="6821488" y="4968875"/>
          <p14:tracePt t="41727" x="6808788" y="4968875"/>
          <p14:tracePt t="41735" x="6784975" y="4968875"/>
          <p14:tracePt t="41752" x="6759575" y="4981575"/>
          <p14:tracePt t="41776" x="6746875" y="4981575"/>
          <p14:tracePt t="41791" x="6734175" y="4981575"/>
          <p14:tracePt t="41799" x="6721475" y="4981575"/>
          <p14:tracePt t="41815" x="6708775" y="4981575"/>
          <p14:tracePt t="41887" x="6696075" y="4992688"/>
          <p14:tracePt t="42071" x="6696075" y="5005388"/>
          <p14:tracePt t="42095" x="6696075" y="5018088"/>
          <p14:tracePt t="42111" x="6708775" y="5018088"/>
          <p14:tracePt t="42119" x="6708775" y="5030788"/>
          <p14:tracePt t="42151" x="6721475" y="5030788"/>
          <p14:tracePt t="42160" x="6734175" y="5043488"/>
          <p14:tracePt t="42175" x="6746875" y="5056188"/>
          <p14:tracePt t="42199" x="6759575" y="5068888"/>
          <p14:tracePt t="42215" x="6759575" y="5081588"/>
          <p14:tracePt t="42223" x="6772275" y="5092700"/>
          <p14:tracePt t="42231" x="6772275" y="5105400"/>
          <p14:tracePt t="42247" x="6784975" y="5118100"/>
          <p14:tracePt t="42255" x="6784975" y="5130800"/>
          <p14:tracePt t="42263" x="6784975" y="5143500"/>
          <p14:tracePt t="42287" x="6784975" y="5156200"/>
          <p14:tracePt t="42295" x="6784975" y="5168900"/>
          <p14:tracePt t="42311" x="6784975" y="5181600"/>
          <p14:tracePt t="42327" x="6784975" y="5194300"/>
          <p14:tracePt t="42335" x="6784975" y="5205413"/>
          <p14:tracePt t="42351" x="6784975" y="5218113"/>
          <p14:tracePt t="42368" x="6784975" y="5230813"/>
          <p14:tracePt t="42385" x="6772275" y="5256213"/>
          <p14:tracePt t="42415" x="6772275" y="5268913"/>
          <p14:tracePt t="42423" x="6759575" y="5294313"/>
          <p14:tracePt t="42439" x="6746875" y="5318125"/>
          <p14:tracePt t="42455" x="6746875" y="5330825"/>
          <p14:tracePt t="42471" x="6746875" y="5343525"/>
          <p14:tracePt t="42479" x="6734175" y="5343525"/>
          <p14:tracePt t="42487" x="6734175" y="5368925"/>
          <p14:tracePt t="42503" x="6696075" y="5381625"/>
          <p14:tracePt t="42511" x="6672263" y="5394325"/>
          <p14:tracePt t="42519" x="6646863" y="5394325"/>
          <p14:tracePt t="42527" x="6608763" y="5407025"/>
          <p14:tracePt t="42535" x="6572250" y="5430838"/>
          <p14:tracePt t="42543" x="6559550" y="5443538"/>
          <p14:tracePt t="42552" x="6546850" y="5443538"/>
          <p14:tracePt t="42560" x="6508750" y="5481638"/>
          <p14:tracePt t="42575" x="6496050" y="5507038"/>
          <p14:tracePt t="42599" x="6483350" y="5507038"/>
          <p14:tracePt t="42839" x="6508750" y="5507038"/>
          <p14:tracePt t="42847" x="6521450" y="5507038"/>
          <p14:tracePt t="42863" x="6534150" y="5507038"/>
          <p14:tracePt t="42887" x="6534150" y="5494338"/>
          <p14:tracePt t="42895" x="6534150" y="5481638"/>
          <p14:tracePt t="42903" x="6534150" y="5443538"/>
          <p14:tracePt t="42919" x="6534150" y="5430838"/>
          <p14:tracePt t="42927" x="6534150" y="5407025"/>
          <p14:tracePt t="42935" x="6534150" y="5394325"/>
          <p14:tracePt t="42943" x="6534150" y="5368925"/>
          <p14:tracePt t="42952" x="6546850" y="5356225"/>
          <p14:tracePt t="42960" x="6559550" y="5343525"/>
          <p14:tracePt t="42968" x="6559550" y="5318125"/>
          <p14:tracePt t="42975" x="6559550" y="5305425"/>
          <p14:tracePt t="42985" x="6572250" y="5281613"/>
          <p14:tracePt t="42991" x="6572250" y="5268913"/>
          <p14:tracePt t="42999" x="6572250" y="5230813"/>
          <p14:tracePt t="43007" x="6572250" y="5218113"/>
          <p14:tracePt t="43015" x="6572250" y="5194300"/>
          <p14:tracePt t="43023" x="6572250" y="5181600"/>
          <p14:tracePt t="43031" x="6572250" y="5168900"/>
          <p14:tracePt t="43039" x="6572250" y="5143500"/>
          <p14:tracePt t="43047" x="6572250" y="5118100"/>
          <p14:tracePt t="43063" x="6572250" y="5092700"/>
          <p14:tracePt t="43071" x="6572250" y="5081588"/>
          <p14:tracePt t="43079" x="6572250" y="5068888"/>
          <p14:tracePt t="43087" x="6572250" y="5056188"/>
          <p14:tracePt t="43095" x="6572250" y="5043488"/>
          <p14:tracePt t="43104" x="6572250" y="5030788"/>
          <p14:tracePt t="43111" x="6572250" y="5005388"/>
          <p14:tracePt t="43119" x="6572250" y="4992688"/>
          <p14:tracePt t="43127" x="6572250" y="4981575"/>
          <p14:tracePt t="43135" x="6572250" y="4956175"/>
          <p14:tracePt t="43143" x="6572250" y="4943475"/>
          <p14:tracePt t="43159" x="6572250" y="4918075"/>
          <p14:tracePt t="43447" x="6559550" y="4930775"/>
          <p14:tracePt t="43471" x="6559550" y="4943475"/>
          <p14:tracePt t="43479" x="6559550" y="4956175"/>
          <p14:tracePt t="43495" x="6559550" y="4968875"/>
          <p14:tracePt t="43504" x="6546850" y="4981575"/>
          <p14:tracePt t="43535" x="6546850" y="4992688"/>
          <p14:tracePt t="43543" x="6546850" y="5005388"/>
          <p14:tracePt t="43551" x="6546850" y="5018088"/>
          <p14:tracePt t="43567" x="6546850" y="5030788"/>
          <p14:tracePt t="43575" x="6546850" y="5043488"/>
          <p14:tracePt t="43584" x="6521450" y="5068888"/>
          <p14:tracePt t="43601" x="6521450" y="5081588"/>
          <p14:tracePt t="43607" x="6521450" y="5092700"/>
          <p14:tracePt t="43615" x="6508750" y="5105400"/>
          <p14:tracePt t="43636" x="6508750" y="5130800"/>
          <p14:tracePt t="43647" x="6508750" y="5143500"/>
          <p14:tracePt t="43655" x="6508750" y="5168900"/>
          <p14:tracePt t="43671" x="6508750" y="5181600"/>
          <p14:tracePt t="43687" x="6508750" y="5205413"/>
          <p14:tracePt t="43695" x="6508750" y="5230813"/>
          <p14:tracePt t="43703" x="6508750" y="5243513"/>
          <p14:tracePt t="43719" x="6508750" y="5268913"/>
          <p14:tracePt t="43727" x="6508750" y="5281613"/>
          <p14:tracePt t="43735" x="6508750" y="5294313"/>
          <p14:tracePt t="43743" x="6508750" y="5305425"/>
          <p14:tracePt t="43752" x="6508750" y="5330825"/>
          <p14:tracePt t="43769" x="6508750" y="5343525"/>
          <p14:tracePt t="43775" x="6508750" y="5356225"/>
          <p14:tracePt t="43785" x="6508750" y="5368925"/>
          <p14:tracePt t="43791" x="6508750" y="5381625"/>
          <p14:tracePt t="43801" x="6508750" y="5394325"/>
          <p14:tracePt t="43807" x="6508750" y="5407025"/>
          <p14:tracePt t="43815" x="6508750" y="5418138"/>
          <p14:tracePt t="43823" x="6508750" y="5430838"/>
          <p14:tracePt t="43831" x="6508750" y="5443538"/>
          <p14:tracePt t="43847" x="6508750" y="5468938"/>
          <p14:tracePt t="43855" x="6508750" y="5481638"/>
          <p14:tracePt t="43871" x="6508750" y="5494338"/>
          <p14:tracePt t="43879" x="6508750" y="5518150"/>
          <p14:tracePt t="43901" x="6496050" y="5530850"/>
          <p14:tracePt t="43908" x="6496050" y="5543550"/>
          <p14:tracePt t="43911" x="6496050" y="5556250"/>
          <p14:tracePt t="43927" x="6496050" y="5568950"/>
          <p14:tracePt t="43935" x="6496050" y="5581650"/>
          <p14:tracePt t="43943" x="6483350" y="5607050"/>
          <p14:tracePt t="43951" x="6483350" y="5630863"/>
          <p14:tracePt t="43968" x="6483350" y="5643563"/>
          <p14:tracePt t="43975" x="6472238" y="5668963"/>
          <p14:tracePt t="43985" x="6472238" y="5681663"/>
          <p14:tracePt t="43991" x="6472238" y="5707063"/>
          <p14:tracePt t="44001" x="6472238" y="5732463"/>
          <p14:tracePt t="44015" x="6472238" y="5768975"/>
          <p14:tracePt t="44023" x="6459538" y="5768975"/>
          <p14:tracePt t="44032" x="6459538" y="5794375"/>
          <p14:tracePt t="44039" x="6459538" y="5807075"/>
          <p14:tracePt t="44047" x="6459538" y="5832475"/>
          <p14:tracePt t="44063" x="6446838" y="5856288"/>
          <p14:tracePt t="44079" x="6446838" y="5868988"/>
          <p14:tracePt t="44103" x="6446838" y="5881688"/>
          <p14:tracePt t="44127" x="6434138" y="5907088"/>
          <p14:tracePt t="44160" x="6434138" y="5919788"/>
          <p14:tracePt t="44271" x="6421438" y="5945188"/>
          <p14:tracePt t="44279" x="6421438" y="5956300"/>
          <p14:tracePt t="44287" x="6408738" y="5969000"/>
          <p14:tracePt t="44304" x="6396038" y="5981700"/>
          <p14:tracePt t="44319" x="6396038" y="5994400"/>
          <p14:tracePt t="44351" x="6383338" y="5994400"/>
          <p14:tracePt t="44367" x="6370638" y="6019800"/>
          <p14:tracePt t="44383" x="6359525" y="6019800"/>
          <p14:tracePt t="44391" x="6359525" y="6032500"/>
          <p14:tracePt t="44407" x="6346825" y="6032500"/>
          <p14:tracePt t="44447" x="6334125" y="6032500"/>
          <p14:tracePt t="44455" x="6321425" y="6045200"/>
          <p14:tracePt t="44463" x="6321425" y="6056313"/>
          <p14:tracePt t="44479" x="6321425" y="6069013"/>
          <p14:tracePt t="44495" x="6321425" y="6094413"/>
          <p14:tracePt t="44511" x="6321425" y="6107113"/>
          <p14:tracePt t="44519" x="6321425" y="6132513"/>
          <p14:tracePt t="44535" x="6321425" y="6145213"/>
          <p14:tracePt t="44543" x="6321425" y="6169025"/>
          <p14:tracePt t="44552" x="6321425" y="6181725"/>
          <p14:tracePt t="44560" x="6321425" y="6194425"/>
          <p14:tracePt t="44568" x="6321425" y="6207125"/>
          <p14:tracePt t="44591" x="6321425" y="6219825"/>
          <p14:tracePt t="44615" x="6321425" y="6232525"/>
          <p14:tracePt t="44631" x="6346825" y="6232525"/>
          <p14:tracePt t="44639" x="6370638" y="6232525"/>
          <p14:tracePt t="44647" x="6396038" y="6232525"/>
          <p14:tracePt t="44655" x="6421438" y="6232525"/>
          <p14:tracePt t="44663" x="6459538" y="6232525"/>
          <p14:tracePt t="44671" x="6483350" y="6232525"/>
          <p14:tracePt t="44679" x="6508750" y="6232525"/>
          <p14:tracePt t="44687" x="6534150" y="6232525"/>
          <p14:tracePt t="44695" x="6559550" y="6232525"/>
          <p14:tracePt t="44705" x="6596063" y="6232525"/>
          <p14:tracePt t="44711" x="6621463" y="6232525"/>
          <p14:tracePt t="44719" x="6634163" y="6232525"/>
          <p14:tracePt t="44727" x="6646863" y="6232525"/>
          <p14:tracePt t="44735" x="6659563" y="6232525"/>
          <p14:tracePt t="44743" x="6672263" y="6232525"/>
          <p14:tracePt t="44751" x="6684963" y="6232525"/>
          <p14:tracePt t="44759" x="6696075" y="6232525"/>
          <p14:tracePt t="44768" x="6708775" y="6232525"/>
          <p14:tracePt t="44775" x="6721475" y="6232525"/>
          <p14:tracePt t="44784" x="6746875" y="6232525"/>
          <p14:tracePt t="44801" x="6772275" y="6232525"/>
          <p14:tracePt t="44807" x="6797675" y="6219825"/>
          <p14:tracePt t="44815" x="6821488" y="6219825"/>
          <p14:tracePt t="44835" x="6834188" y="6207125"/>
          <p14:tracePt t="44839" x="6859588" y="6207125"/>
          <p14:tracePt t="44847" x="6872288" y="6207125"/>
          <p14:tracePt t="44879" x="6884988" y="6194425"/>
          <p14:tracePt t="44999" x="6884988" y="6181725"/>
          <p14:tracePt t="45023" x="6884988" y="6169025"/>
          <p14:tracePt t="45135" x="6884988" y="6157913"/>
          <p14:tracePt t="45311" x="6859588" y="6169025"/>
          <p14:tracePt t="45319" x="6834188" y="6194425"/>
          <p14:tracePt t="45327" x="6834188" y="6207125"/>
          <p14:tracePt t="45335" x="6808788" y="6219825"/>
          <p14:tracePt t="45343" x="6784975" y="6232525"/>
          <p14:tracePt t="45352" x="6772275" y="6232525"/>
          <p14:tracePt t="45361" x="6734175" y="6257925"/>
          <p14:tracePt t="45368" x="6721475" y="6269038"/>
          <p14:tracePt t="45375" x="6708775" y="6269038"/>
          <p14:tracePt t="45391" x="6696075" y="6281738"/>
          <p14:tracePt t="45407" x="6696075" y="6294438"/>
          <p14:tracePt t="45423" x="6696075" y="6307138"/>
          <p14:tracePt t="45431" x="6684963" y="6307138"/>
          <p14:tracePt t="45447" x="6672263" y="6319838"/>
          <p14:tracePt t="45455" x="6672263" y="6332538"/>
          <p14:tracePt t="45471" x="6659563" y="6345238"/>
          <p14:tracePt t="45504" x="6646863" y="6357938"/>
          <p14:tracePt t="45511" x="6646863" y="6370638"/>
          <p14:tracePt t="45527" x="6646863" y="6381750"/>
          <p14:tracePt t="45607" x="6646863" y="6394450"/>
          <p14:tracePt t="45751" x="6646863" y="6407150"/>
          <p14:tracePt t="45807" x="6634163" y="6419850"/>
          <p14:tracePt t="45911" x="6634163" y="6432550"/>
          <p14:tracePt t="45951" x="6621463" y="6432550"/>
          <p14:tracePt t="46023" x="6621463" y="6445250"/>
          <p14:tracePt t="46471" x="6621463" y="6457950"/>
          <p14:tracePt t="46935" x="6621463" y="6470650"/>
          <p14:tracePt t="47271" x="6646863" y="6470650"/>
          <p14:tracePt t="47287" x="6659563" y="6470650"/>
          <p14:tracePt t="47295" x="6672263" y="6470650"/>
          <p14:tracePt t="47311" x="6684963" y="6470650"/>
          <p14:tracePt t="47327" x="6684963" y="6457950"/>
          <p14:tracePt t="48191" x="6684963" y="6445250"/>
          <p14:tracePt t="48271" x="6684963" y="6432550"/>
          <p14:tracePt t="48335" x="6684963" y="6419850"/>
          <p14:tracePt t="49351" x="6684963" y="6394450"/>
          <p14:tracePt t="49360" x="6684963" y="6381750"/>
          <p14:tracePt t="49399" x="6684963" y="6370638"/>
          <p14:tracePt t="49407" x="6684963" y="6357938"/>
          <p14:tracePt t="49423" x="6684963" y="6345238"/>
          <p14:tracePt t="49463" x="6684963" y="6332538"/>
          <p14:tracePt t="49471" x="6672263" y="6319838"/>
          <p14:tracePt t="49479" x="6672263" y="6307138"/>
          <p14:tracePt t="49504" x="6659563" y="6294438"/>
          <p14:tracePt t="49543" x="6659563" y="6281738"/>
          <p14:tracePt t="49607" x="6659563" y="6269038"/>
          <p14:tracePt t="49719" x="6659563" y="6257925"/>
          <p14:tracePt t="49727" x="6659563" y="6245225"/>
          <p14:tracePt t="49743" x="6659563" y="6232525"/>
          <p14:tracePt t="49761" x="6646863" y="6219825"/>
          <p14:tracePt t="49807" x="6646863" y="6207125"/>
          <p14:tracePt t="49855" x="6646863" y="6194425"/>
          <p14:tracePt t="49896" x="6646863" y="6181725"/>
          <p14:tracePt t="49905" x="6646863" y="6169025"/>
          <p14:tracePt t="49919" x="6646863" y="6157913"/>
          <p14:tracePt t="50071" x="6646863" y="6145213"/>
          <p14:tracePt t="50087" x="6659563" y="6145213"/>
          <p14:tracePt t="50127" x="6684963" y="6157913"/>
          <p14:tracePt t="50135" x="6696075" y="6157913"/>
          <p14:tracePt t="50151" x="6696075" y="6169025"/>
          <p14:tracePt t="50159" x="6708775" y="6169025"/>
          <p14:tracePt t="50167" x="6721475" y="6169025"/>
          <p14:tracePt t="50175" x="6746875" y="6194425"/>
          <p14:tracePt t="50183" x="6746875" y="6207125"/>
          <p14:tracePt t="50191" x="6759575" y="6219825"/>
          <p14:tracePt t="50201" x="6772275" y="6219825"/>
          <p14:tracePt t="50207" x="6784975" y="6232525"/>
          <p14:tracePt t="50304" x="6784975" y="6257925"/>
          <p14:tracePt t="50311" x="6784975" y="6269038"/>
          <p14:tracePt t="50319" x="6772275" y="6281738"/>
          <p14:tracePt t="50335" x="6772275" y="6294438"/>
          <p14:tracePt t="50383" x="6759575" y="6294438"/>
          <p14:tracePt t="50391" x="6734175" y="6294438"/>
          <p14:tracePt t="50511" x="6759575" y="6294438"/>
          <p14:tracePt t="50783" x="6759575" y="6281738"/>
          <p14:tracePt t="50791" x="6759575" y="6269038"/>
          <p14:tracePt t="51079" x="6759575" y="6257925"/>
          <p14:tracePt t="51119" x="6759575" y="6245225"/>
          <p14:tracePt t="51215" x="6759575" y="6232525"/>
          <p14:tracePt t="51255" x="6759575" y="6219825"/>
          <p14:tracePt t="51295" x="6759575" y="6207125"/>
          <p14:tracePt t="52192" x="6734175" y="6207125"/>
          <p14:tracePt t="52199" x="6708775" y="6207125"/>
          <p14:tracePt t="52207" x="6672263" y="6207125"/>
          <p14:tracePt t="52216" x="6646863" y="6207125"/>
          <p14:tracePt t="52223" x="6634163" y="6207125"/>
          <p14:tracePt t="52233" x="6596063" y="6207125"/>
          <p14:tracePt t="52239" x="6584950" y="6207125"/>
          <p14:tracePt t="52247" x="6572250" y="6207125"/>
          <p14:tracePt t="52263" x="6559550" y="6207125"/>
          <p14:tracePt t="52279" x="6521450" y="6194425"/>
          <p14:tracePt t="52287" x="6508750" y="6181725"/>
          <p14:tracePt t="52295" x="6472238" y="6145213"/>
          <p14:tracePt t="52303" x="6459538" y="6145213"/>
          <p14:tracePt t="52311" x="6421438" y="6119813"/>
          <p14:tracePt t="52319" x="6396038" y="6107113"/>
          <p14:tracePt t="52327" x="6370638" y="6094413"/>
          <p14:tracePt t="52335" x="6359525" y="6081713"/>
          <p14:tracePt t="52343" x="6334125" y="6081713"/>
          <p14:tracePt t="52359" x="6308725" y="6081713"/>
          <p14:tracePt t="52367" x="6283325" y="6069013"/>
          <p14:tracePt t="52375" x="6270625" y="6069013"/>
          <p14:tracePt t="52391" x="6246813" y="6069013"/>
          <p14:tracePt t="52400" x="6221413" y="6069013"/>
          <p14:tracePt t="52416" x="6196013" y="6069013"/>
          <p14:tracePt t="52423" x="6183313" y="6069013"/>
          <p14:tracePt t="52439" x="6157913" y="6069013"/>
          <p14:tracePt t="52455" x="6146800" y="6069013"/>
          <p14:tracePt t="52463" x="6121400" y="6069013"/>
          <p14:tracePt t="52471" x="6108700" y="6081713"/>
          <p14:tracePt t="52479" x="6096000" y="6081713"/>
          <p14:tracePt t="52487" x="6070600" y="6107113"/>
          <p14:tracePt t="52495" x="6057900" y="6119813"/>
          <p14:tracePt t="52503" x="6045200" y="6132513"/>
          <p14:tracePt t="52511" x="6008688" y="6157913"/>
          <p14:tracePt t="52527" x="5995988" y="6169025"/>
          <p14:tracePt t="52535" x="5970588" y="6194425"/>
          <p14:tracePt t="52559" x="5957888" y="6207125"/>
          <p14:tracePt t="52639" x="5945188" y="6207125"/>
          <p14:tracePt t="52679" x="5932488" y="6219825"/>
          <p14:tracePt t="52695" x="5932488" y="6232525"/>
          <p14:tracePt t="52704" x="5932488" y="6245225"/>
          <p14:tracePt t="52719" x="5932488" y="6257925"/>
          <p14:tracePt t="52751" x="5932488" y="6269038"/>
          <p14:tracePt t="52991" x="5921375" y="6269038"/>
          <p14:tracePt t="53015" x="5908675" y="6269038"/>
          <p14:tracePt t="53023" x="5895975" y="6269038"/>
          <p14:tracePt t="53031" x="5883275" y="6269038"/>
          <p14:tracePt t="53047" x="5870575" y="6257925"/>
          <p14:tracePt t="53063" x="5857875" y="6232525"/>
          <p14:tracePt t="53071" x="5845175" y="6207125"/>
          <p14:tracePt t="53088" x="5845175" y="6181725"/>
          <p14:tracePt t="53103" x="5821363" y="6169025"/>
          <p14:tracePt t="53111" x="5821363" y="6145213"/>
          <p14:tracePt t="53119" x="5808663" y="6145213"/>
          <p14:tracePt t="53127" x="5795963" y="6119813"/>
          <p14:tracePt t="53135" x="5783263" y="6094413"/>
          <p14:tracePt t="53143" x="5770563" y="6094413"/>
          <p14:tracePt t="53151" x="5770563" y="6069013"/>
          <p14:tracePt t="53159" x="5757863" y="6056313"/>
          <p14:tracePt t="53167" x="5745163" y="6032500"/>
          <p14:tracePt t="53175" x="5732463" y="6019800"/>
          <p14:tracePt t="53183" x="5719763" y="5994400"/>
          <p14:tracePt t="53191" x="5719763" y="5981700"/>
          <p14:tracePt t="53207" x="5719763" y="5969000"/>
          <p14:tracePt t="53216" x="5719763" y="5956300"/>
          <p14:tracePt t="53223" x="5719763" y="5945188"/>
          <p14:tracePt t="53239" x="5708650" y="5932488"/>
          <p14:tracePt t="53255" x="5708650" y="5919788"/>
          <p14:tracePt t="53615" x="5695950" y="5907088"/>
          <p14:tracePt t="53623" x="5683250" y="5907088"/>
          <p14:tracePt t="53639" x="5683250" y="5894388"/>
          <p14:tracePt t="53648" x="5670550" y="5881688"/>
          <p14:tracePt t="53656" x="5670550" y="5868988"/>
          <p14:tracePt t="53671" x="5657850" y="5843588"/>
          <p14:tracePt t="53679" x="5657850" y="5832475"/>
          <p14:tracePt t="53687" x="5657850" y="5819775"/>
          <p14:tracePt t="53703" x="5657850" y="5807075"/>
          <p14:tracePt t="53711" x="5657850" y="5781675"/>
          <p14:tracePt t="53719" x="5645150" y="5768975"/>
          <p14:tracePt t="53735" x="5619750" y="5756275"/>
          <p14:tracePt t="53743" x="5619750" y="5732463"/>
          <p14:tracePt t="53783" x="5607050" y="5732463"/>
          <p14:tracePt t="53799" x="5595938" y="5719763"/>
          <p14:tracePt t="53807" x="5583238" y="5719763"/>
          <p14:tracePt t="53815" x="5557838" y="5707063"/>
          <p14:tracePt t="53823" x="5545138" y="5694363"/>
          <p14:tracePt t="53833" x="5532438" y="5694363"/>
          <p14:tracePt t="53839" x="5495925" y="5681663"/>
          <p14:tracePt t="53849" x="5457825" y="5681663"/>
          <p14:tracePt t="53855" x="5445125" y="5681663"/>
          <p14:tracePt t="53863" x="5407025" y="5681663"/>
          <p14:tracePt t="53871" x="5394325" y="5681663"/>
          <p14:tracePt t="53884" x="5370513" y="5681663"/>
          <p14:tracePt t="53887" x="5345113" y="5681663"/>
          <p14:tracePt t="53895" x="5319713" y="5681663"/>
          <p14:tracePt t="53911" x="5294313" y="5681663"/>
          <p14:tracePt t="53919" x="5281613" y="5681663"/>
          <p14:tracePt t="53927" x="5270500" y="5681663"/>
          <p14:tracePt t="53935" x="5245100" y="5681663"/>
          <p14:tracePt t="53943" x="5232400" y="5681663"/>
          <p14:tracePt t="53951" x="5219700" y="5681663"/>
          <p14:tracePt t="53959" x="5207000" y="5681663"/>
          <p14:tracePt t="53967" x="5194300" y="5681663"/>
          <p14:tracePt t="53975" x="5170488" y="5681663"/>
          <p14:tracePt t="53983" x="5157788" y="5681663"/>
          <p14:tracePt t="53991" x="5145088" y="5681663"/>
          <p14:tracePt t="53999" x="5119688" y="5681663"/>
          <p14:tracePt t="54007" x="5081588" y="5681663"/>
          <p14:tracePt t="54015" x="5068888" y="5681663"/>
          <p14:tracePt t="54023" x="5045075" y="5681663"/>
          <p14:tracePt t="54035" x="5019675" y="5681663"/>
          <p14:tracePt t="54039" x="5006975" y="5681663"/>
          <p14:tracePt t="54050" x="4981575" y="5681663"/>
          <p14:tracePt t="54063" x="4956175" y="5681663"/>
          <p14:tracePt t="54071" x="4945063" y="5681663"/>
          <p14:tracePt t="54079" x="4906963" y="5694363"/>
          <p14:tracePt t="54095" x="4894263" y="5694363"/>
          <p14:tracePt t="54103" x="4868863" y="5694363"/>
          <p14:tracePt t="54111" x="4856163" y="5694363"/>
          <p14:tracePt t="54119" x="4832350" y="5694363"/>
          <p14:tracePt t="54127" x="4819650" y="5694363"/>
          <p14:tracePt t="54135" x="4794250" y="5694363"/>
          <p14:tracePt t="54151" x="4768850" y="5694363"/>
          <p14:tracePt t="54161" x="4743450" y="5694363"/>
          <p14:tracePt t="54167" x="4732338" y="5694363"/>
          <p14:tracePt t="54175" x="4719638" y="5694363"/>
          <p14:tracePt t="54183" x="4706938" y="5694363"/>
          <p14:tracePt t="54191" x="4694238" y="5694363"/>
          <p14:tracePt t="54199" x="4681538" y="5694363"/>
          <p14:tracePt t="54207" x="4656138" y="5694363"/>
          <p14:tracePt t="54223" x="4630738" y="5694363"/>
          <p14:tracePt t="54239" x="4619625" y="5694363"/>
          <p14:tracePt t="54255" x="4606925" y="5694363"/>
          <p14:tracePt t="54263" x="4594225" y="5694363"/>
          <p14:tracePt t="54271" x="4581525" y="5694363"/>
          <p14:tracePt t="54279" x="4568825" y="5694363"/>
          <p14:tracePt t="54288" x="4556125" y="5694363"/>
          <p14:tracePt t="54295" x="4543425" y="5694363"/>
          <p14:tracePt t="54311" x="4518025" y="5694363"/>
          <p14:tracePt t="54319" x="4506913" y="5694363"/>
          <p14:tracePt t="54327" x="4481513" y="5694363"/>
          <p14:tracePt t="54343" x="4468813" y="5694363"/>
          <p14:tracePt t="54359" x="4443413" y="5707063"/>
          <p14:tracePt t="54367" x="4430713" y="5707063"/>
          <p14:tracePt t="54375" x="4394200" y="5719763"/>
          <p14:tracePt t="54391" x="4368800" y="5732463"/>
          <p14:tracePt t="54399" x="4343400" y="5743575"/>
          <p14:tracePt t="54407" x="4330700" y="5743575"/>
          <p14:tracePt t="54416" x="4305300" y="5768975"/>
          <p14:tracePt t="54423" x="4281488" y="5781675"/>
          <p14:tracePt t="54435" x="4281488" y="5794375"/>
          <p14:tracePt t="54439" x="4256088" y="5819775"/>
          <p14:tracePt t="54450" x="4243388" y="5832475"/>
          <p14:tracePt t="54455" x="4243388" y="5843588"/>
          <p14:tracePt t="54463" x="4243388" y="5856288"/>
          <p14:tracePt t="54471" x="4243388" y="5868988"/>
          <p14:tracePt t="54479" x="4243388" y="5894388"/>
          <p14:tracePt t="54487" x="4243388" y="5907088"/>
          <p14:tracePt t="54503" x="4243388" y="5932488"/>
          <p14:tracePt t="54511" x="4243388" y="5956300"/>
          <p14:tracePt t="54519" x="4243388" y="5969000"/>
          <p14:tracePt t="54535" x="4243388" y="5981700"/>
          <p14:tracePt t="54543" x="4243388" y="6007100"/>
          <p14:tracePt t="54559" x="4243388" y="6032500"/>
          <p14:tracePt t="54567" x="4243388" y="6045200"/>
          <p14:tracePt t="54575" x="4243388" y="6069013"/>
          <p14:tracePt t="54583" x="4243388" y="6094413"/>
          <p14:tracePt t="54591" x="4256088" y="6119813"/>
          <p14:tracePt t="54599" x="4256088" y="6132513"/>
          <p14:tracePt t="54607" x="4256088" y="6145213"/>
          <p14:tracePt t="54616" x="4268788" y="6181725"/>
          <p14:tracePt t="54623" x="4281488" y="6194425"/>
          <p14:tracePt t="54632" x="4281488" y="6207125"/>
          <p14:tracePt t="54639" x="4305300" y="6219825"/>
          <p14:tracePt t="54650" x="4318000" y="6232525"/>
          <p14:tracePt t="54655" x="4330700" y="6245225"/>
          <p14:tracePt t="54663" x="4343400" y="6245225"/>
          <p14:tracePt t="54671" x="4356100" y="6245225"/>
          <p14:tracePt t="54679" x="4394200" y="6269038"/>
          <p14:tracePt t="54688" x="4418013" y="6269038"/>
          <p14:tracePt t="54695" x="4430713" y="6269038"/>
          <p14:tracePt t="54703" x="4456113" y="6269038"/>
          <p14:tracePt t="54711" x="4481513" y="6269038"/>
          <p14:tracePt t="54719" x="4506913" y="6281738"/>
          <p14:tracePt t="54727" x="4543425" y="6281738"/>
          <p14:tracePt t="54735" x="4556125" y="6281738"/>
          <p14:tracePt t="54743" x="4568825" y="6281738"/>
          <p14:tracePt t="54751" x="4594225" y="6281738"/>
          <p14:tracePt t="54759" x="4606925" y="6281738"/>
          <p14:tracePt t="54775" x="4630738" y="6281738"/>
          <p14:tracePt t="54783" x="4643438" y="6281738"/>
          <p14:tracePt t="54791" x="4681538" y="6281738"/>
          <p14:tracePt t="54799" x="4694238" y="6281738"/>
          <p14:tracePt t="54807" x="4732338" y="6281738"/>
          <p14:tracePt t="54816" x="4781550" y="6281738"/>
          <p14:tracePt t="54823" x="4819650" y="6281738"/>
          <p14:tracePt t="54835" x="4881563" y="6281738"/>
          <p14:tracePt t="54839" x="4968875" y="6281738"/>
          <p14:tracePt t="54849" x="5068888" y="6281738"/>
          <p14:tracePt t="54855" x="5181600" y="6281738"/>
          <p14:tracePt t="54863" x="5270500" y="6281738"/>
          <p14:tracePt t="54871" x="5383213" y="6281738"/>
          <p14:tracePt t="54879" x="5457825" y="6281738"/>
          <p14:tracePt t="54898" x="5545138" y="6281738"/>
          <p14:tracePt t="54903" x="5570538" y="6281738"/>
          <p14:tracePt t="54919" x="5583238" y="6281738"/>
          <p14:tracePt t="55303" x="5595938" y="6281738"/>
          <p14:tracePt t="55311" x="5695950" y="6294438"/>
          <p14:tracePt t="55319" x="5770563" y="6319838"/>
          <p14:tracePt t="55327" x="5870575" y="6332538"/>
          <p14:tracePt t="55335" x="5957888" y="6332538"/>
          <p14:tracePt t="55343" x="6057900" y="6345238"/>
          <p14:tracePt t="55351" x="6146800" y="6345238"/>
          <p14:tracePt t="55359" x="6246813" y="6345238"/>
          <p14:tracePt t="55367" x="6321425" y="6345238"/>
          <p14:tracePt t="55375" x="6408738" y="6345238"/>
          <p14:tracePt t="55383" x="6483350" y="6345238"/>
          <p14:tracePt t="55391" x="6546850" y="6345238"/>
          <p14:tracePt t="55399" x="6608763" y="6345238"/>
          <p14:tracePt t="55407" x="6696075" y="6345238"/>
          <p14:tracePt t="55415" x="6797675" y="6345238"/>
          <p14:tracePt t="55423" x="6846888" y="6345238"/>
          <p14:tracePt t="55432" x="6946900" y="6345238"/>
          <p14:tracePt t="55439" x="7021513" y="6345238"/>
          <p14:tracePt t="55448" x="7072313" y="6345238"/>
          <p14:tracePt t="55455" x="7123113" y="6345238"/>
          <p14:tracePt t="55463" x="7172325" y="6345238"/>
          <p14:tracePt t="55471" x="7246938" y="6332538"/>
          <p14:tracePt t="55479" x="7259638" y="6332538"/>
          <p14:tracePt t="55487" x="7285038" y="6332538"/>
          <p14:tracePt t="55495" x="7323138" y="6319838"/>
          <p14:tracePt t="55503" x="7335838" y="6307138"/>
          <p14:tracePt t="55511" x="7372350" y="6294438"/>
          <p14:tracePt t="55519" x="7385050" y="6281738"/>
          <p14:tracePt t="55527" x="7397750" y="6269038"/>
          <p14:tracePt t="55535" x="7410450" y="6257925"/>
          <p14:tracePt t="55543" x="7423150" y="6245225"/>
          <p14:tracePt t="55559" x="7435850" y="6219825"/>
          <p14:tracePt t="55567" x="7448550" y="6194425"/>
          <p14:tracePt t="55575" x="7459663" y="6194425"/>
          <p14:tracePt t="55583" x="7459663" y="6181725"/>
          <p14:tracePt t="55591" x="7472363" y="6157913"/>
          <p14:tracePt t="55599" x="7485063" y="6132513"/>
          <p14:tracePt t="55607" x="7497763" y="6119813"/>
          <p14:tracePt t="55616" x="7523163" y="6081713"/>
          <p14:tracePt t="55623" x="7523163" y="6069013"/>
          <p14:tracePt t="55637" x="7535863" y="6045200"/>
          <p14:tracePt t="55639" x="7535863" y="6032500"/>
          <p14:tracePt t="55650" x="7548563" y="6019800"/>
          <p14:tracePt t="55656" x="7548563" y="5994400"/>
          <p14:tracePt t="55663" x="7548563" y="5969000"/>
          <p14:tracePt t="55671" x="7548563" y="5956300"/>
          <p14:tracePt t="55679" x="7548563" y="5945188"/>
          <p14:tracePt t="55687" x="7548563" y="5919788"/>
          <p14:tracePt t="55695" x="7548563" y="5907088"/>
          <p14:tracePt t="55703" x="7561263" y="5894388"/>
          <p14:tracePt t="55711" x="7561263" y="5881688"/>
          <p14:tracePt t="55719" x="7561263" y="5868988"/>
          <p14:tracePt t="55735" x="7561263" y="5856288"/>
          <p14:tracePt t="55751" x="7561263" y="5843588"/>
          <p14:tracePt t="55767" x="7561263" y="5832475"/>
          <p14:tracePt t="55919" x="7561263" y="5819775"/>
          <p14:tracePt t="56032" x="7572375" y="5819775"/>
          <p14:tracePt t="56039" x="7635875" y="5843588"/>
          <p14:tracePt t="56047" x="7685088" y="5856288"/>
          <p14:tracePt t="56055" x="7710488" y="5881688"/>
          <p14:tracePt t="56065" x="7761288" y="5894388"/>
          <p14:tracePt t="56071" x="7810500" y="5907088"/>
          <p14:tracePt t="56079" x="7874000" y="5932488"/>
          <p14:tracePt t="56087" x="7897813" y="5945188"/>
          <p14:tracePt t="56095" x="7910513" y="5945188"/>
          <p14:tracePt t="56103" x="7935913" y="5956300"/>
          <p14:tracePt t="56119" x="7948613" y="5956300"/>
          <p14:tracePt t="56223" x="7961313" y="5956300"/>
          <p14:tracePt t="56399" x="7961313" y="5969000"/>
          <p14:tracePt t="56415" x="7961313" y="5981700"/>
          <p14:tracePt t="56423" x="7961313" y="5994400"/>
          <p14:tracePt t="56433" x="7961313" y="6007100"/>
          <p14:tracePt t="56439" x="7961313" y="6032500"/>
          <p14:tracePt t="56448" x="7961313" y="6056313"/>
          <p14:tracePt t="56455" x="7986713" y="6069013"/>
          <p14:tracePt t="56465" x="7986713" y="6107113"/>
          <p14:tracePt t="56471" x="7986713" y="6132513"/>
          <p14:tracePt t="56479" x="7986713" y="6157913"/>
          <p14:tracePt t="56495" x="7986713" y="6181725"/>
          <p14:tracePt t="56503" x="7999413" y="6207125"/>
          <p14:tracePt t="56511" x="7999413" y="6219825"/>
          <p14:tracePt t="56519" x="8010525" y="6232525"/>
          <p14:tracePt t="56551" x="8023225" y="6257925"/>
          <p14:tracePt t="56567" x="8035925" y="6269038"/>
          <p14:tracePt t="56583" x="8074025" y="6269038"/>
          <p14:tracePt t="56599" x="8110538" y="6269038"/>
          <p14:tracePt t="56607" x="8123238" y="6269038"/>
          <p14:tracePt t="56615" x="8161338" y="6269038"/>
          <p14:tracePt t="56623" x="8199438" y="6269038"/>
          <p14:tracePt t="56632" x="8235950" y="6269038"/>
          <p14:tracePt t="56639" x="8286750" y="6269038"/>
          <p14:tracePt t="56649" x="8312150" y="6269038"/>
          <p14:tracePt t="56657" x="8361363" y="6269038"/>
          <p14:tracePt t="56665" x="8386763" y="6269038"/>
          <p14:tracePt t="56671" x="8424863" y="6269038"/>
          <p14:tracePt t="56679" x="8435975" y="6269038"/>
          <p14:tracePt t="56688" x="8448675" y="6269038"/>
          <p14:tracePt t="56719" x="8461375" y="6269038"/>
          <p14:tracePt t="56759" x="8474075" y="6269038"/>
          <p14:tracePt t="56767" x="8486775" y="6269038"/>
          <p14:tracePt t="56783" x="8499475" y="6269038"/>
          <p14:tracePt t="56791" x="8512175" y="6269038"/>
          <p14:tracePt t="56839" x="8512175" y="6257925"/>
          <p14:tracePt t="56847" x="8524875" y="6245225"/>
          <p14:tracePt t="56871" x="8537575" y="6232525"/>
          <p14:tracePt t="56879" x="8537575" y="6219825"/>
          <p14:tracePt t="56887" x="8548688" y="6219825"/>
          <p14:tracePt t="56895" x="8561388" y="6219825"/>
          <p14:tracePt t="56903" x="8574088" y="6207125"/>
          <p14:tracePt t="56911" x="8599488" y="6207125"/>
          <p14:tracePt t="56919" x="8650288" y="6207125"/>
          <p14:tracePt t="56927" x="8699500" y="6207125"/>
          <p14:tracePt t="56935" x="8763000" y="6207125"/>
          <p14:tracePt t="56943" x="8863013" y="6207125"/>
          <p14:tracePt t="56951" x="8950325" y="6207125"/>
          <p14:tracePt t="56959" x="9050338" y="6207125"/>
          <p14:tracePt t="56967" x="9137650" y="6207125"/>
          <p14:tracePt t="56975" x="9212263" y="6207125"/>
          <p14:tracePt t="56983" x="9275763" y="6207125"/>
          <p14:tracePt t="56991" x="9301163" y="6207125"/>
          <p14:tracePt t="56999" x="9324975" y="6207125"/>
          <p14:tracePt t="57263" x="9350375" y="6207125"/>
          <p14:tracePt t="57271" x="9388475" y="6207125"/>
          <p14:tracePt t="57279" x="9413875" y="6207125"/>
          <p14:tracePt t="57287" x="9424988" y="6207125"/>
          <p14:tracePt t="57295" x="9450388" y="6207125"/>
          <p14:tracePt t="57303" x="9463088" y="6207125"/>
          <p14:tracePt t="57351" x="9475788" y="6207125"/>
          <p14:tracePt t="58223" x="9337675" y="6207125"/>
          <p14:tracePt t="58231" x="9199563" y="6207125"/>
          <p14:tracePt t="58239" x="9088438" y="6207125"/>
          <p14:tracePt t="58247" x="8999538" y="6207125"/>
          <p14:tracePt t="58255" x="8886825" y="6207125"/>
          <p14:tracePt t="58265" x="8786813" y="6207125"/>
          <p14:tracePt t="58271" x="8712200" y="6207125"/>
          <p14:tracePt t="58279" x="8650288" y="6207125"/>
          <p14:tracePt t="58288" x="8599488" y="6207125"/>
          <p14:tracePt t="58295" x="8561388" y="6207125"/>
          <p14:tracePt t="58303" x="8548688" y="6207125"/>
          <p14:tracePt t="59399" x="8537575" y="6207125"/>
          <p14:tracePt t="59407" x="8286750" y="6232525"/>
          <p14:tracePt t="59415" x="8086725" y="6232525"/>
          <p14:tracePt t="59423" x="7773988" y="6232525"/>
          <p14:tracePt t="59431" x="7335838" y="6232525"/>
          <p14:tracePt t="59439" x="6921500" y="6232525"/>
          <p14:tracePt t="59448" x="6521450" y="6232525"/>
          <p14:tracePt t="59455" x="6146800" y="6232525"/>
          <p14:tracePt t="59465" x="5932488" y="6232525"/>
          <p14:tracePt t="59471" x="5657850" y="6232525"/>
          <p14:tracePt t="59479" x="5457825" y="6232525"/>
          <p14:tracePt t="59487" x="5270500" y="6232525"/>
          <p14:tracePt t="59495" x="5119688" y="6232525"/>
          <p14:tracePt t="59503" x="4994275" y="6232525"/>
          <p14:tracePt t="59511" x="4906963" y="6232525"/>
          <p14:tracePt t="59519" x="4843463" y="6232525"/>
          <p14:tracePt t="59527" x="4806950" y="6232525"/>
          <p14:tracePt t="59535" x="4781550" y="6232525"/>
          <p14:tracePt t="59543" x="4756150" y="6232525"/>
          <p14:tracePt t="59559" x="4743450" y="6232525"/>
          <p14:tracePt t="59567" x="4732338" y="6232525"/>
          <p14:tracePt t="59575" x="4719638" y="6232525"/>
          <p14:tracePt t="59583" x="4694238" y="6232525"/>
          <p14:tracePt t="59591" x="4681538" y="6232525"/>
          <p14:tracePt t="59599" x="4668838" y="6232525"/>
          <p14:tracePt t="59607" x="4643438" y="6245225"/>
          <p14:tracePt t="59615" x="4630738" y="6257925"/>
          <p14:tracePt t="59623" x="4594225" y="6257925"/>
          <p14:tracePt t="59634" x="4556125" y="6257925"/>
          <p14:tracePt t="59639" x="4506913" y="6269038"/>
          <p14:tracePt t="59650" x="4443413" y="6294438"/>
          <p14:tracePt t="59655" x="4381500" y="6307138"/>
          <p14:tracePt t="59665" x="4305300" y="6307138"/>
          <p14:tracePt t="59671" x="4192588" y="6307138"/>
          <p14:tracePt t="59681" x="4105275" y="6307138"/>
          <p14:tracePt t="59687" x="4005263" y="6307138"/>
          <p14:tracePt t="59695" x="3892550" y="6307138"/>
          <p14:tracePt t="59703" x="3792538" y="6307138"/>
          <p14:tracePt t="59711" x="3705225" y="6307138"/>
          <p14:tracePt t="59719" x="3643313" y="6307138"/>
          <p14:tracePt t="59727" x="3605213" y="6307138"/>
          <p14:tracePt t="59735" x="3567113" y="6307138"/>
          <p14:tracePt t="59743" x="3554413" y="6307138"/>
          <p14:tracePt t="59863" x="3541713" y="6307138"/>
          <p14:tracePt t="59911" x="3643313" y="6294438"/>
          <p14:tracePt t="59919" x="3730625" y="6281738"/>
          <p14:tracePt t="59927" x="3817938" y="6281738"/>
          <p14:tracePt t="59935" x="3879850" y="6269038"/>
          <p14:tracePt t="59943" x="3968750" y="6245225"/>
          <p14:tracePt t="59951" x="4030663" y="6245225"/>
          <p14:tracePt t="59959" x="4092575" y="6232525"/>
          <p14:tracePt t="59968" x="4168775" y="6232525"/>
          <p14:tracePt t="59975" x="4230688" y="6232525"/>
          <p14:tracePt t="59983" x="4281488" y="6232525"/>
          <p14:tracePt t="59991" x="4368800" y="6232525"/>
          <p14:tracePt t="59999" x="4443413" y="6232525"/>
          <p14:tracePt t="60007" x="4518025" y="6232525"/>
          <p14:tracePt t="60015" x="4568825" y="6232525"/>
          <p14:tracePt t="60023" x="4643438" y="6232525"/>
          <p14:tracePt t="60034" x="4681538" y="6232525"/>
          <p14:tracePt t="60039" x="4719638" y="6232525"/>
          <p14:tracePt t="60049" x="4732338" y="6232525"/>
          <p14:tracePt t="61431" x="4732338" y="6219825"/>
          <p14:tracePt t="61447" x="4719638" y="6219825"/>
          <p14:tracePt t="61455" x="4694238" y="6207125"/>
          <p14:tracePt t="61671" x="4694238" y="6194425"/>
          <p14:tracePt t="61687" x="4694238" y="6169025"/>
          <p14:tracePt t="61703" x="4694238" y="6157913"/>
          <p14:tracePt t="61719" x="4694238" y="6132513"/>
          <p14:tracePt t="61727" x="4681538" y="6119813"/>
          <p14:tracePt t="61743" x="4681538" y="6094413"/>
          <p14:tracePt t="61751" x="4681538" y="6081713"/>
          <p14:tracePt t="61767" x="4656138" y="6056313"/>
          <p14:tracePt t="61791" x="4656138" y="6045200"/>
          <p14:tracePt t="61807" x="4656138" y="6019800"/>
          <p14:tracePt t="62095" x="4656138" y="6007100"/>
          <p14:tracePt t="62119" x="4643438" y="5994400"/>
          <p14:tracePt t="62135" x="4630738" y="5994400"/>
          <p14:tracePt t="62143" x="4619625" y="5994400"/>
          <p14:tracePt t="62160" x="4594225" y="5994400"/>
          <p14:tracePt t="62167" x="4581525" y="5994400"/>
          <p14:tracePt t="62175" x="4543425" y="5994400"/>
          <p14:tracePt t="62183" x="4530725" y="5994400"/>
          <p14:tracePt t="62191" x="4494213" y="5994400"/>
          <p14:tracePt t="62199" x="4481513" y="5994400"/>
          <p14:tracePt t="62207" x="4443413" y="5994400"/>
          <p14:tracePt t="62215" x="4430713" y="6007100"/>
          <p14:tracePt t="62223" x="4406900" y="6019800"/>
          <p14:tracePt t="62232" x="4368800" y="6032500"/>
          <p14:tracePt t="62239" x="4343400" y="6032500"/>
          <p14:tracePt t="62248" x="4305300" y="6032500"/>
          <p14:tracePt t="62255" x="4281488" y="6032500"/>
          <p14:tracePt t="62264" x="4268788" y="6032500"/>
          <p14:tracePt t="62271" x="4230688" y="6032500"/>
          <p14:tracePt t="62281" x="4217988" y="6032500"/>
          <p14:tracePt t="62287" x="4181475" y="6032500"/>
          <p14:tracePt t="62295" x="4143375" y="6032500"/>
          <p14:tracePt t="62303" x="4092575" y="6032500"/>
          <p14:tracePt t="62311" x="4030663" y="6032500"/>
          <p14:tracePt t="62319" x="3992563" y="6032500"/>
          <p14:tracePt t="62327" x="3956050" y="6032500"/>
          <p14:tracePt t="62335" x="3930650" y="6032500"/>
          <p14:tracePt t="62343" x="3879850" y="6032500"/>
          <p14:tracePt t="62351" x="3856038" y="6032500"/>
          <p14:tracePt t="62359" x="3843338" y="6032500"/>
          <p14:tracePt t="62367" x="3805238" y="6032500"/>
          <p14:tracePt t="62375" x="3792538" y="6032500"/>
          <p14:tracePt t="62391" x="3767138" y="6032500"/>
          <p14:tracePt t="62399" x="3756025" y="6032500"/>
          <p14:tracePt t="62407" x="3743325" y="6032500"/>
          <p14:tracePt t="62415" x="3717925" y="6032500"/>
          <p14:tracePt t="62423" x="3692525" y="6032500"/>
          <p14:tracePt t="62434" x="3667125" y="6032500"/>
          <p14:tracePt t="62439" x="3630613" y="6032500"/>
          <p14:tracePt t="62448" x="3592513" y="6032500"/>
          <p14:tracePt t="62455" x="3567113" y="6032500"/>
          <p14:tracePt t="62464" x="3541713" y="6032500"/>
          <p14:tracePt t="62481" x="3530600" y="6032500"/>
          <p14:tracePt t="63303" x="3541713" y="6032500"/>
          <p14:tracePt t="63311" x="3567113" y="6032500"/>
          <p14:tracePt t="63319" x="3592513" y="6032500"/>
          <p14:tracePt t="63327" x="3643313" y="6032500"/>
          <p14:tracePt t="63335" x="3705225" y="6007100"/>
          <p14:tracePt t="63343" x="3743325" y="6007100"/>
          <p14:tracePt t="63351" x="3792538" y="5981700"/>
          <p14:tracePt t="63360" x="3856038" y="5945188"/>
          <p14:tracePt t="63367" x="3879850" y="5932488"/>
          <p14:tracePt t="63375" x="3892550" y="5932488"/>
          <p14:tracePt t="63383" x="3917950" y="5907088"/>
          <p14:tracePt t="63391" x="3930650" y="5907088"/>
          <p14:tracePt t="63399" x="3943350" y="5894388"/>
          <p14:tracePt t="63415" x="3943350" y="5868988"/>
          <p14:tracePt t="63423" x="3956050" y="5856288"/>
          <p14:tracePt t="63439" x="3979863" y="5832475"/>
          <p14:tracePt t="63471" x="3979863" y="5819775"/>
          <p14:tracePt t="63663" x="3979863" y="5807075"/>
          <p14:tracePt t="63791" x="3968750" y="5807075"/>
          <p14:tracePt t="63807" x="3956050" y="5807075"/>
          <p14:tracePt t="63823" x="3943350" y="5807075"/>
          <p14:tracePt t="63839" x="3930650" y="5819775"/>
          <p14:tracePt t="63855" x="3917950" y="5832475"/>
          <p14:tracePt t="63903" x="3892550" y="5856288"/>
          <p14:tracePt t="63919" x="3879850" y="5868988"/>
          <p14:tracePt t="63943" x="3867150" y="5894388"/>
          <p14:tracePt t="63951" x="3856038" y="5894388"/>
          <p14:tracePt t="63967" x="3856038" y="5907088"/>
          <p14:tracePt t="63999" x="3843338" y="5932488"/>
          <p14:tracePt t="64015" x="3830638" y="5932488"/>
          <p14:tracePt t="64032" x="3830638" y="5945188"/>
          <p14:tracePt t="64039" x="3817938" y="5956300"/>
          <p14:tracePt t="64071" x="3817938" y="5969000"/>
          <p14:tracePt t="64079" x="3779838" y="6007100"/>
          <p14:tracePt t="64095" x="3779838" y="6019800"/>
          <p14:tracePt t="64127" x="3767138" y="6032500"/>
          <p14:tracePt t="64135" x="3767138" y="6045200"/>
          <p14:tracePt t="64175" x="3767138" y="6056313"/>
          <p14:tracePt t="64215" x="3756025" y="6069013"/>
          <p14:tracePt t="64407" x="3756025" y="6081713"/>
          <p14:tracePt t="64417" x="3743325" y="6094413"/>
          <p14:tracePt t="64447" x="3717925" y="6094413"/>
          <p14:tracePt t="64455" x="3717925" y="6107113"/>
          <p14:tracePt t="64471" x="3705225" y="6107113"/>
          <p14:tracePt t="64487" x="3705225" y="6119813"/>
          <p14:tracePt t="64495" x="3679825" y="6132513"/>
          <p14:tracePt t="64751" x="3679825" y="6145213"/>
          <p14:tracePt t="64759" x="3730625" y="6157913"/>
          <p14:tracePt t="64767" x="3779838" y="6169025"/>
          <p14:tracePt t="64775" x="3830638" y="6181725"/>
          <p14:tracePt t="64783" x="3867150" y="6194425"/>
          <p14:tracePt t="64791" x="3905250" y="6207125"/>
          <p14:tracePt t="64799" x="3930650" y="6219825"/>
          <p14:tracePt t="64807" x="3968750" y="6232525"/>
          <p14:tracePt t="64839" x="3968750" y="6245225"/>
          <p14:tracePt t="65191" x="3992563" y="6245225"/>
          <p14:tracePt t="65199" x="4005263" y="6245225"/>
          <p14:tracePt t="65207" x="4030663" y="6257925"/>
          <p14:tracePt t="65216" x="4056063" y="6257925"/>
          <p14:tracePt t="65223" x="4092575" y="6257925"/>
          <p14:tracePt t="65231" x="4130675" y="6269038"/>
          <p14:tracePt t="65239" x="4192588" y="6281738"/>
          <p14:tracePt t="65247" x="4243388" y="6281738"/>
          <p14:tracePt t="65255" x="4305300" y="6294438"/>
          <p14:tracePt t="65263" x="4368800" y="6294438"/>
          <p14:tracePt t="65271" x="4443413" y="6319838"/>
          <p14:tracePt t="65280" x="4494213" y="6332538"/>
          <p14:tracePt t="65287" x="4568825" y="6345238"/>
          <p14:tracePt t="65297" x="4619625" y="6345238"/>
          <p14:tracePt t="65303" x="4706938" y="6357938"/>
          <p14:tracePt t="65311" x="4768850" y="6357938"/>
          <p14:tracePt t="65319" x="4843463" y="6381750"/>
          <p14:tracePt t="65327" x="4968875" y="6394450"/>
          <p14:tracePt t="65335" x="5045075" y="6407150"/>
          <p14:tracePt t="65343" x="5157788" y="6419850"/>
          <p14:tracePt t="65351" x="5257800" y="6445250"/>
          <p14:tracePt t="65360" x="5357813" y="6445250"/>
          <p14:tracePt t="65367" x="5445125" y="6457950"/>
          <p14:tracePt t="65375" x="5532438" y="6470650"/>
          <p14:tracePt t="65383" x="5583238" y="6483350"/>
          <p14:tracePt t="65391" x="5645150" y="6483350"/>
          <p14:tracePt t="65399" x="5708650" y="6494463"/>
          <p14:tracePt t="65407" x="5745163" y="6494463"/>
          <p14:tracePt t="65415" x="5783263" y="6507163"/>
          <p14:tracePt t="65423" x="5832475" y="6519863"/>
          <p14:tracePt t="65431" x="5857875" y="6519863"/>
          <p14:tracePt t="65439" x="5908675" y="6519863"/>
          <p14:tracePt t="65447" x="5945188" y="6532563"/>
          <p14:tracePt t="65455" x="5995988" y="6532563"/>
          <p14:tracePt t="65463" x="6045200" y="6557963"/>
          <p14:tracePt t="65471" x="6121400" y="6557963"/>
          <p14:tracePt t="65480" x="6170613" y="6557963"/>
          <p14:tracePt t="65487" x="6259513" y="6570663"/>
          <p14:tracePt t="65498" x="6308725" y="6570663"/>
          <p14:tracePt t="65503" x="6359525" y="6570663"/>
          <p14:tracePt t="65511" x="6408738" y="6570663"/>
          <p14:tracePt t="65519" x="6472238" y="6570663"/>
          <p14:tracePt t="65527" x="6521450" y="6570663"/>
          <p14:tracePt t="65535" x="6546850" y="6570663"/>
          <p14:tracePt t="65543" x="6584950" y="6570663"/>
          <p14:tracePt t="65551" x="6621463" y="6570663"/>
          <p14:tracePt t="65559" x="6634163" y="6570663"/>
          <p14:tracePt t="65567" x="6672263" y="6583363"/>
          <p14:tracePt t="65575" x="6696075" y="6583363"/>
          <p14:tracePt t="65583" x="6721475" y="6583363"/>
          <p14:tracePt t="65591" x="6746875" y="6607175"/>
          <p14:tracePt t="65599" x="6797675" y="6607175"/>
          <p14:tracePt t="65607" x="6821488" y="6607175"/>
          <p14:tracePt t="65616" x="6859588" y="6607175"/>
          <p14:tracePt t="65623" x="6910388" y="6607175"/>
          <p14:tracePt t="65631" x="6959600" y="6607175"/>
          <p14:tracePt t="65639" x="7010400" y="6607175"/>
          <p14:tracePt t="65648" x="7085013" y="6607175"/>
          <p14:tracePt t="65656" x="7134225" y="6607175"/>
          <p14:tracePt t="65664" x="7172325" y="6607175"/>
          <p14:tracePt t="65671" x="7223125" y="6607175"/>
          <p14:tracePt t="65680" x="7259638" y="6607175"/>
          <p14:tracePt t="65687" x="7310438" y="6607175"/>
          <p14:tracePt t="65697" x="7359650" y="6607175"/>
          <p14:tracePt t="65703" x="7397750" y="6607175"/>
          <p14:tracePt t="65713" x="7448550" y="6607175"/>
          <p14:tracePt t="65719" x="7472363" y="6607175"/>
          <p14:tracePt t="65727" x="7510463" y="6607175"/>
          <p14:tracePt t="65735" x="7561263" y="6607175"/>
          <p14:tracePt t="65743" x="7597775" y="6607175"/>
          <p14:tracePt t="65751" x="7635875" y="6607175"/>
          <p14:tracePt t="65760" x="7673975" y="6607175"/>
          <p14:tracePt t="65767" x="7710488" y="6619875"/>
          <p14:tracePt t="65775" x="7748588" y="6619875"/>
          <p14:tracePt t="65783" x="7785100" y="6632575"/>
          <p14:tracePt t="65791" x="7823200" y="6632575"/>
          <p14:tracePt t="65799" x="7835900" y="6632575"/>
          <p14:tracePt t="65807" x="7861300" y="6645275"/>
          <p14:tracePt t="65815" x="7874000" y="6645275"/>
          <p14:tracePt t="65823" x="7886700" y="6645275"/>
          <p14:tracePt t="65831" x="7910513" y="6657975"/>
          <p14:tracePt t="65839" x="7923213" y="6657975"/>
          <p14:tracePt t="65847" x="7935913" y="6657975"/>
          <p14:tracePt t="65855" x="7961313" y="6657975"/>
          <p14:tracePt t="65864" x="7986713" y="6670675"/>
          <p14:tracePt t="65871" x="8010525" y="6670675"/>
          <p14:tracePt t="65880" x="8061325" y="6683375"/>
          <p14:tracePt t="65888" x="8086725" y="6696075"/>
          <p14:tracePt t="65897" x="8135938" y="6696075"/>
          <p14:tracePt t="65903" x="8161338" y="6696075"/>
          <p14:tracePt t="65913" x="8199438" y="6707188"/>
          <p14:tracePt t="65919" x="8248650" y="6719888"/>
          <p14:tracePt t="65935" x="8286750" y="6719888"/>
          <p14:tracePt t="65943" x="8299450" y="6719888"/>
          <p14:tracePt t="65951" x="8335963" y="6719888"/>
          <p14:tracePt t="65959" x="8374063" y="6745288"/>
          <p14:tracePt t="65967" x="8435975" y="6757988"/>
          <p14:tracePt t="65975" x="8486775" y="6757988"/>
          <p14:tracePt t="65983" x="8548688" y="6770688"/>
          <p14:tracePt t="65991" x="8624888" y="6783388"/>
          <p14:tracePt t="65999" x="8712200" y="6783388"/>
          <p14:tracePt t="66007" x="8763000" y="6807200"/>
          <p14:tracePt t="66018" x="8786813" y="6807200"/>
          <p14:tracePt t="66023" x="8799513" y="6819900"/>
          <p14:tracePt t="66031" x="8837613" y="6819900"/>
          <p14:tracePt t="66039" x="8863013" y="6819900"/>
          <p14:tracePt t="66311" x="8874125" y="6819900"/>
          <p14:tracePt t="66319" x="8899525" y="6819900"/>
          <p14:tracePt t="66335" x="8912225" y="6819900"/>
          <p14:tracePt t="66343" x="8924925" y="6807200"/>
          <p14:tracePt t="66351" x="8937625" y="6796088"/>
          <p14:tracePt t="66359" x="8950325" y="6770688"/>
          <p14:tracePt t="66367" x="8963025" y="6770688"/>
          <p14:tracePt t="66375" x="8963025" y="6757988"/>
          <p14:tracePt t="66383" x="8963025" y="6745288"/>
          <p14:tracePt t="66391" x="8986838" y="6732588"/>
          <p14:tracePt t="66399" x="9012238" y="6707188"/>
          <p14:tracePt t="66416" x="9024938" y="6707188"/>
          <p14:tracePt t="66423" x="9037638" y="6707188"/>
          <p14:tracePt t="66663" x="9037638" y="6683375"/>
          <p14:tracePt t="66671" x="9024938" y="6670675"/>
          <p14:tracePt t="66687" x="9024938" y="6657975"/>
          <p14:tracePt t="66703" x="9024938" y="6645275"/>
          <p14:tracePt t="66719" x="9012238" y="6619875"/>
          <p14:tracePt t="66727" x="8999538" y="6583363"/>
          <p14:tracePt t="66735" x="8986838" y="6557963"/>
          <p14:tracePt t="66743" x="8975725" y="6545263"/>
          <p14:tracePt t="66751" x="8975725" y="6519863"/>
          <p14:tracePt t="66759" x="8975725" y="6483350"/>
          <p14:tracePt t="66767" x="8963025" y="6457950"/>
          <p14:tracePt t="66775" x="8963025" y="6419850"/>
          <p14:tracePt t="66783" x="8963025" y="6394450"/>
          <p14:tracePt t="66791" x="8963025" y="6381750"/>
          <p14:tracePt t="66799" x="8963025" y="6357938"/>
          <p14:tracePt t="66807" x="8963025" y="6332538"/>
          <p14:tracePt t="66816" x="8963025" y="6307138"/>
          <p14:tracePt t="66823" x="8963025" y="6269038"/>
          <p14:tracePt t="66831" x="8963025" y="6245225"/>
          <p14:tracePt t="66839" x="8963025" y="6207125"/>
          <p14:tracePt t="66847" x="8963025" y="6194425"/>
          <p14:tracePt t="66855" x="8963025" y="6157913"/>
          <p14:tracePt t="66871" x="8963025" y="6119813"/>
          <p14:tracePt t="66882" x="8963025" y="6094413"/>
          <p14:tracePt t="66887" x="8963025" y="6069013"/>
          <p14:tracePt t="66896" x="8963025" y="6045200"/>
          <p14:tracePt t="66903" x="8963025" y="6032500"/>
          <p14:tracePt t="66913" x="8963025" y="6007100"/>
          <p14:tracePt t="66919" x="8963025" y="5994400"/>
          <p14:tracePt t="66935" x="8963025" y="5969000"/>
          <p14:tracePt t="66943" x="8986838" y="5932488"/>
          <p14:tracePt t="66951" x="9050338" y="5868988"/>
          <p14:tracePt t="66960" x="9112250" y="5807075"/>
          <p14:tracePt t="66967" x="9175750" y="5756275"/>
          <p14:tracePt t="66975" x="9250363" y="5707063"/>
          <p14:tracePt t="66983" x="9350375" y="5681663"/>
          <p14:tracePt t="66991" x="9437688" y="5630863"/>
          <p14:tracePt t="66999" x="9563100" y="5568950"/>
          <p14:tracePt t="67007" x="9675813" y="5543550"/>
          <p14:tracePt t="67015" x="9788525" y="5507038"/>
          <p14:tracePt t="69095" x="11403013" y="2828925"/>
          <p14:tracePt t="69103" x="10864850" y="2690813"/>
          <p14:tracePt t="69111" x="10364788" y="2552700"/>
          <p14:tracePt t="69119" x="9875838" y="2390775"/>
          <p14:tracePt t="69129" x="9363075" y="2227263"/>
          <p14:tracePt t="69135" x="8975725" y="2052638"/>
          <p14:tracePt t="69143" x="8561388" y="1901825"/>
          <p14:tracePt t="69151" x="8086725" y="1765300"/>
          <p14:tracePt t="69159" x="7572375" y="1601788"/>
          <p14:tracePt t="69167" x="6959600" y="1401763"/>
          <p14:tracePt t="69175" x="6346825" y="1189038"/>
          <p14:tracePt t="69183" x="5695950" y="901700"/>
          <p14:tracePt t="69191" x="5032375" y="600075"/>
          <p14:tracePt t="69199" x="4530725" y="363538"/>
          <p14:tracePt t="69207" x="3979863" y="125413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33BCA-232E-4D0F-8A06-45F50D77E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Design of objective 1: 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1F2D5971-C8DF-42F0-97E1-EE6ECFC228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455963" y="518569"/>
            <a:ext cx="6896963" cy="562206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649430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A6877-6497-4F99-9327-AC7CDA5C0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graph 1 :</a:t>
            </a:r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AE983AD-C08B-4ED1-A268-BF6C333428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8628" y="1363987"/>
            <a:ext cx="9815688" cy="5197562"/>
          </a:xfrm>
        </p:spPr>
      </p:pic>
    </p:spTree>
    <p:extLst>
      <p:ext uri="{BB962C8B-B14F-4D97-AF65-F5344CB8AC3E}">
        <p14:creationId xmlns:p14="http://schemas.microsoft.com/office/powerpoint/2010/main" val="577574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</TotalTime>
  <Words>568</Words>
  <Application>Microsoft Office PowerPoint</Application>
  <PresentationFormat>Widescreen</PresentationFormat>
  <Paragraphs>107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Century Gothic (Headings)</vt:lpstr>
      <vt:lpstr>Wingdings 3</vt:lpstr>
      <vt:lpstr>Ion</vt:lpstr>
      <vt:lpstr>American International University-Bangladesh TOPIC :   Driving system of the lift</vt:lpstr>
      <vt:lpstr>Outline of this presentation:</vt:lpstr>
      <vt:lpstr>Project problem : </vt:lpstr>
      <vt:lpstr>Objective 1:</vt:lpstr>
      <vt:lpstr>Objective 2 :</vt:lpstr>
      <vt:lpstr>Block Diagram :</vt:lpstr>
      <vt:lpstr>Flow chart:</vt:lpstr>
      <vt:lpstr>Design of objective 1: </vt:lpstr>
      <vt:lpstr>Output graph 1 :</vt:lpstr>
      <vt:lpstr>Design of objective 2 :</vt:lpstr>
      <vt:lpstr>Output graph 2: </vt:lpstr>
      <vt:lpstr>Conclussion 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S.D. Hriday</dc:creator>
  <cp:lastModifiedBy>S.D. Hriday</cp:lastModifiedBy>
  <cp:revision>290</cp:revision>
  <dcterms:created xsi:type="dcterms:W3CDTF">2020-12-31T03:12:32Z</dcterms:created>
  <dcterms:modified xsi:type="dcterms:W3CDTF">2020-12-31T12:09:16Z</dcterms:modified>
</cp:coreProperties>
</file>