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21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33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77F1F2-1A29-4102-93B4-819C0CE5DF9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70E0E8-D8B4-463F-B0E9-429439DE897E}">
      <dgm:prSet phldrT="[Text]"/>
      <dgm:spPr/>
      <dgm:t>
        <a:bodyPr/>
        <a:lstStyle/>
        <a:p>
          <a:r>
            <a:rPr lang="en-US" dirty="0"/>
            <a:t>AC Fuse</a:t>
          </a:r>
        </a:p>
      </dgm:t>
    </dgm:pt>
    <dgm:pt modelId="{F3663E30-8CCA-478C-9E1B-AE9C21B8E5F3}" type="parTrans" cxnId="{8BDCF607-6ABB-4444-8E32-E48F298D9DFE}">
      <dgm:prSet/>
      <dgm:spPr/>
      <dgm:t>
        <a:bodyPr/>
        <a:lstStyle/>
        <a:p>
          <a:endParaRPr lang="en-US"/>
        </a:p>
      </dgm:t>
    </dgm:pt>
    <dgm:pt modelId="{699FE1A7-BBEB-443D-9A84-314E9271EAE6}" type="sibTrans" cxnId="{8BDCF607-6ABB-4444-8E32-E48F298D9DFE}">
      <dgm:prSet/>
      <dgm:spPr/>
      <dgm:t>
        <a:bodyPr/>
        <a:lstStyle/>
        <a:p>
          <a:endParaRPr lang="en-US"/>
        </a:p>
      </dgm:t>
    </dgm:pt>
    <dgm:pt modelId="{A11919F1-FB29-4D50-BB90-DEDF49E33045}">
      <dgm:prSet phldrT="[Text]"/>
      <dgm:spPr/>
      <dgm:t>
        <a:bodyPr/>
        <a:lstStyle/>
        <a:p>
          <a:r>
            <a:rPr lang="en-US" dirty="0"/>
            <a:t>High voltage Fuse </a:t>
          </a:r>
        </a:p>
      </dgm:t>
    </dgm:pt>
    <dgm:pt modelId="{E6BAEF45-ADFF-4B76-B377-0F6D0BBC9465}" type="parTrans" cxnId="{0A2CB018-EB56-4715-8655-211DF1C08D37}">
      <dgm:prSet/>
      <dgm:spPr/>
      <dgm:t>
        <a:bodyPr/>
        <a:lstStyle/>
        <a:p>
          <a:endParaRPr lang="en-US"/>
        </a:p>
      </dgm:t>
    </dgm:pt>
    <dgm:pt modelId="{D9ACF990-395F-45D5-8F49-F127D596B587}" type="sibTrans" cxnId="{0A2CB018-EB56-4715-8655-211DF1C08D37}">
      <dgm:prSet/>
      <dgm:spPr/>
      <dgm:t>
        <a:bodyPr/>
        <a:lstStyle/>
        <a:p>
          <a:endParaRPr lang="en-US"/>
        </a:p>
      </dgm:t>
    </dgm:pt>
    <dgm:pt modelId="{7F3F8DE3-34F8-4A52-99B5-6469483A7D5F}">
      <dgm:prSet phldrT="[Text]"/>
      <dgm:spPr/>
      <dgm:t>
        <a:bodyPr/>
        <a:lstStyle/>
        <a:p>
          <a:r>
            <a:rPr lang="en-US" dirty="0"/>
            <a:t>Expulsion Type HRC Fuse </a:t>
          </a:r>
        </a:p>
      </dgm:t>
    </dgm:pt>
    <dgm:pt modelId="{38B8F2B1-9FDD-4263-B3BA-DB13DC6D06AF}" type="parTrans" cxnId="{8AE2BC03-201D-4881-BC44-6412DF32B381}">
      <dgm:prSet/>
      <dgm:spPr/>
      <dgm:t>
        <a:bodyPr/>
        <a:lstStyle/>
        <a:p>
          <a:endParaRPr lang="en-US"/>
        </a:p>
      </dgm:t>
    </dgm:pt>
    <dgm:pt modelId="{56D16827-280F-4D0B-A101-387E56AF5383}" type="sibTrans" cxnId="{8AE2BC03-201D-4881-BC44-6412DF32B381}">
      <dgm:prSet/>
      <dgm:spPr/>
      <dgm:t>
        <a:bodyPr/>
        <a:lstStyle/>
        <a:p>
          <a:endParaRPr lang="en-US"/>
        </a:p>
      </dgm:t>
    </dgm:pt>
    <dgm:pt modelId="{8333C532-713A-47BA-A765-8A21F556F5EA}">
      <dgm:prSet phldrT="[Text]"/>
      <dgm:spPr/>
      <dgm:t>
        <a:bodyPr/>
        <a:lstStyle/>
        <a:p>
          <a:r>
            <a:rPr lang="en-US" dirty="0"/>
            <a:t>Liquide Type HRC Fuse</a:t>
          </a:r>
        </a:p>
      </dgm:t>
    </dgm:pt>
    <dgm:pt modelId="{BAFA5023-C196-4C8E-B21A-F80C049A4F80}" type="parTrans" cxnId="{4BDB049B-5E04-44DA-A26C-2B9A8DB1B2B3}">
      <dgm:prSet/>
      <dgm:spPr/>
      <dgm:t>
        <a:bodyPr/>
        <a:lstStyle/>
        <a:p>
          <a:endParaRPr lang="en-US"/>
        </a:p>
      </dgm:t>
    </dgm:pt>
    <dgm:pt modelId="{76D2A393-DAA7-4F2C-A3A0-DEC27DB531E7}" type="sibTrans" cxnId="{4BDB049B-5E04-44DA-A26C-2B9A8DB1B2B3}">
      <dgm:prSet/>
      <dgm:spPr/>
      <dgm:t>
        <a:bodyPr/>
        <a:lstStyle/>
        <a:p>
          <a:endParaRPr lang="en-US"/>
        </a:p>
      </dgm:t>
    </dgm:pt>
    <dgm:pt modelId="{75253D4B-CF94-4845-BD17-2CC0C9383731}">
      <dgm:prSet phldrT="[Text]"/>
      <dgm:spPr/>
      <dgm:t>
        <a:bodyPr/>
        <a:lstStyle/>
        <a:p>
          <a:r>
            <a:rPr lang="en-US" dirty="0"/>
            <a:t>Low voltage Fuse</a:t>
          </a:r>
        </a:p>
      </dgm:t>
    </dgm:pt>
    <dgm:pt modelId="{726F478A-A553-4739-96C6-431E9314E475}" type="parTrans" cxnId="{F8F58614-B752-403D-B456-C29BBCE109A7}">
      <dgm:prSet/>
      <dgm:spPr/>
      <dgm:t>
        <a:bodyPr/>
        <a:lstStyle/>
        <a:p>
          <a:endParaRPr lang="en-US"/>
        </a:p>
      </dgm:t>
    </dgm:pt>
    <dgm:pt modelId="{F95925F4-767E-479D-B525-7A624AC86474}" type="sibTrans" cxnId="{F8F58614-B752-403D-B456-C29BBCE109A7}">
      <dgm:prSet/>
      <dgm:spPr/>
      <dgm:t>
        <a:bodyPr/>
        <a:lstStyle/>
        <a:p>
          <a:endParaRPr lang="en-US"/>
        </a:p>
      </dgm:t>
    </dgm:pt>
    <dgm:pt modelId="{90D11446-3AB7-4DC5-85DE-597E619AF154}">
      <dgm:prSet phldrT="[Text]"/>
      <dgm:spPr/>
      <dgm:t>
        <a:bodyPr/>
        <a:lstStyle/>
        <a:p>
          <a:r>
            <a:rPr lang="en-US" dirty="0"/>
            <a:t>Cartridge Type LV Fuse</a:t>
          </a:r>
        </a:p>
      </dgm:t>
    </dgm:pt>
    <dgm:pt modelId="{C25E64E2-3912-421E-BA1F-155B9B2EA73B}" type="parTrans" cxnId="{520BF1A7-D681-420B-9187-3DDBEA278333}">
      <dgm:prSet/>
      <dgm:spPr/>
      <dgm:t>
        <a:bodyPr/>
        <a:lstStyle/>
        <a:p>
          <a:endParaRPr lang="en-US"/>
        </a:p>
      </dgm:t>
    </dgm:pt>
    <dgm:pt modelId="{6F5E1EC6-A3C9-486E-B674-956C1C2AD7DA}" type="sibTrans" cxnId="{520BF1A7-D681-420B-9187-3DDBEA278333}">
      <dgm:prSet/>
      <dgm:spPr/>
      <dgm:t>
        <a:bodyPr/>
        <a:lstStyle/>
        <a:p>
          <a:endParaRPr lang="en-US"/>
        </a:p>
      </dgm:t>
    </dgm:pt>
    <dgm:pt modelId="{19FBEF58-A499-466A-86D9-A67CB2367D80}">
      <dgm:prSet/>
      <dgm:spPr/>
      <dgm:t>
        <a:bodyPr/>
        <a:lstStyle/>
        <a:p>
          <a:r>
            <a:rPr lang="en-US" dirty="0"/>
            <a:t>Drop-Out Fuse</a:t>
          </a:r>
        </a:p>
      </dgm:t>
    </dgm:pt>
    <dgm:pt modelId="{ACBF4704-4813-47BB-8322-49D64FC4E60D}" type="parTrans" cxnId="{7EDE077D-5703-4C71-B9CD-F2776655A7E3}">
      <dgm:prSet/>
      <dgm:spPr/>
      <dgm:t>
        <a:bodyPr/>
        <a:lstStyle/>
        <a:p>
          <a:endParaRPr lang="en-US"/>
        </a:p>
      </dgm:t>
    </dgm:pt>
    <dgm:pt modelId="{3DC1DBC1-8BFD-4184-9455-5A3A1F9204AC}" type="sibTrans" cxnId="{7EDE077D-5703-4C71-B9CD-F2776655A7E3}">
      <dgm:prSet/>
      <dgm:spPr/>
      <dgm:t>
        <a:bodyPr/>
        <a:lstStyle/>
        <a:p>
          <a:endParaRPr lang="en-US"/>
        </a:p>
      </dgm:t>
    </dgm:pt>
    <dgm:pt modelId="{B2D2A523-2A31-4769-911F-1C3FA7DB9423}">
      <dgm:prSet/>
      <dgm:spPr/>
      <dgm:t>
        <a:bodyPr/>
        <a:lstStyle/>
        <a:p>
          <a:r>
            <a:rPr lang="en-US" dirty="0"/>
            <a:t>Switch Type Fuse</a:t>
          </a:r>
        </a:p>
      </dgm:t>
    </dgm:pt>
    <dgm:pt modelId="{F01567B7-A539-4141-B19E-92851D9D0744}" type="parTrans" cxnId="{9571D25B-438E-449F-B786-AA25AE234A28}">
      <dgm:prSet/>
      <dgm:spPr/>
      <dgm:t>
        <a:bodyPr/>
        <a:lstStyle/>
        <a:p>
          <a:endParaRPr lang="en-US"/>
        </a:p>
      </dgm:t>
    </dgm:pt>
    <dgm:pt modelId="{AE29E132-FF62-401D-9BB7-412C4BB6002A}" type="sibTrans" cxnId="{9571D25B-438E-449F-B786-AA25AE234A28}">
      <dgm:prSet/>
      <dgm:spPr/>
      <dgm:t>
        <a:bodyPr/>
        <a:lstStyle/>
        <a:p>
          <a:endParaRPr lang="en-US"/>
        </a:p>
      </dgm:t>
    </dgm:pt>
    <dgm:pt modelId="{9B77AC34-B717-421E-8165-A4EC0A97340B}">
      <dgm:prSet/>
      <dgm:spPr/>
      <dgm:t>
        <a:bodyPr/>
        <a:lstStyle/>
        <a:p>
          <a:r>
            <a:rPr lang="en-US" dirty="0"/>
            <a:t>Striker Type Fuse</a:t>
          </a:r>
        </a:p>
      </dgm:t>
    </dgm:pt>
    <dgm:pt modelId="{2E32F5C7-384D-4368-A406-3AFEC70AB460}" type="parTrans" cxnId="{340B4BCD-DF86-47E5-B7D8-54B1E67D4528}">
      <dgm:prSet/>
      <dgm:spPr/>
      <dgm:t>
        <a:bodyPr/>
        <a:lstStyle/>
        <a:p>
          <a:endParaRPr lang="en-US"/>
        </a:p>
      </dgm:t>
    </dgm:pt>
    <dgm:pt modelId="{908514D0-EDDE-4A59-9CF2-A9F5D50135CE}" type="sibTrans" cxnId="{340B4BCD-DF86-47E5-B7D8-54B1E67D4528}">
      <dgm:prSet/>
      <dgm:spPr/>
      <dgm:t>
        <a:bodyPr/>
        <a:lstStyle/>
        <a:p>
          <a:endParaRPr lang="en-US"/>
        </a:p>
      </dgm:t>
    </dgm:pt>
    <dgm:pt modelId="{47BCD276-8BD5-4562-8127-8B183D620198}">
      <dgm:prSet/>
      <dgm:spPr/>
      <dgm:t>
        <a:bodyPr/>
        <a:lstStyle/>
        <a:p>
          <a:r>
            <a:rPr lang="en-US" dirty="0"/>
            <a:t>Rewireable Fuse</a:t>
          </a:r>
        </a:p>
      </dgm:t>
    </dgm:pt>
    <dgm:pt modelId="{4B0C6702-9EEC-414D-92A3-EED7993E107C}" type="parTrans" cxnId="{777B8A72-3C8F-40EB-A60D-B39C214C8E63}">
      <dgm:prSet/>
      <dgm:spPr/>
      <dgm:t>
        <a:bodyPr/>
        <a:lstStyle/>
        <a:p>
          <a:endParaRPr lang="en-US"/>
        </a:p>
      </dgm:t>
    </dgm:pt>
    <dgm:pt modelId="{D9D9D430-0DE2-4F42-BC82-F67A47EE5E0D}" type="sibTrans" cxnId="{777B8A72-3C8F-40EB-A60D-B39C214C8E63}">
      <dgm:prSet/>
      <dgm:spPr/>
      <dgm:t>
        <a:bodyPr/>
        <a:lstStyle/>
        <a:p>
          <a:endParaRPr lang="en-US"/>
        </a:p>
      </dgm:t>
    </dgm:pt>
    <dgm:pt modelId="{6F44B92B-69FA-423F-8DCA-B267DA6C37AD}">
      <dgm:prSet/>
      <dgm:spPr/>
      <dgm:t>
        <a:bodyPr/>
        <a:lstStyle/>
        <a:p>
          <a:r>
            <a:rPr lang="en-US" dirty="0"/>
            <a:t>Cartrdge Fuse</a:t>
          </a:r>
        </a:p>
      </dgm:t>
    </dgm:pt>
    <dgm:pt modelId="{72D6C9D1-D86D-40BD-9105-B85185A46E30}" type="parTrans" cxnId="{3816799E-72EE-4F24-BA79-BABF01F3BE02}">
      <dgm:prSet/>
      <dgm:spPr/>
      <dgm:t>
        <a:bodyPr/>
        <a:lstStyle/>
        <a:p>
          <a:endParaRPr lang="en-US"/>
        </a:p>
      </dgm:t>
    </dgm:pt>
    <dgm:pt modelId="{C592DBEA-BACB-4DBC-A66A-51E7B9BA6245}" type="sibTrans" cxnId="{3816799E-72EE-4F24-BA79-BABF01F3BE02}">
      <dgm:prSet/>
      <dgm:spPr/>
      <dgm:t>
        <a:bodyPr/>
        <a:lstStyle/>
        <a:p>
          <a:endParaRPr lang="en-US"/>
        </a:p>
      </dgm:t>
    </dgm:pt>
    <dgm:pt modelId="{8AF350F7-E29E-4B94-B626-6C7E9E26D8E4}">
      <dgm:prSet/>
      <dgm:spPr/>
      <dgm:t>
        <a:bodyPr/>
        <a:lstStyle/>
        <a:p>
          <a:r>
            <a:rPr lang="en-US" dirty="0"/>
            <a:t>Link Type Fuse</a:t>
          </a:r>
        </a:p>
      </dgm:t>
    </dgm:pt>
    <dgm:pt modelId="{EC096DD5-8489-4FE8-A11D-6B373C03A110}" type="parTrans" cxnId="{65B58F3D-2485-43EB-8262-3F99457EDA74}">
      <dgm:prSet/>
      <dgm:spPr/>
      <dgm:t>
        <a:bodyPr/>
        <a:lstStyle/>
        <a:p>
          <a:endParaRPr lang="en-US"/>
        </a:p>
      </dgm:t>
    </dgm:pt>
    <dgm:pt modelId="{C0C1A2E8-4B40-4348-9DA8-1B525B4475EC}" type="sibTrans" cxnId="{65B58F3D-2485-43EB-8262-3F99457EDA74}">
      <dgm:prSet/>
      <dgm:spPr/>
      <dgm:t>
        <a:bodyPr/>
        <a:lstStyle/>
        <a:p>
          <a:endParaRPr lang="en-US"/>
        </a:p>
      </dgm:t>
    </dgm:pt>
    <dgm:pt modelId="{36C8E527-2033-435D-828B-5131AF16F042}">
      <dgm:prSet/>
      <dgm:spPr/>
      <dgm:t>
        <a:bodyPr/>
        <a:lstStyle/>
        <a:p>
          <a:r>
            <a:rPr lang="en-US" dirty="0"/>
            <a:t>D-Type Fuse</a:t>
          </a:r>
        </a:p>
      </dgm:t>
    </dgm:pt>
    <dgm:pt modelId="{300D2029-204C-4045-B9FD-AAE1990EE02B}" type="parTrans" cxnId="{C7C92562-5BAA-4345-8E9E-38F2B4DB7CC0}">
      <dgm:prSet/>
      <dgm:spPr/>
      <dgm:t>
        <a:bodyPr/>
        <a:lstStyle/>
        <a:p>
          <a:endParaRPr lang="en-US"/>
        </a:p>
      </dgm:t>
    </dgm:pt>
    <dgm:pt modelId="{930E291E-0B2A-4695-A854-A814AB33F093}" type="sibTrans" cxnId="{C7C92562-5BAA-4345-8E9E-38F2B4DB7CC0}">
      <dgm:prSet/>
      <dgm:spPr/>
      <dgm:t>
        <a:bodyPr/>
        <a:lstStyle/>
        <a:p>
          <a:endParaRPr lang="en-US"/>
        </a:p>
      </dgm:t>
    </dgm:pt>
    <dgm:pt modelId="{8656A184-BBF2-4301-AAA5-0ABCFF7D98C9}">
      <dgm:prSet/>
      <dgm:spPr/>
      <dgm:t>
        <a:bodyPr/>
        <a:lstStyle/>
        <a:p>
          <a:r>
            <a:rPr lang="en-US" dirty="0"/>
            <a:t>Blade Type Fuse</a:t>
          </a:r>
        </a:p>
      </dgm:t>
    </dgm:pt>
    <dgm:pt modelId="{C6345744-E6E2-4FF1-B31C-99E05D3D3332}" type="parTrans" cxnId="{186FE0D9-2E69-482D-AF09-7E5F473CC8FB}">
      <dgm:prSet/>
      <dgm:spPr/>
      <dgm:t>
        <a:bodyPr/>
        <a:lstStyle/>
        <a:p>
          <a:endParaRPr lang="en-US"/>
        </a:p>
      </dgm:t>
    </dgm:pt>
    <dgm:pt modelId="{E7C91E21-6453-4F07-831E-D31FFD7A6294}" type="sibTrans" cxnId="{186FE0D9-2E69-482D-AF09-7E5F473CC8FB}">
      <dgm:prSet/>
      <dgm:spPr/>
      <dgm:t>
        <a:bodyPr/>
        <a:lstStyle/>
        <a:p>
          <a:endParaRPr lang="en-US"/>
        </a:p>
      </dgm:t>
    </dgm:pt>
    <dgm:pt modelId="{52A26A96-ABE8-43BD-8A80-3EA24912A21F}">
      <dgm:prSet/>
      <dgm:spPr/>
      <dgm:t>
        <a:bodyPr/>
        <a:lstStyle/>
        <a:p>
          <a:r>
            <a:rPr lang="en-US" dirty="0"/>
            <a:t>Bolted Type Fuse</a:t>
          </a:r>
        </a:p>
      </dgm:t>
    </dgm:pt>
    <dgm:pt modelId="{243C8A69-B629-4CDE-B827-C2E86F222B96}" type="parTrans" cxnId="{4FE7748C-13FC-4505-B885-D5355B509392}">
      <dgm:prSet/>
      <dgm:spPr/>
      <dgm:t>
        <a:bodyPr/>
        <a:lstStyle/>
        <a:p>
          <a:endParaRPr lang="en-US"/>
        </a:p>
      </dgm:t>
    </dgm:pt>
    <dgm:pt modelId="{C1BDF110-882C-4677-945B-A73877C690DA}" type="sibTrans" cxnId="{4FE7748C-13FC-4505-B885-D5355B509392}">
      <dgm:prSet/>
      <dgm:spPr/>
      <dgm:t>
        <a:bodyPr/>
        <a:lstStyle/>
        <a:p>
          <a:endParaRPr lang="en-US"/>
        </a:p>
      </dgm:t>
    </dgm:pt>
    <dgm:pt modelId="{C0451A5D-F35C-4C51-97E2-05863A076CF9}" type="pres">
      <dgm:prSet presAssocID="{D077F1F2-1A29-4102-93B4-819C0CE5DF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7AA9F1-D7E8-4B49-8B34-50E59C4C3629}" type="pres">
      <dgm:prSet presAssocID="{A570E0E8-D8B4-463F-B0E9-429439DE897E}" presName="hierRoot1" presStyleCnt="0"/>
      <dgm:spPr/>
    </dgm:pt>
    <dgm:pt modelId="{C50AE4A6-FBBC-42E2-890E-A1AF7D7BE249}" type="pres">
      <dgm:prSet presAssocID="{A570E0E8-D8B4-463F-B0E9-429439DE897E}" presName="composite" presStyleCnt="0"/>
      <dgm:spPr/>
    </dgm:pt>
    <dgm:pt modelId="{009BF659-FDA4-4FD7-93D2-912092E3EBD9}" type="pres">
      <dgm:prSet presAssocID="{A570E0E8-D8B4-463F-B0E9-429439DE897E}" presName="background" presStyleLbl="node0" presStyleIdx="0" presStyleCnt="1"/>
      <dgm:spPr/>
    </dgm:pt>
    <dgm:pt modelId="{3CD3BACF-FB95-4F85-B310-20FDDE524A95}" type="pres">
      <dgm:prSet presAssocID="{A570E0E8-D8B4-463F-B0E9-429439DE897E}" presName="text" presStyleLbl="fgAcc0" presStyleIdx="0" presStyleCnt="1">
        <dgm:presLayoutVars>
          <dgm:chPref val="3"/>
        </dgm:presLayoutVars>
      </dgm:prSet>
      <dgm:spPr/>
    </dgm:pt>
    <dgm:pt modelId="{1A94DB96-07C4-4248-A7D8-837B0FE9FF97}" type="pres">
      <dgm:prSet presAssocID="{A570E0E8-D8B4-463F-B0E9-429439DE897E}" presName="hierChild2" presStyleCnt="0"/>
      <dgm:spPr/>
    </dgm:pt>
    <dgm:pt modelId="{98A49E01-08D8-455C-9E23-95C4A8BE2AF3}" type="pres">
      <dgm:prSet presAssocID="{E6BAEF45-ADFF-4B76-B377-0F6D0BBC9465}" presName="Name10" presStyleLbl="parChTrans1D2" presStyleIdx="0" presStyleCnt="2"/>
      <dgm:spPr/>
    </dgm:pt>
    <dgm:pt modelId="{BDA19F0C-8317-4035-B54A-DA5E14A6EA08}" type="pres">
      <dgm:prSet presAssocID="{A11919F1-FB29-4D50-BB90-DEDF49E33045}" presName="hierRoot2" presStyleCnt="0"/>
      <dgm:spPr/>
    </dgm:pt>
    <dgm:pt modelId="{DC0BF4FE-5AF5-4261-B241-1B3334AB619D}" type="pres">
      <dgm:prSet presAssocID="{A11919F1-FB29-4D50-BB90-DEDF49E33045}" presName="composite2" presStyleCnt="0"/>
      <dgm:spPr/>
    </dgm:pt>
    <dgm:pt modelId="{3D201370-491A-488D-975F-4B6D7ED10DB5}" type="pres">
      <dgm:prSet presAssocID="{A11919F1-FB29-4D50-BB90-DEDF49E33045}" presName="background2" presStyleLbl="node2" presStyleIdx="0" presStyleCnt="2"/>
      <dgm:spPr/>
    </dgm:pt>
    <dgm:pt modelId="{AB6D92AB-6183-4568-AF72-5E5686CA60FE}" type="pres">
      <dgm:prSet presAssocID="{A11919F1-FB29-4D50-BB90-DEDF49E33045}" presName="text2" presStyleLbl="fgAcc2" presStyleIdx="0" presStyleCnt="2">
        <dgm:presLayoutVars>
          <dgm:chPref val="3"/>
        </dgm:presLayoutVars>
      </dgm:prSet>
      <dgm:spPr/>
    </dgm:pt>
    <dgm:pt modelId="{4FD23EEC-D5B8-4100-8608-A1FCEA24D0BD}" type="pres">
      <dgm:prSet presAssocID="{A11919F1-FB29-4D50-BB90-DEDF49E33045}" presName="hierChild3" presStyleCnt="0"/>
      <dgm:spPr/>
    </dgm:pt>
    <dgm:pt modelId="{7336C4E9-9883-4963-AA56-7FFAB74074AD}" type="pres">
      <dgm:prSet presAssocID="{38B8F2B1-9FDD-4263-B3BA-DB13DC6D06AF}" presName="Name17" presStyleLbl="parChTrans1D3" presStyleIdx="0" presStyleCnt="8"/>
      <dgm:spPr/>
    </dgm:pt>
    <dgm:pt modelId="{19B06BBA-1E54-4BB5-B7EE-3DA38E48A353}" type="pres">
      <dgm:prSet presAssocID="{7F3F8DE3-34F8-4A52-99B5-6469483A7D5F}" presName="hierRoot3" presStyleCnt="0"/>
      <dgm:spPr/>
    </dgm:pt>
    <dgm:pt modelId="{0305442A-4FD2-4071-A681-38B28E126913}" type="pres">
      <dgm:prSet presAssocID="{7F3F8DE3-34F8-4A52-99B5-6469483A7D5F}" presName="composite3" presStyleCnt="0"/>
      <dgm:spPr/>
    </dgm:pt>
    <dgm:pt modelId="{B142F82E-68B0-4150-9AC0-468A34786B2D}" type="pres">
      <dgm:prSet presAssocID="{7F3F8DE3-34F8-4A52-99B5-6469483A7D5F}" presName="background3" presStyleLbl="node3" presStyleIdx="0" presStyleCnt="8"/>
      <dgm:spPr/>
    </dgm:pt>
    <dgm:pt modelId="{D9CC9233-4E66-4D8F-99F2-70BD27C0587C}" type="pres">
      <dgm:prSet presAssocID="{7F3F8DE3-34F8-4A52-99B5-6469483A7D5F}" presName="text3" presStyleLbl="fgAcc3" presStyleIdx="0" presStyleCnt="8">
        <dgm:presLayoutVars>
          <dgm:chPref val="3"/>
        </dgm:presLayoutVars>
      </dgm:prSet>
      <dgm:spPr/>
    </dgm:pt>
    <dgm:pt modelId="{EC2AB6C7-A55D-4C80-A141-23A8E5AFED67}" type="pres">
      <dgm:prSet presAssocID="{7F3F8DE3-34F8-4A52-99B5-6469483A7D5F}" presName="hierChild4" presStyleCnt="0"/>
      <dgm:spPr/>
    </dgm:pt>
    <dgm:pt modelId="{3E091951-A6BE-43FF-A65C-5BED3F7BFAF3}" type="pres">
      <dgm:prSet presAssocID="{BAFA5023-C196-4C8E-B21A-F80C049A4F80}" presName="Name17" presStyleLbl="parChTrans1D3" presStyleIdx="1" presStyleCnt="8"/>
      <dgm:spPr/>
    </dgm:pt>
    <dgm:pt modelId="{574205C6-5297-4D61-8FD6-66369AEF42D9}" type="pres">
      <dgm:prSet presAssocID="{8333C532-713A-47BA-A765-8A21F556F5EA}" presName="hierRoot3" presStyleCnt="0"/>
      <dgm:spPr/>
    </dgm:pt>
    <dgm:pt modelId="{0BB0C54E-5480-46A1-B3F2-BF4A63C860BC}" type="pres">
      <dgm:prSet presAssocID="{8333C532-713A-47BA-A765-8A21F556F5EA}" presName="composite3" presStyleCnt="0"/>
      <dgm:spPr/>
    </dgm:pt>
    <dgm:pt modelId="{098281FD-5E30-4153-B2F4-5EE39C2A66CC}" type="pres">
      <dgm:prSet presAssocID="{8333C532-713A-47BA-A765-8A21F556F5EA}" presName="background3" presStyleLbl="node3" presStyleIdx="1" presStyleCnt="8"/>
      <dgm:spPr/>
    </dgm:pt>
    <dgm:pt modelId="{F37DE73F-BA19-4C92-991B-893EE33FBDCE}" type="pres">
      <dgm:prSet presAssocID="{8333C532-713A-47BA-A765-8A21F556F5EA}" presName="text3" presStyleLbl="fgAcc3" presStyleIdx="1" presStyleCnt="8">
        <dgm:presLayoutVars>
          <dgm:chPref val="3"/>
        </dgm:presLayoutVars>
      </dgm:prSet>
      <dgm:spPr/>
    </dgm:pt>
    <dgm:pt modelId="{276E45C5-8907-416C-A4EC-4E5DE858C6D4}" type="pres">
      <dgm:prSet presAssocID="{8333C532-713A-47BA-A765-8A21F556F5EA}" presName="hierChild4" presStyleCnt="0"/>
      <dgm:spPr/>
    </dgm:pt>
    <dgm:pt modelId="{7474F468-3350-432B-A2D2-58AE17919A70}" type="pres">
      <dgm:prSet presAssocID="{72D6C9D1-D86D-40BD-9105-B85185A46E30}" presName="Name17" presStyleLbl="parChTrans1D3" presStyleIdx="2" presStyleCnt="8"/>
      <dgm:spPr/>
    </dgm:pt>
    <dgm:pt modelId="{23FD5784-BF64-4C7A-9CBC-9AA75FF925E3}" type="pres">
      <dgm:prSet presAssocID="{6F44B92B-69FA-423F-8DCA-B267DA6C37AD}" presName="hierRoot3" presStyleCnt="0"/>
      <dgm:spPr/>
    </dgm:pt>
    <dgm:pt modelId="{2078F2BB-640C-4238-A866-D23023BF3B92}" type="pres">
      <dgm:prSet presAssocID="{6F44B92B-69FA-423F-8DCA-B267DA6C37AD}" presName="composite3" presStyleCnt="0"/>
      <dgm:spPr/>
    </dgm:pt>
    <dgm:pt modelId="{8631AC83-74B0-4DD0-82D5-B285614915BE}" type="pres">
      <dgm:prSet presAssocID="{6F44B92B-69FA-423F-8DCA-B267DA6C37AD}" presName="background3" presStyleLbl="node3" presStyleIdx="2" presStyleCnt="8"/>
      <dgm:spPr/>
    </dgm:pt>
    <dgm:pt modelId="{20ECA6D0-3A38-46B5-AEC0-0E61F66ADFF9}" type="pres">
      <dgm:prSet presAssocID="{6F44B92B-69FA-423F-8DCA-B267DA6C37AD}" presName="text3" presStyleLbl="fgAcc3" presStyleIdx="2" presStyleCnt="8">
        <dgm:presLayoutVars>
          <dgm:chPref val="3"/>
        </dgm:presLayoutVars>
      </dgm:prSet>
      <dgm:spPr/>
    </dgm:pt>
    <dgm:pt modelId="{A8652FEE-ADE0-4ECE-87EB-76E749ED0704}" type="pres">
      <dgm:prSet presAssocID="{6F44B92B-69FA-423F-8DCA-B267DA6C37AD}" presName="hierChild4" presStyleCnt="0"/>
      <dgm:spPr/>
    </dgm:pt>
    <dgm:pt modelId="{93960B36-642A-47AE-8255-70FC6608BE37}" type="pres">
      <dgm:prSet presAssocID="{726F478A-A553-4739-96C6-431E9314E475}" presName="Name10" presStyleLbl="parChTrans1D2" presStyleIdx="1" presStyleCnt="2"/>
      <dgm:spPr/>
    </dgm:pt>
    <dgm:pt modelId="{7FA6E9CF-A8E3-448B-B41E-E3978EA5964C}" type="pres">
      <dgm:prSet presAssocID="{75253D4B-CF94-4845-BD17-2CC0C9383731}" presName="hierRoot2" presStyleCnt="0"/>
      <dgm:spPr/>
    </dgm:pt>
    <dgm:pt modelId="{982D6FFD-B07F-433F-982B-483252F955FC}" type="pres">
      <dgm:prSet presAssocID="{75253D4B-CF94-4845-BD17-2CC0C9383731}" presName="composite2" presStyleCnt="0"/>
      <dgm:spPr/>
    </dgm:pt>
    <dgm:pt modelId="{6FC45E00-E798-4007-94D5-32AFB6928B7F}" type="pres">
      <dgm:prSet presAssocID="{75253D4B-CF94-4845-BD17-2CC0C9383731}" presName="background2" presStyleLbl="node2" presStyleIdx="1" presStyleCnt="2"/>
      <dgm:spPr/>
    </dgm:pt>
    <dgm:pt modelId="{19317D92-D446-4E96-A9EE-1805B5AF163E}" type="pres">
      <dgm:prSet presAssocID="{75253D4B-CF94-4845-BD17-2CC0C9383731}" presName="text2" presStyleLbl="fgAcc2" presStyleIdx="1" presStyleCnt="2">
        <dgm:presLayoutVars>
          <dgm:chPref val="3"/>
        </dgm:presLayoutVars>
      </dgm:prSet>
      <dgm:spPr/>
    </dgm:pt>
    <dgm:pt modelId="{78E45B66-6E57-4556-ADF0-562A3B105188}" type="pres">
      <dgm:prSet presAssocID="{75253D4B-CF94-4845-BD17-2CC0C9383731}" presName="hierChild3" presStyleCnt="0"/>
      <dgm:spPr/>
    </dgm:pt>
    <dgm:pt modelId="{D460DAEE-F3E6-49A3-B8F2-C8ECAF9D3A95}" type="pres">
      <dgm:prSet presAssocID="{C25E64E2-3912-421E-BA1F-155B9B2EA73B}" presName="Name17" presStyleLbl="parChTrans1D3" presStyleIdx="3" presStyleCnt="8"/>
      <dgm:spPr/>
    </dgm:pt>
    <dgm:pt modelId="{519839B7-7BA8-4959-9D81-0103E61DADFF}" type="pres">
      <dgm:prSet presAssocID="{90D11446-3AB7-4DC5-85DE-597E619AF154}" presName="hierRoot3" presStyleCnt="0"/>
      <dgm:spPr/>
    </dgm:pt>
    <dgm:pt modelId="{13FC9EA6-F24B-4607-8816-F27050B9CF50}" type="pres">
      <dgm:prSet presAssocID="{90D11446-3AB7-4DC5-85DE-597E619AF154}" presName="composite3" presStyleCnt="0"/>
      <dgm:spPr/>
    </dgm:pt>
    <dgm:pt modelId="{32934161-BF85-4662-817B-0B05D68E053B}" type="pres">
      <dgm:prSet presAssocID="{90D11446-3AB7-4DC5-85DE-597E619AF154}" presName="background3" presStyleLbl="node3" presStyleIdx="3" presStyleCnt="8"/>
      <dgm:spPr/>
    </dgm:pt>
    <dgm:pt modelId="{7D46228D-E944-48AF-A5EB-A18AEC8F8FEC}" type="pres">
      <dgm:prSet presAssocID="{90D11446-3AB7-4DC5-85DE-597E619AF154}" presName="text3" presStyleLbl="fgAcc3" presStyleIdx="3" presStyleCnt="8">
        <dgm:presLayoutVars>
          <dgm:chPref val="3"/>
        </dgm:presLayoutVars>
      </dgm:prSet>
      <dgm:spPr/>
    </dgm:pt>
    <dgm:pt modelId="{F32F7F67-4DC1-4B94-9F58-27263189A77C}" type="pres">
      <dgm:prSet presAssocID="{90D11446-3AB7-4DC5-85DE-597E619AF154}" presName="hierChild4" presStyleCnt="0"/>
      <dgm:spPr/>
    </dgm:pt>
    <dgm:pt modelId="{DAB269CA-9915-42AF-A25A-58CDFB46EC62}" type="pres">
      <dgm:prSet presAssocID="{EC096DD5-8489-4FE8-A11D-6B373C03A110}" presName="Name23" presStyleLbl="parChTrans1D4" presStyleIdx="0" presStyleCnt="4"/>
      <dgm:spPr/>
    </dgm:pt>
    <dgm:pt modelId="{949E6E34-FCC0-4AB7-A82E-FD678191E975}" type="pres">
      <dgm:prSet presAssocID="{8AF350F7-E29E-4B94-B626-6C7E9E26D8E4}" presName="hierRoot4" presStyleCnt="0"/>
      <dgm:spPr/>
    </dgm:pt>
    <dgm:pt modelId="{A4F030F9-4F90-4DA3-90C8-FDCEA71A297F}" type="pres">
      <dgm:prSet presAssocID="{8AF350F7-E29E-4B94-B626-6C7E9E26D8E4}" presName="composite4" presStyleCnt="0"/>
      <dgm:spPr/>
    </dgm:pt>
    <dgm:pt modelId="{3E586064-9982-4CE0-B7EE-AE15F6504E1A}" type="pres">
      <dgm:prSet presAssocID="{8AF350F7-E29E-4B94-B626-6C7E9E26D8E4}" presName="background4" presStyleLbl="node4" presStyleIdx="0" presStyleCnt="4"/>
      <dgm:spPr/>
    </dgm:pt>
    <dgm:pt modelId="{DD7A1BC5-9A6C-4D30-AECC-9C0358CED0AF}" type="pres">
      <dgm:prSet presAssocID="{8AF350F7-E29E-4B94-B626-6C7E9E26D8E4}" presName="text4" presStyleLbl="fgAcc4" presStyleIdx="0" presStyleCnt="4">
        <dgm:presLayoutVars>
          <dgm:chPref val="3"/>
        </dgm:presLayoutVars>
      </dgm:prSet>
      <dgm:spPr/>
    </dgm:pt>
    <dgm:pt modelId="{D7EDDF38-AD33-45D8-824D-CA52CD49B41F}" type="pres">
      <dgm:prSet presAssocID="{8AF350F7-E29E-4B94-B626-6C7E9E26D8E4}" presName="hierChild5" presStyleCnt="0"/>
      <dgm:spPr/>
    </dgm:pt>
    <dgm:pt modelId="{ABE943D4-CD9A-4491-B028-B93A1BC43C11}" type="pres">
      <dgm:prSet presAssocID="{300D2029-204C-4045-B9FD-AAE1990EE02B}" presName="Name23" presStyleLbl="parChTrans1D4" presStyleIdx="1" presStyleCnt="4"/>
      <dgm:spPr/>
    </dgm:pt>
    <dgm:pt modelId="{FEEB6518-4081-4B4B-95E2-D63F508FF0F2}" type="pres">
      <dgm:prSet presAssocID="{36C8E527-2033-435D-828B-5131AF16F042}" presName="hierRoot4" presStyleCnt="0"/>
      <dgm:spPr/>
    </dgm:pt>
    <dgm:pt modelId="{6FA03D72-833A-414D-966D-F0CE4F1D0BD1}" type="pres">
      <dgm:prSet presAssocID="{36C8E527-2033-435D-828B-5131AF16F042}" presName="composite4" presStyleCnt="0"/>
      <dgm:spPr/>
    </dgm:pt>
    <dgm:pt modelId="{3C7150CF-77BF-4767-94E0-DCDEBACBB25B}" type="pres">
      <dgm:prSet presAssocID="{36C8E527-2033-435D-828B-5131AF16F042}" presName="background4" presStyleLbl="node4" presStyleIdx="1" presStyleCnt="4"/>
      <dgm:spPr/>
    </dgm:pt>
    <dgm:pt modelId="{C26BE672-AA2E-43A4-95FB-9E9D953076A1}" type="pres">
      <dgm:prSet presAssocID="{36C8E527-2033-435D-828B-5131AF16F042}" presName="text4" presStyleLbl="fgAcc4" presStyleIdx="1" presStyleCnt="4">
        <dgm:presLayoutVars>
          <dgm:chPref val="3"/>
        </dgm:presLayoutVars>
      </dgm:prSet>
      <dgm:spPr/>
    </dgm:pt>
    <dgm:pt modelId="{1843D168-6AAC-480B-871E-38CE0331C493}" type="pres">
      <dgm:prSet presAssocID="{36C8E527-2033-435D-828B-5131AF16F042}" presName="hierChild5" presStyleCnt="0"/>
      <dgm:spPr/>
    </dgm:pt>
    <dgm:pt modelId="{5C47E40E-5486-465D-A0E1-70CEBB958730}" type="pres">
      <dgm:prSet presAssocID="{C6345744-E6E2-4FF1-B31C-99E05D3D3332}" presName="Name23" presStyleLbl="parChTrans1D4" presStyleIdx="2" presStyleCnt="4"/>
      <dgm:spPr/>
    </dgm:pt>
    <dgm:pt modelId="{0B234C6B-70D9-4D2E-9BDC-4491ECA0900C}" type="pres">
      <dgm:prSet presAssocID="{8656A184-BBF2-4301-AAA5-0ABCFF7D98C9}" presName="hierRoot4" presStyleCnt="0"/>
      <dgm:spPr/>
    </dgm:pt>
    <dgm:pt modelId="{4AC46A23-F499-45EE-8513-0F3D981B6448}" type="pres">
      <dgm:prSet presAssocID="{8656A184-BBF2-4301-AAA5-0ABCFF7D98C9}" presName="composite4" presStyleCnt="0"/>
      <dgm:spPr/>
    </dgm:pt>
    <dgm:pt modelId="{A0189347-90B0-4363-86CC-6190218C7B33}" type="pres">
      <dgm:prSet presAssocID="{8656A184-BBF2-4301-AAA5-0ABCFF7D98C9}" presName="background4" presStyleLbl="node4" presStyleIdx="2" presStyleCnt="4"/>
      <dgm:spPr/>
    </dgm:pt>
    <dgm:pt modelId="{3F3DA227-AB50-453B-9163-B3C1E682B2E7}" type="pres">
      <dgm:prSet presAssocID="{8656A184-BBF2-4301-AAA5-0ABCFF7D98C9}" presName="text4" presStyleLbl="fgAcc4" presStyleIdx="2" presStyleCnt="4">
        <dgm:presLayoutVars>
          <dgm:chPref val="3"/>
        </dgm:presLayoutVars>
      </dgm:prSet>
      <dgm:spPr/>
    </dgm:pt>
    <dgm:pt modelId="{150CA1A9-E25D-462D-82C4-1E5B1A736E91}" type="pres">
      <dgm:prSet presAssocID="{8656A184-BBF2-4301-AAA5-0ABCFF7D98C9}" presName="hierChild5" presStyleCnt="0"/>
      <dgm:spPr/>
    </dgm:pt>
    <dgm:pt modelId="{56AC1A3B-206E-4127-9BF2-3AD81E334736}" type="pres">
      <dgm:prSet presAssocID="{243C8A69-B629-4CDE-B827-C2E86F222B96}" presName="Name23" presStyleLbl="parChTrans1D4" presStyleIdx="3" presStyleCnt="4"/>
      <dgm:spPr/>
    </dgm:pt>
    <dgm:pt modelId="{D8F476FE-B9FC-4E14-BE06-3D547994B2A4}" type="pres">
      <dgm:prSet presAssocID="{52A26A96-ABE8-43BD-8A80-3EA24912A21F}" presName="hierRoot4" presStyleCnt="0"/>
      <dgm:spPr/>
    </dgm:pt>
    <dgm:pt modelId="{A47E6952-AAFC-4B04-90AD-402D4C6728D8}" type="pres">
      <dgm:prSet presAssocID="{52A26A96-ABE8-43BD-8A80-3EA24912A21F}" presName="composite4" presStyleCnt="0"/>
      <dgm:spPr/>
    </dgm:pt>
    <dgm:pt modelId="{696FDD2D-E33E-4978-90AB-C8642BA42FA4}" type="pres">
      <dgm:prSet presAssocID="{52A26A96-ABE8-43BD-8A80-3EA24912A21F}" presName="background4" presStyleLbl="node4" presStyleIdx="3" presStyleCnt="4"/>
      <dgm:spPr/>
    </dgm:pt>
    <dgm:pt modelId="{585A20F1-1DAE-4B1A-B2E3-05625A603223}" type="pres">
      <dgm:prSet presAssocID="{52A26A96-ABE8-43BD-8A80-3EA24912A21F}" presName="text4" presStyleLbl="fgAcc4" presStyleIdx="3" presStyleCnt="4">
        <dgm:presLayoutVars>
          <dgm:chPref val="3"/>
        </dgm:presLayoutVars>
      </dgm:prSet>
      <dgm:spPr/>
    </dgm:pt>
    <dgm:pt modelId="{2BAEC5EA-93EE-42E0-97F8-3436EA52A0EA}" type="pres">
      <dgm:prSet presAssocID="{52A26A96-ABE8-43BD-8A80-3EA24912A21F}" presName="hierChild5" presStyleCnt="0"/>
      <dgm:spPr/>
    </dgm:pt>
    <dgm:pt modelId="{892ABC55-0970-42C5-B7DA-EDC7CFBD7E89}" type="pres">
      <dgm:prSet presAssocID="{ACBF4704-4813-47BB-8322-49D64FC4E60D}" presName="Name17" presStyleLbl="parChTrans1D3" presStyleIdx="4" presStyleCnt="8"/>
      <dgm:spPr/>
    </dgm:pt>
    <dgm:pt modelId="{CEE90185-A71A-4F36-8245-8BCBF810F1A5}" type="pres">
      <dgm:prSet presAssocID="{19FBEF58-A499-466A-86D9-A67CB2367D80}" presName="hierRoot3" presStyleCnt="0"/>
      <dgm:spPr/>
    </dgm:pt>
    <dgm:pt modelId="{978C1985-C623-4049-B6A6-B2E000CC9D04}" type="pres">
      <dgm:prSet presAssocID="{19FBEF58-A499-466A-86D9-A67CB2367D80}" presName="composite3" presStyleCnt="0"/>
      <dgm:spPr/>
    </dgm:pt>
    <dgm:pt modelId="{E87EDBA8-E112-4C6E-A8A0-3A9183989C62}" type="pres">
      <dgm:prSet presAssocID="{19FBEF58-A499-466A-86D9-A67CB2367D80}" presName="background3" presStyleLbl="node3" presStyleIdx="4" presStyleCnt="8"/>
      <dgm:spPr/>
    </dgm:pt>
    <dgm:pt modelId="{E617FC54-AD92-4355-AB9D-23D9D1E1FF6A}" type="pres">
      <dgm:prSet presAssocID="{19FBEF58-A499-466A-86D9-A67CB2367D80}" presName="text3" presStyleLbl="fgAcc3" presStyleIdx="4" presStyleCnt="8">
        <dgm:presLayoutVars>
          <dgm:chPref val="3"/>
        </dgm:presLayoutVars>
      </dgm:prSet>
      <dgm:spPr/>
    </dgm:pt>
    <dgm:pt modelId="{283AEE37-30A6-4CED-B49E-5D43FA76559A}" type="pres">
      <dgm:prSet presAssocID="{19FBEF58-A499-466A-86D9-A67CB2367D80}" presName="hierChild4" presStyleCnt="0"/>
      <dgm:spPr/>
    </dgm:pt>
    <dgm:pt modelId="{75413160-2F3C-4BFC-A6D9-BA55E3CC9918}" type="pres">
      <dgm:prSet presAssocID="{F01567B7-A539-4141-B19E-92851D9D0744}" presName="Name17" presStyleLbl="parChTrans1D3" presStyleIdx="5" presStyleCnt="8"/>
      <dgm:spPr/>
    </dgm:pt>
    <dgm:pt modelId="{2A2FE7B8-91AA-4A4E-8A83-6C396D1E8471}" type="pres">
      <dgm:prSet presAssocID="{B2D2A523-2A31-4769-911F-1C3FA7DB9423}" presName="hierRoot3" presStyleCnt="0"/>
      <dgm:spPr/>
    </dgm:pt>
    <dgm:pt modelId="{A2173B2D-5CC8-47D4-967A-F304CB5E58C2}" type="pres">
      <dgm:prSet presAssocID="{B2D2A523-2A31-4769-911F-1C3FA7DB9423}" presName="composite3" presStyleCnt="0"/>
      <dgm:spPr/>
    </dgm:pt>
    <dgm:pt modelId="{E0D3A494-2CFB-4541-92AE-24C1DEA56138}" type="pres">
      <dgm:prSet presAssocID="{B2D2A523-2A31-4769-911F-1C3FA7DB9423}" presName="background3" presStyleLbl="node3" presStyleIdx="5" presStyleCnt="8"/>
      <dgm:spPr/>
    </dgm:pt>
    <dgm:pt modelId="{E9E8E9EB-8F1B-401D-9DB1-681A5C35DF00}" type="pres">
      <dgm:prSet presAssocID="{B2D2A523-2A31-4769-911F-1C3FA7DB9423}" presName="text3" presStyleLbl="fgAcc3" presStyleIdx="5" presStyleCnt="8">
        <dgm:presLayoutVars>
          <dgm:chPref val="3"/>
        </dgm:presLayoutVars>
      </dgm:prSet>
      <dgm:spPr/>
    </dgm:pt>
    <dgm:pt modelId="{2CEEC96E-31DC-4B02-B6A7-B9432EC770E0}" type="pres">
      <dgm:prSet presAssocID="{B2D2A523-2A31-4769-911F-1C3FA7DB9423}" presName="hierChild4" presStyleCnt="0"/>
      <dgm:spPr/>
    </dgm:pt>
    <dgm:pt modelId="{76A50E53-5012-4676-BDEB-F1EFD6C0AD70}" type="pres">
      <dgm:prSet presAssocID="{2E32F5C7-384D-4368-A406-3AFEC70AB460}" presName="Name17" presStyleLbl="parChTrans1D3" presStyleIdx="6" presStyleCnt="8"/>
      <dgm:spPr/>
    </dgm:pt>
    <dgm:pt modelId="{A28C2246-2E1D-4C06-8B6D-4FC57678CB49}" type="pres">
      <dgm:prSet presAssocID="{9B77AC34-B717-421E-8165-A4EC0A97340B}" presName="hierRoot3" presStyleCnt="0"/>
      <dgm:spPr/>
    </dgm:pt>
    <dgm:pt modelId="{9CDC82AD-8F74-460B-9DF3-5E9D5874F3A9}" type="pres">
      <dgm:prSet presAssocID="{9B77AC34-B717-421E-8165-A4EC0A97340B}" presName="composite3" presStyleCnt="0"/>
      <dgm:spPr/>
    </dgm:pt>
    <dgm:pt modelId="{6F7F989F-8F8D-4309-918A-7F8A48D9A8D8}" type="pres">
      <dgm:prSet presAssocID="{9B77AC34-B717-421E-8165-A4EC0A97340B}" presName="background3" presStyleLbl="node3" presStyleIdx="6" presStyleCnt="8"/>
      <dgm:spPr/>
    </dgm:pt>
    <dgm:pt modelId="{B9A0E9C6-4224-4E55-9450-EB505810DD6E}" type="pres">
      <dgm:prSet presAssocID="{9B77AC34-B717-421E-8165-A4EC0A97340B}" presName="text3" presStyleLbl="fgAcc3" presStyleIdx="6" presStyleCnt="8">
        <dgm:presLayoutVars>
          <dgm:chPref val="3"/>
        </dgm:presLayoutVars>
      </dgm:prSet>
      <dgm:spPr/>
    </dgm:pt>
    <dgm:pt modelId="{AF5C1556-E592-41D9-B1AF-5BD30F97A83E}" type="pres">
      <dgm:prSet presAssocID="{9B77AC34-B717-421E-8165-A4EC0A97340B}" presName="hierChild4" presStyleCnt="0"/>
      <dgm:spPr/>
    </dgm:pt>
    <dgm:pt modelId="{D42DD739-9872-4CA1-AC41-C58F8276A2FA}" type="pres">
      <dgm:prSet presAssocID="{4B0C6702-9EEC-414D-92A3-EED7993E107C}" presName="Name17" presStyleLbl="parChTrans1D3" presStyleIdx="7" presStyleCnt="8"/>
      <dgm:spPr/>
    </dgm:pt>
    <dgm:pt modelId="{27B479F8-EFA2-4474-A675-217387AF4353}" type="pres">
      <dgm:prSet presAssocID="{47BCD276-8BD5-4562-8127-8B183D620198}" presName="hierRoot3" presStyleCnt="0"/>
      <dgm:spPr/>
    </dgm:pt>
    <dgm:pt modelId="{08B9CA14-DD7B-491F-B3CB-9F89D3B6E532}" type="pres">
      <dgm:prSet presAssocID="{47BCD276-8BD5-4562-8127-8B183D620198}" presName="composite3" presStyleCnt="0"/>
      <dgm:spPr/>
    </dgm:pt>
    <dgm:pt modelId="{2628B542-1001-47F6-9BB7-6DCCFA65F155}" type="pres">
      <dgm:prSet presAssocID="{47BCD276-8BD5-4562-8127-8B183D620198}" presName="background3" presStyleLbl="node3" presStyleIdx="7" presStyleCnt="8"/>
      <dgm:spPr/>
    </dgm:pt>
    <dgm:pt modelId="{5FEED505-8D0F-4D16-B887-37F9359CB1E6}" type="pres">
      <dgm:prSet presAssocID="{47BCD276-8BD5-4562-8127-8B183D620198}" presName="text3" presStyleLbl="fgAcc3" presStyleIdx="7" presStyleCnt="8">
        <dgm:presLayoutVars>
          <dgm:chPref val="3"/>
        </dgm:presLayoutVars>
      </dgm:prSet>
      <dgm:spPr/>
    </dgm:pt>
    <dgm:pt modelId="{60185509-9B0F-4B41-B8AE-2901960810A3}" type="pres">
      <dgm:prSet presAssocID="{47BCD276-8BD5-4562-8127-8B183D620198}" presName="hierChild4" presStyleCnt="0"/>
      <dgm:spPr/>
    </dgm:pt>
  </dgm:ptLst>
  <dgm:cxnLst>
    <dgm:cxn modelId="{8AE2BC03-201D-4881-BC44-6412DF32B381}" srcId="{A11919F1-FB29-4D50-BB90-DEDF49E33045}" destId="{7F3F8DE3-34F8-4A52-99B5-6469483A7D5F}" srcOrd="0" destOrd="0" parTransId="{38B8F2B1-9FDD-4263-B3BA-DB13DC6D06AF}" sibTransId="{56D16827-280F-4D0B-A101-387E56AF5383}"/>
    <dgm:cxn modelId="{8BDCF607-6ABB-4444-8E32-E48F298D9DFE}" srcId="{D077F1F2-1A29-4102-93B4-819C0CE5DF90}" destId="{A570E0E8-D8B4-463F-B0E9-429439DE897E}" srcOrd="0" destOrd="0" parTransId="{F3663E30-8CCA-478C-9E1B-AE9C21B8E5F3}" sibTransId="{699FE1A7-BBEB-443D-9A84-314E9271EAE6}"/>
    <dgm:cxn modelId="{6B0EFD07-D4F5-4DCA-8973-A1ADDA42381A}" type="presOf" srcId="{8AF350F7-E29E-4B94-B626-6C7E9E26D8E4}" destId="{DD7A1BC5-9A6C-4D30-AECC-9C0358CED0AF}" srcOrd="0" destOrd="0" presId="urn:microsoft.com/office/officeart/2005/8/layout/hierarchy1"/>
    <dgm:cxn modelId="{6668A30D-2AE0-47B4-A9AF-27C345912B2F}" type="presOf" srcId="{4B0C6702-9EEC-414D-92A3-EED7993E107C}" destId="{D42DD739-9872-4CA1-AC41-C58F8276A2FA}" srcOrd="0" destOrd="0" presId="urn:microsoft.com/office/officeart/2005/8/layout/hierarchy1"/>
    <dgm:cxn modelId="{3B2F860E-9428-4E47-B62C-9560D757C22C}" type="presOf" srcId="{8656A184-BBF2-4301-AAA5-0ABCFF7D98C9}" destId="{3F3DA227-AB50-453B-9163-B3C1E682B2E7}" srcOrd="0" destOrd="0" presId="urn:microsoft.com/office/officeart/2005/8/layout/hierarchy1"/>
    <dgm:cxn modelId="{5DBE5C10-0A89-4CF1-AEEF-F00D8186A2C8}" type="presOf" srcId="{36C8E527-2033-435D-828B-5131AF16F042}" destId="{C26BE672-AA2E-43A4-95FB-9E9D953076A1}" srcOrd="0" destOrd="0" presId="urn:microsoft.com/office/officeart/2005/8/layout/hierarchy1"/>
    <dgm:cxn modelId="{87030B12-C232-445A-8FB8-C19CDDAA81EB}" type="presOf" srcId="{F01567B7-A539-4141-B19E-92851D9D0744}" destId="{75413160-2F3C-4BFC-A6D9-BA55E3CC9918}" srcOrd="0" destOrd="0" presId="urn:microsoft.com/office/officeart/2005/8/layout/hierarchy1"/>
    <dgm:cxn modelId="{F8F58614-B752-403D-B456-C29BBCE109A7}" srcId="{A570E0E8-D8B4-463F-B0E9-429439DE897E}" destId="{75253D4B-CF94-4845-BD17-2CC0C9383731}" srcOrd="1" destOrd="0" parTransId="{726F478A-A553-4739-96C6-431E9314E475}" sibTransId="{F95925F4-767E-479D-B525-7A624AC86474}"/>
    <dgm:cxn modelId="{0A2CB018-EB56-4715-8655-211DF1C08D37}" srcId="{A570E0E8-D8B4-463F-B0E9-429439DE897E}" destId="{A11919F1-FB29-4D50-BB90-DEDF49E33045}" srcOrd="0" destOrd="0" parTransId="{E6BAEF45-ADFF-4B76-B377-0F6D0BBC9465}" sibTransId="{D9ACF990-395F-45D5-8F49-F127D596B587}"/>
    <dgm:cxn modelId="{2FD3D519-12EB-4FF7-9418-73A1E41298D6}" type="presOf" srcId="{E6BAEF45-ADFF-4B76-B377-0F6D0BBC9465}" destId="{98A49E01-08D8-455C-9E23-95C4A8BE2AF3}" srcOrd="0" destOrd="0" presId="urn:microsoft.com/office/officeart/2005/8/layout/hierarchy1"/>
    <dgm:cxn modelId="{5A6BB822-6B4C-477B-924E-0D0C6B9CEB52}" type="presOf" srcId="{38B8F2B1-9FDD-4263-B3BA-DB13DC6D06AF}" destId="{7336C4E9-9883-4963-AA56-7FFAB74074AD}" srcOrd="0" destOrd="0" presId="urn:microsoft.com/office/officeart/2005/8/layout/hierarchy1"/>
    <dgm:cxn modelId="{65B58F3D-2485-43EB-8262-3F99457EDA74}" srcId="{90D11446-3AB7-4DC5-85DE-597E619AF154}" destId="{8AF350F7-E29E-4B94-B626-6C7E9E26D8E4}" srcOrd="0" destOrd="0" parTransId="{EC096DD5-8489-4FE8-A11D-6B373C03A110}" sibTransId="{C0C1A2E8-4B40-4348-9DA8-1B525B4475EC}"/>
    <dgm:cxn modelId="{9571D25B-438E-449F-B786-AA25AE234A28}" srcId="{75253D4B-CF94-4845-BD17-2CC0C9383731}" destId="{B2D2A523-2A31-4769-911F-1C3FA7DB9423}" srcOrd="2" destOrd="0" parTransId="{F01567B7-A539-4141-B19E-92851D9D0744}" sibTransId="{AE29E132-FF62-401D-9BB7-412C4BB6002A}"/>
    <dgm:cxn modelId="{C7C92562-5BAA-4345-8E9E-38F2B4DB7CC0}" srcId="{90D11446-3AB7-4DC5-85DE-597E619AF154}" destId="{36C8E527-2033-435D-828B-5131AF16F042}" srcOrd="1" destOrd="0" parTransId="{300D2029-204C-4045-B9FD-AAE1990EE02B}" sibTransId="{930E291E-0B2A-4695-A854-A814AB33F093}"/>
    <dgm:cxn modelId="{AEA0D547-97FF-42DF-8B17-1777C3E5AED1}" type="presOf" srcId="{7F3F8DE3-34F8-4A52-99B5-6469483A7D5F}" destId="{D9CC9233-4E66-4D8F-99F2-70BD27C0587C}" srcOrd="0" destOrd="0" presId="urn:microsoft.com/office/officeart/2005/8/layout/hierarchy1"/>
    <dgm:cxn modelId="{63C70468-DC6C-4ECC-9981-8FD131D208E7}" type="presOf" srcId="{B2D2A523-2A31-4769-911F-1C3FA7DB9423}" destId="{E9E8E9EB-8F1B-401D-9DB1-681A5C35DF00}" srcOrd="0" destOrd="0" presId="urn:microsoft.com/office/officeart/2005/8/layout/hierarchy1"/>
    <dgm:cxn modelId="{2D45E96A-DE74-4EF6-90FD-598328F2EAD9}" type="presOf" srcId="{A570E0E8-D8B4-463F-B0E9-429439DE897E}" destId="{3CD3BACF-FB95-4F85-B310-20FDDE524A95}" srcOrd="0" destOrd="0" presId="urn:microsoft.com/office/officeart/2005/8/layout/hierarchy1"/>
    <dgm:cxn modelId="{A0809D4C-D84D-45A0-9C35-F99023290BEF}" type="presOf" srcId="{C25E64E2-3912-421E-BA1F-155B9B2EA73B}" destId="{D460DAEE-F3E6-49A3-B8F2-C8ECAF9D3A95}" srcOrd="0" destOrd="0" presId="urn:microsoft.com/office/officeart/2005/8/layout/hierarchy1"/>
    <dgm:cxn modelId="{0ADDC350-A3B8-4448-BF6F-85BFD85D1FF4}" type="presOf" srcId="{6F44B92B-69FA-423F-8DCA-B267DA6C37AD}" destId="{20ECA6D0-3A38-46B5-AEC0-0E61F66ADFF9}" srcOrd="0" destOrd="0" presId="urn:microsoft.com/office/officeart/2005/8/layout/hierarchy1"/>
    <dgm:cxn modelId="{9CE25652-9C66-4077-A925-5BD9AFCFB4C9}" type="presOf" srcId="{8333C532-713A-47BA-A765-8A21F556F5EA}" destId="{F37DE73F-BA19-4C92-991B-893EE33FBDCE}" srcOrd="0" destOrd="0" presId="urn:microsoft.com/office/officeart/2005/8/layout/hierarchy1"/>
    <dgm:cxn modelId="{777B8A72-3C8F-40EB-A60D-B39C214C8E63}" srcId="{75253D4B-CF94-4845-BD17-2CC0C9383731}" destId="{47BCD276-8BD5-4562-8127-8B183D620198}" srcOrd="4" destOrd="0" parTransId="{4B0C6702-9EEC-414D-92A3-EED7993E107C}" sibTransId="{D9D9D430-0DE2-4F42-BC82-F67A47EE5E0D}"/>
    <dgm:cxn modelId="{EDAEBC55-7EFF-480D-AD47-4EF234353629}" type="presOf" srcId="{EC096DD5-8489-4FE8-A11D-6B373C03A110}" destId="{DAB269CA-9915-42AF-A25A-58CDFB46EC62}" srcOrd="0" destOrd="0" presId="urn:microsoft.com/office/officeart/2005/8/layout/hierarchy1"/>
    <dgm:cxn modelId="{7EDE077D-5703-4C71-B9CD-F2776655A7E3}" srcId="{75253D4B-CF94-4845-BD17-2CC0C9383731}" destId="{19FBEF58-A499-466A-86D9-A67CB2367D80}" srcOrd="1" destOrd="0" parTransId="{ACBF4704-4813-47BB-8322-49D64FC4E60D}" sibTransId="{3DC1DBC1-8BFD-4184-9455-5A3A1F9204AC}"/>
    <dgm:cxn modelId="{85720D84-B4E1-4128-9EC1-1AA8DEBCC1BA}" type="presOf" srcId="{ACBF4704-4813-47BB-8322-49D64FC4E60D}" destId="{892ABC55-0970-42C5-B7DA-EDC7CFBD7E89}" srcOrd="0" destOrd="0" presId="urn:microsoft.com/office/officeart/2005/8/layout/hierarchy1"/>
    <dgm:cxn modelId="{4FE7748C-13FC-4505-B885-D5355B509392}" srcId="{36C8E527-2033-435D-828B-5131AF16F042}" destId="{52A26A96-ABE8-43BD-8A80-3EA24912A21F}" srcOrd="1" destOrd="0" parTransId="{243C8A69-B629-4CDE-B827-C2E86F222B96}" sibTransId="{C1BDF110-882C-4677-945B-A73877C690DA}"/>
    <dgm:cxn modelId="{7771DA99-78FE-4AEB-830B-6F73E916AE9F}" type="presOf" srcId="{75253D4B-CF94-4845-BD17-2CC0C9383731}" destId="{19317D92-D446-4E96-A9EE-1805B5AF163E}" srcOrd="0" destOrd="0" presId="urn:microsoft.com/office/officeart/2005/8/layout/hierarchy1"/>
    <dgm:cxn modelId="{4BDB049B-5E04-44DA-A26C-2B9A8DB1B2B3}" srcId="{A11919F1-FB29-4D50-BB90-DEDF49E33045}" destId="{8333C532-713A-47BA-A765-8A21F556F5EA}" srcOrd="1" destOrd="0" parTransId="{BAFA5023-C196-4C8E-B21A-F80C049A4F80}" sibTransId="{76D2A393-DAA7-4F2C-A3A0-DEC27DB531E7}"/>
    <dgm:cxn modelId="{3816799E-72EE-4F24-BA79-BABF01F3BE02}" srcId="{A11919F1-FB29-4D50-BB90-DEDF49E33045}" destId="{6F44B92B-69FA-423F-8DCA-B267DA6C37AD}" srcOrd="2" destOrd="0" parTransId="{72D6C9D1-D86D-40BD-9105-B85185A46E30}" sibTransId="{C592DBEA-BACB-4DBC-A66A-51E7B9BA6245}"/>
    <dgm:cxn modelId="{520BF1A7-D681-420B-9187-3DDBEA278333}" srcId="{75253D4B-CF94-4845-BD17-2CC0C9383731}" destId="{90D11446-3AB7-4DC5-85DE-597E619AF154}" srcOrd="0" destOrd="0" parTransId="{C25E64E2-3912-421E-BA1F-155B9B2EA73B}" sibTransId="{6F5E1EC6-A3C9-486E-B674-956C1C2AD7DA}"/>
    <dgm:cxn modelId="{2704A9A9-6BDF-4EFA-A751-AEC7358A9D12}" type="presOf" srcId="{9B77AC34-B717-421E-8165-A4EC0A97340B}" destId="{B9A0E9C6-4224-4E55-9450-EB505810DD6E}" srcOrd="0" destOrd="0" presId="urn:microsoft.com/office/officeart/2005/8/layout/hierarchy1"/>
    <dgm:cxn modelId="{9EEC48AD-DFFC-458B-85E9-F61519504147}" type="presOf" srcId="{C6345744-E6E2-4FF1-B31C-99E05D3D3332}" destId="{5C47E40E-5486-465D-A0E1-70CEBB958730}" srcOrd="0" destOrd="0" presId="urn:microsoft.com/office/officeart/2005/8/layout/hierarchy1"/>
    <dgm:cxn modelId="{D69452AF-FF0E-42FB-8B5F-6E2DE2F7778D}" type="presOf" srcId="{726F478A-A553-4739-96C6-431E9314E475}" destId="{93960B36-642A-47AE-8255-70FC6608BE37}" srcOrd="0" destOrd="0" presId="urn:microsoft.com/office/officeart/2005/8/layout/hierarchy1"/>
    <dgm:cxn modelId="{E3961FBA-8D0B-4CDE-B0B1-44FF865B45AE}" type="presOf" srcId="{72D6C9D1-D86D-40BD-9105-B85185A46E30}" destId="{7474F468-3350-432B-A2D2-58AE17919A70}" srcOrd="0" destOrd="0" presId="urn:microsoft.com/office/officeart/2005/8/layout/hierarchy1"/>
    <dgm:cxn modelId="{340B4BCD-DF86-47E5-B7D8-54B1E67D4528}" srcId="{75253D4B-CF94-4845-BD17-2CC0C9383731}" destId="{9B77AC34-B717-421E-8165-A4EC0A97340B}" srcOrd="3" destOrd="0" parTransId="{2E32F5C7-384D-4368-A406-3AFEC70AB460}" sibTransId="{908514D0-EDDE-4A59-9CF2-A9F5D50135CE}"/>
    <dgm:cxn modelId="{E621A9D3-4847-4528-B1E8-4666F9408989}" type="presOf" srcId="{2E32F5C7-384D-4368-A406-3AFEC70AB460}" destId="{76A50E53-5012-4676-BDEB-F1EFD6C0AD70}" srcOrd="0" destOrd="0" presId="urn:microsoft.com/office/officeart/2005/8/layout/hierarchy1"/>
    <dgm:cxn modelId="{186FE0D9-2E69-482D-AF09-7E5F473CC8FB}" srcId="{36C8E527-2033-435D-828B-5131AF16F042}" destId="{8656A184-BBF2-4301-AAA5-0ABCFF7D98C9}" srcOrd="0" destOrd="0" parTransId="{C6345744-E6E2-4FF1-B31C-99E05D3D3332}" sibTransId="{E7C91E21-6453-4F07-831E-D31FFD7A6294}"/>
    <dgm:cxn modelId="{104DAEDB-4F4E-464E-8FF6-D44BE9C21094}" type="presOf" srcId="{A11919F1-FB29-4D50-BB90-DEDF49E33045}" destId="{AB6D92AB-6183-4568-AF72-5E5686CA60FE}" srcOrd="0" destOrd="0" presId="urn:microsoft.com/office/officeart/2005/8/layout/hierarchy1"/>
    <dgm:cxn modelId="{242BB1E6-875F-4EAB-9A97-5C54E5D7C4BF}" type="presOf" srcId="{47BCD276-8BD5-4562-8127-8B183D620198}" destId="{5FEED505-8D0F-4D16-B887-37F9359CB1E6}" srcOrd="0" destOrd="0" presId="urn:microsoft.com/office/officeart/2005/8/layout/hierarchy1"/>
    <dgm:cxn modelId="{8671F4EE-0C3C-4E28-910D-55770FF0D8AC}" type="presOf" srcId="{19FBEF58-A499-466A-86D9-A67CB2367D80}" destId="{E617FC54-AD92-4355-AB9D-23D9D1E1FF6A}" srcOrd="0" destOrd="0" presId="urn:microsoft.com/office/officeart/2005/8/layout/hierarchy1"/>
    <dgm:cxn modelId="{6EB4C9EF-57A4-4660-A36D-8A9D732BBCF1}" type="presOf" srcId="{D077F1F2-1A29-4102-93B4-819C0CE5DF90}" destId="{C0451A5D-F35C-4C51-97E2-05863A076CF9}" srcOrd="0" destOrd="0" presId="urn:microsoft.com/office/officeart/2005/8/layout/hierarchy1"/>
    <dgm:cxn modelId="{D0ED7FF0-7668-45C1-882C-38DAB6452614}" type="presOf" srcId="{243C8A69-B629-4CDE-B827-C2E86F222B96}" destId="{56AC1A3B-206E-4127-9BF2-3AD81E334736}" srcOrd="0" destOrd="0" presId="urn:microsoft.com/office/officeart/2005/8/layout/hierarchy1"/>
    <dgm:cxn modelId="{0F0941F7-2B8A-4B9D-A71D-A4D3D9A694A5}" type="presOf" srcId="{300D2029-204C-4045-B9FD-AAE1990EE02B}" destId="{ABE943D4-CD9A-4491-B028-B93A1BC43C11}" srcOrd="0" destOrd="0" presId="urn:microsoft.com/office/officeart/2005/8/layout/hierarchy1"/>
    <dgm:cxn modelId="{562067F7-FFB5-49AB-A135-33D34CF8D1E8}" type="presOf" srcId="{BAFA5023-C196-4C8E-B21A-F80C049A4F80}" destId="{3E091951-A6BE-43FF-A65C-5BED3F7BFAF3}" srcOrd="0" destOrd="0" presId="urn:microsoft.com/office/officeart/2005/8/layout/hierarchy1"/>
    <dgm:cxn modelId="{309275F8-C49D-467A-90F5-6B7D8EF1B3B1}" type="presOf" srcId="{52A26A96-ABE8-43BD-8A80-3EA24912A21F}" destId="{585A20F1-1DAE-4B1A-B2E3-05625A603223}" srcOrd="0" destOrd="0" presId="urn:microsoft.com/office/officeart/2005/8/layout/hierarchy1"/>
    <dgm:cxn modelId="{F6E43DFC-ED21-4BA0-96FF-023ACEF231AF}" type="presOf" srcId="{90D11446-3AB7-4DC5-85DE-597E619AF154}" destId="{7D46228D-E944-48AF-A5EB-A18AEC8F8FEC}" srcOrd="0" destOrd="0" presId="urn:microsoft.com/office/officeart/2005/8/layout/hierarchy1"/>
    <dgm:cxn modelId="{9EAFACC8-316E-46B4-A9A4-EEE6D57972AD}" type="presParOf" srcId="{C0451A5D-F35C-4C51-97E2-05863A076CF9}" destId="{167AA9F1-D7E8-4B49-8B34-50E59C4C3629}" srcOrd="0" destOrd="0" presId="urn:microsoft.com/office/officeart/2005/8/layout/hierarchy1"/>
    <dgm:cxn modelId="{E796A3A1-90E7-4CF2-9F0F-B82DAA605D9F}" type="presParOf" srcId="{167AA9F1-D7E8-4B49-8B34-50E59C4C3629}" destId="{C50AE4A6-FBBC-42E2-890E-A1AF7D7BE249}" srcOrd="0" destOrd="0" presId="urn:microsoft.com/office/officeart/2005/8/layout/hierarchy1"/>
    <dgm:cxn modelId="{B91FA764-686B-4A96-BB45-26A50A4DFD49}" type="presParOf" srcId="{C50AE4A6-FBBC-42E2-890E-A1AF7D7BE249}" destId="{009BF659-FDA4-4FD7-93D2-912092E3EBD9}" srcOrd="0" destOrd="0" presId="urn:microsoft.com/office/officeart/2005/8/layout/hierarchy1"/>
    <dgm:cxn modelId="{6765DE6B-9E89-430E-A181-81761D5B7CB1}" type="presParOf" srcId="{C50AE4A6-FBBC-42E2-890E-A1AF7D7BE249}" destId="{3CD3BACF-FB95-4F85-B310-20FDDE524A95}" srcOrd="1" destOrd="0" presId="urn:microsoft.com/office/officeart/2005/8/layout/hierarchy1"/>
    <dgm:cxn modelId="{22C69EED-F5BD-437A-8F94-7016884BDB67}" type="presParOf" srcId="{167AA9F1-D7E8-4B49-8B34-50E59C4C3629}" destId="{1A94DB96-07C4-4248-A7D8-837B0FE9FF97}" srcOrd="1" destOrd="0" presId="urn:microsoft.com/office/officeart/2005/8/layout/hierarchy1"/>
    <dgm:cxn modelId="{251769EF-D044-41D2-A8D1-1C08941DBBA2}" type="presParOf" srcId="{1A94DB96-07C4-4248-A7D8-837B0FE9FF97}" destId="{98A49E01-08D8-455C-9E23-95C4A8BE2AF3}" srcOrd="0" destOrd="0" presId="urn:microsoft.com/office/officeart/2005/8/layout/hierarchy1"/>
    <dgm:cxn modelId="{C3ED13B3-7B18-4BED-B4DE-1BF4D03858B3}" type="presParOf" srcId="{1A94DB96-07C4-4248-A7D8-837B0FE9FF97}" destId="{BDA19F0C-8317-4035-B54A-DA5E14A6EA08}" srcOrd="1" destOrd="0" presId="urn:microsoft.com/office/officeart/2005/8/layout/hierarchy1"/>
    <dgm:cxn modelId="{3963D8B6-D45F-4225-B5E7-717EFFBC8735}" type="presParOf" srcId="{BDA19F0C-8317-4035-B54A-DA5E14A6EA08}" destId="{DC0BF4FE-5AF5-4261-B241-1B3334AB619D}" srcOrd="0" destOrd="0" presId="urn:microsoft.com/office/officeart/2005/8/layout/hierarchy1"/>
    <dgm:cxn modelId="{C1BA3DD6-EE42-468E-8043-34865F71ADCA}" type="presParOf" srcId="{DC0BF4FE-5AF5-4261-B241-1B3334AB619D}" destId="{3D201370-491A-488D-975F-4B6D7ED10DB5}" srcOrd="0" destOrd="0" presId="urn:microsoft.com/office/officeart/2005/8/layout/hierarchy1"/>
    <dgm:cxn modelId="{8B6673AF-1884-42D1-A581-4B209E21704A}" type="presParOf" srcId="{DC0BF4FE-5AF5-4261-B241-1B3334AB619D}" destId="{AB6D92AB-6183-4568-AF72-5E5686CA60FE}" srcOrd="1" destOrd="0" presId="urn:microsoft.com/office/officeart/2005/8/layout/hierarchy1"/>
    <dgm:cxn modelId="{EA5911B6-9E6E-4330-8CAB-02C39ED386E0}" type="presParOf" srcId="{BDA19F0C-8317-4035-B54A-DA5E14A6EA08}" destId="{4FD23EEC-D5B8-4100-8608-A1FCEA24D0BD}" srcOrd="1" destOrd="0" presId="urn:microsoft.com/office/officeart/2005/8/layout/hierarchy1"/>
    <dgm:cxn modelId="{3785196A-9AEB-4572-9398-D8966A6BD3E5}" type="presParOf" srcId="{4FD23EEC-D5B8-4100-8608-A1FCEA24D0BD}" destId="{7336C4E9-9883-4963-AA56-7FFAB74074AD}" srcOrd="0" destOrd="0" presId="urn:microsoft.com/office/officeart/2005/8/layout/hierarchy1"/>
    <dgm:cxn modelId="{2B3C60AB-0632-4276-BDDE-7B3885C5C519}" type="presParOf" srcId="{4FD23EEC-D5B8-4100-8608-A1FCEA24D0BD}" destId="{19B06BBA-1E54-4BB5-B7EE-3DA38E48A353}" srcOrd="1" destOrd="0" presId="urn:microsoft.com/office/officeart/2005/8/layout/hierarchy1"/>
    <dgm:cxn modelId="{92D12693-49EF-4668-B5DE-A5B7282ED7D2}" type="presParOf" srcId="{19B06BBA-1E54-4BB5-B7EE-3DA38E48A353}" destId="{0305442A-4FD2-4071-A681-38B28E126913}" srcOrd="0" destOrd="0" presId="urn:microsoft.com/office/officeart/2005/8/layout/hierarchy1"/>
    <dgm:cxn modelId="{3C0F0986-C517-4FB1-9D51-EF7EC36001E2}" type="presParOf" srcId="{0305442A-4FD2-4071-A681-38B28E126913}" destId="{B142F82E-68B0-4150-9AC0-468A34786B2D}" srcOrd="0" destOrd="0" presId="urn:microsoft.com/office/officeart/2005/8/layout/hierarchy1"/>
    <dgm:cxn modelId="{88489B7C-D09F-47E9-80CA-748241938057}" type="presParOf" srcId="{0305442A-4FD2-4071-A681-38B28E126913}" destId="{D9CC9233-4E66-4D8F-99F2-70BD27C0587C}" srcOrd="1" destOrd="0" presId="urn:microsoft.com/office/officeart/2005/8/layout/hierarchy1"/>
    <dgm:cxn modelId="{0D4B44B5-A861-4C60-AFBA-2303D5F8E809}" type="presParOf" srcId="{19B06BBA-1E54-4BB5-B7EE-3DA38E48A353}" destId="{EC2AB6C7-A55D-4C80-A141-23A8E5AFED67}" srcOrd="1" destOrd="0" presId="urn:microsoft.com/office/officeart/2005/8/layout/hierarchy1"/>
    <dgm:cxn modelId="{2D0E5EA1-47F4-4C38-B36A-1682DC03D1A5}" type="presParOf" srcId="{4FD23EEC-D5B8-4100-8608-A1FCEA24D0BD}" destId="{3E091951-A6BE-43FF-A65C-5BED3F7BFAF3}" srcOrd="2" destOrd="0" presId="urn:microsoft.com/office/officeart/2005/8/layout/hierarchy1"/>
    <dgm:cxn modelId="{EE13EE55-4D53-4F85-8A96-B8450FE71166}" type="presParOf" srcId="{4FD23EEC-D5B8-4100-8608-A1FCEA24D0BD}" destId="{574205C6-5297-4D61-8FD6-66369AEF42D9}" srcOrd="3" destOrd="0" presId="urn:microsoft.com/office/officeart/2005/8/layout/hierarchy1"/>
    <dgm:cxn modelId="{13929EB2-CB50-47F5-B948-258A5FB61018}" type="presParOf" srcId="{574205C6-5297-4D61-8FD6-66369AEF42D9}" destId="{0BB0C54E-5480-46A1-B3F2-BF4A63C860BC}" srcOrd="0" destOrd="0" presId="urn:microsoft.com/office/officeart/2005/8/layout/hierarchy1"/>
    <dgm:cxn modelId="{74910572-FE34-44AA-8680-44BACF5D284C}" type="presParOf" srcId="{0BB0C54E-5480-46A1-B3F2-BF4A63C860BC}" destId="{098281FD-5E30-4153-B2F4-5EE39C2A66CC}" srcOrd="0" destOrd="0" presId="urn:microsoft.com/office/officeart/2005/8/layout/hierarchy1"/>
    <dgm:cxn modelId="{897BD8FC-CABE-4F5C-BB8F-53F690BECF1F}" type="presParOf" srcId="{0BB0C54E-5480-46A1-B3F2-BF4A63C860BC}" destId="{F37DE73F-BA19-4C92-991B-893EE33FBDCE}" srcOrd="1" destOrd="0" presId="urn:microsoft.com/office/officeart/2005/8/layout/hierarchy1"/>
    <dgm:cxn modelId="{ED6D7248-A670-4F41-BF92-8690D1C9580A}" type="presParOf" srcId="{574205C6-5297-4D61-8FD6-66369AEF42D9}" destId="{276E45C5-8907-416C-A4EC-4E5DE858C6D4}" srcOrd="1" destOrd="0" presId="urn:microsoft.com/office/officeart/2005/8/layout/hierarchy1"/>
    <dgm:cxn modelId="{B107F76D-CDC2-43FB-8FD2-776CE3DE631F}" type="presParOf" srcId="{4FD23EEC-D5B8-4100-8608-A1FCEA24D0BD}" destId="{7474F468-3350-432B-A2D2-58AE17919A70}" srcOrd="4" destOrd="0" presId="urn:microsoft.com/office/officeart/2005/8/layout/hierarchy1"/>
    <dgm:cxn modelId="{61C9A4D2-7D1C-4E68-B6A3-476F6850387C}" type="presParOf" srcId="{4FD23EEC-D5B8-4100-8608-A1FCEA24D0BD}" destId="{23FD5784-BF64-4C7A-9CBC-9AA75FF925E3}" srcOrd="5" destOrd="0" presId="urn:microsoft.com/office/officeart/2005/8/layout/hierarchy1"/>
    <dgm:cxn modelId="{4E19074C-6168-43A6-B7CB-6AD168C50982}" type="presParOf" srcId="{23FD5784-BF64-4C7A-9CBC-9AA75FF925E3}" destId="{2078F2BB-640C-4238-A866-D23023BF3B92}" srcOrd="0" destOrd="0" presId="urn:microsoft.com/office/officeart/2005/8/layout/hierarchy1"/>
    <dgm:cxn modelId="{565F12BA-2D66-498F-98F6-B37D26DCE8EA}" type="presParOf" srcId="{2078F2BB-640C-4238-A866-D23023BF3B92}" destId="{8631AC83-74B0-4DD0-82D5-B285614915BE}" srcOrd="0" destOrd="0" presId="urn:microsoft.com/office/officeart/2005/8/layout/hierarchy1"/>
    <dgm:cxn modelId="{B0EE3FE5-A2D1-468B-901D-2D17259422EC}" type="presParOf" srcId="{2078F2BB-640C-4238-A866-D23023BF3B92}" destId="{20ECA6D0-3A38-46B5-AEC0-0E61F66ADFF9}" srcOrd="1" destOrd="0" presId="urn:microsoft.com/office/officeart/2005/8/layout/hierarchy1"/>
    <dgm:cxn modelId="{CC1BC975-4231-4BEB-888D-6F83B505856E}" type="presParOf" srcId="{23FD5784-BF64-4C7A-9CBC-9AA75FF925E3}" destId="{A8652FEE-ADE0-4ECE-87EB-76E749ED0704}" srcOrd="1" destOrd="0" presId="urn:microsoft.com/office/officeart/2005/8/layout/hierarchy1"/>
    <dgm:cxn modelId="{722603CB-D039-4F4E-BC9E-4B099C83FC67}" type="presParOf" srcId="{1A94DB96-07C4-4248-A7D8-837B0FE9FF97}" destId="{93960B36-642A-47AE-8255-70FC6608BE37}" srcOrd="2" destOrd="0" presId="urn:microsoft.com/office/officeart/2005/8/layout/hierarchy1"/>
    <dgm:cxn modelId="{07BECE25-F51B-4E23-AD79-1A1DBCBCBFC3}" type="presParOf" srcId="{1A94DB96-07C4-4248-A7D8-837B0FE9FF97}" destId="{7FA6E9CF-A8E3-448B-B41E-E3978EA5964C}" srcOrd="3" destOrd="0" presId="urn:microsoft.com/office/officeart/2005/8/layout/hierarchy1"/>
    <dgm:cxn modelId="{B5C5584F-0D0D-4EF8-82BE-6B5E852EA45D}" type="presParOf" srcId="{7FA6E9CF-A8E3-448B-B41E-E3978EA5964C}" destId="{982D6FFD-B07F-433F-982B-483252F955FC}" srcOrd="0" destOrd="0" presId="urn:microsoft.com/office/officeart/2005/8/layout/hierarchy1"/>
    <dgm:cxn modelId="{39AD6B0E-3A36-46FA-B7B7-DAFB6DC260B7}" type="presParOf" srcId="{982D6FFD-B07F-433F-982B-483252F955FC}" destId="{6FC45E00-E798-4007-94D5-32AFB6928B7F}" srcOrd="0" destOrd="0" presId="urn:microsoft.com/office/officeart/2005/8/layout/hierarchy1"/>
    <dgm:cxn modelId="{238D1970-A946-4AE0-BBAE-19EC1C6A1561}" type="presParOf" srcId="{982D6FFD-B07F-433F-982B-483252F955FC}" destId="{19317D92-D446-4E96-A9EE-1805B5AF163E}" srcOrd="1" destOrd="0" presId="urn:microsoft.com/office/officeart/2005/8/layout/hierarchy1"/>
    <dgm:cxn modelId="{72E32B25-792E-40F7-A29D-B0C071D025D6}" type="presParOf" srcId="{7FA6E9CF-A8E3-448B-B41E-E3978EA5964C}" destId="{78E45B66-6E57-4556-ADF0-562A3B105188}" srcOrd="1" destOrd="0" presId="urn:microsoft.com/office/officeart/2005/8/layout/hierarchy1"/>
    <dgm:cxn modelId="{0BFA4B1A-B397-4749-BAAA-3EF6BCB58450}" type="presParOf" srcId="{78E45B66-6E57-4556-ADF0-562A3B105188}" destId="{D460DAEE-F3E6-49A3-B8F2-C8ECAF9D3A95}" srcOrd="0" destOrd="0" presId="urn:microsoft.com/office/officeart/2005/8/layout/hierarchy1"/>
    <dgm:cxn modelId="{01DCACD6-8F12-4FBA-9B6A-988C79D2E16F}" type="presParOf" srcId="{78E45B66-6E57-4556-ADF0-562A3B105188}" destId="{519839B7-7BA8-4959-9D81-0103E61DADFF}" srcOrd="1" destOrd="0" presId="urn:microsoft.com/office/officeart/2005/8/layout/hierarchy1"/>
    <dgm:cxn modelId="{5684E8AF-5860-44B3-9360-C6556E3BB591}" type="presParOf" srcId="{519839B7-7BA8-4959-9D81-0103E61DADFF}" destId="{13FC9EA6-F24B-4607-8816-F27050B9CF50}" srcOrd="0" destOrd="0" presId="urn:microsoft.com/office/officeart/2005/8/layout/hierarchy1"/>
    <dgm:cxn modelId="{EC04B889-EA13-4A97-B084-43DE2D16D08C}" type="presParOf" srcId="{13FC9EA6-F24B-4607-8816-F27050B9CF50}" destId="{32934161-BF85-4662-817B-0B05D68E053B}" srcOrd="0" destOrd="0" presId="urn:microsoft.com/office/officeart/2005/8/layout/hierarchy1"/>
    <dgm:cxn modelId="{D2339B81-281A-4208-966D-587FE30EF3AB}" type="presParOf" srcId="{13FC9EA6-F24B-4607-8816-F27050B9CF50}" destId="{7D46228D-E944-48AF-A5EB-A18AEC8F8FEC}" srcOrd="1" destOrd="0" presId="urn:microsoft.com/office/officeart/2005/8/layout/hierarchy1"/>
    <dgm:cxn modelId="{204D7126-9CD5-4AC8-8FA9-C41AE527FB8E}" type="presParOf" srcId="{519839B7-7BA8-4959-9D81-0103E61DADFF}" destId="{F32F7F67-4DC1-4B94-9F58-27263189A77C}" srcOrd="1" destOrd="0" presId="urn:microsoft.com/office/officeart/2005/8/layout/hierarchy1"/>
    <dgm:cxn modelId="{444A9A17-3898-40A5-A47C-14A58A24DD58}" type="presParOf" srcId="{F32F7F67-4DC1-4B94-9F58-27263189A77C}" destId="{DAB269CA-9915-42AF-A25A-58CDFB46EC62}" srcOrd="0" destOrd="0" presId="urn:microsoft.com/office/officeart/2005/8/layout/hierarchy1"/>
    <dgm:cxn modelId="{0DAD9843-27E8-452E-ADE3-FA392F3089D1}" type="presParOf" srcId="{F32F7F67-4DC1-4B94-9F58-27263189A77C}" destId="{949E6E34-FCC0-4AB7-A82E-FD678191E975}" srcOrd="1" destOrd="0" presId="urn:microsoft.com/office/officeart/2005/8/layout/hierarchy1"/>
    <dgm:cxn modelId="{B723E420-44DE-49DC-ABF0-7FC8D2643B25}" type="presParOf" srcId="{949E6E34-FCC0-4AB7-A82E-FD678191E975}" destId="{A4F030F9-4F90-4DA3-90C8-FDCEA71A297F}" srcOrd="0" destOrd="0" presId="urn:microsoft.com/office/officeart/2005/8/layout/hierarchy1"/>
    <dgm:cxn modelId="{7F2DB385-54C1-4F7B-BE1F-9CD852BB443E}" type="presParOf" srcId="{A4F030F9-4F90-4DA3-90C8-FDCEA71A297F}" destId="{3E586064-9982-4CE0-B7EE-AE15F6504E1A}" srcOrd="0" destOrd="0" presId="urn:microsoft.com/office/officeart/2005/8/layout/hierarchy1"/>
    <dgm:cxn modelId="{51403A4F-24D1-4DAA-8F74-608B0D210AB0}" type="presParOf" srcId="{A4F030F9-4F90-4DA3-90C8-FDCEA71A297F}" destId="{DD7A1BC5-9A6C-4D30-AECC-9C0358CED0AF}" srcOrd="1" destOrd="0" presId="urn:microsoft.com/office/officeart/2005/8/layout/hierarchy1"/>
    <dgm:cxn modelId="{8F50A3FF-466E-4978-9A8F-040BBD16D052}" type="presParOf" srcId="{949E6E34-FCC0-4AB7-A82E-FD678191E975}" destId="{D7EDDF38-AD33-45D8-824D-CA52CD49B41F}" srcOrd="1" destOrd="0" presId="urn:microsoft.com/office/officeart/2005/8/layout/hierarchy1"/>
    <dgm:cxn modelId="{531AEBB9-A16C-44B2-8279-FC516A8FC989}" type="presParOf" srcId="{F32F7F67-4DC1-4B94-9F58-27263189A77C}" destId="{ABE943D4-CD9A-4491-B028-B93A1BC43C11}" srcOrd="2" destOrd="0" presId="urn:microsoft.com/office/officeart/2005/8/layout/hierarchy1"/>
    <dgm:cxn modelId="{A121382A-53FB-4810-8AC6-9F065AAAC5DE}" type="presParOf" srcId="{F32F7F67-4DC1-4B94-9F58-27263189A77C}" destId="{FEEB6518-4081-4B4B-95E2-D63F508FF0F2}" srcOrd="3" destOrd="0" presId="urn:microsoft.com/office/officeart/2005/8/layout/hierarchy1"/>
    <dgm:cxn modelId="{B8095141-5B93-4610-AE9D-BD2B36205ADD}" type="presParOf" srcId="{FEEB6518-4081-4B4B-95E2-D63F508FF0F2}" destId="{6FA03D72-833A-414D-966D-F0CE4F1D0BD1}" srcOrd="0" destOrd="0" presId="urn:microsoft.com/office/officeart/2005/8/layout/hierarchy1"/>
    <dgm:cxn modelId="{3C1F654E-0CFB-44EC-9019-B841F5783DC5}" type="presParOf" srcId="{6FA03D72-833A-414D-966D-F0CE4F1D0BD1}" destId="{3C7150CF-77BF-4767-94E0-DCDEBACBB25B}" srcOrd="0" destOrd="0" presId="urn:microsoft.com/office/officeart/2005/8/layout/hierarchy1"/>
    <dgm:cxn modelId="{42C85201-0425-49B3-8741-5316964621E0}" type="presParOf" srcId="{6FA03D72-833A-414D-966D-F0CE4F1D0BD1}" destId="{C26BE672-AA2E-43A4-95FB-9E9D953076A1}" srcOrd="1" destOrd="0" presId="urn:microsoft.com/office/officeart/2005/8/layout/hierarchy1"/>
    <dgm:cxn modelId="{AD12894B-2150-4421-9A78-864C53DCA19F}" type="presParOf" srcId="{FEEB6518-4081-4B4B-95E2-D63F508FF0F2}" destId="{1843D168-6AAC-480B-871E-38CE0331C493}" srcOrd="1" destOrd="0" presId="urn:microsoft.com/office/officeart/2005/8/layout/hierarchy1"/>
    <dgm:cxn modelId="{FBAF0B5B-374F-4D27-965A-62EBC756E2DD}" type="presParOf" srcId="{1843D168-6AAC-480B-871E-38CE0331C493}" destId="{5C47E40E-5486-465D-A0E1-70CEBB958730}" srcOrd="0" destOrd="0" presId="urn:microsoft.com/office/officeart/2005/8/layout/hierarchy1"/>
    <dgm:cxn modelId="{7032BE11-B6BB-4625-A907-01EFB80E179C}" type="presParOf" srcId="{1843D168-6AAC-480B-871E-38CE0331C493}" destId="{0B234C6B-70D9-4D2E-9BDC-4491ECA0900C}" srcOrd="1" destOrd="0" presId="urn:microsoft.com/office/officeart/2005/8/layout/hierarchy1"/>
    <dgm:cxn modelId="{A3026BF7-9187-4A9E-8313-ECD21039545E}" type="presParOf" srcId="{0B234C6B-70D9-4D2E-9BDC-4491ECA0900C}" destId="{4AC46A23-F499-45EE-8513-0F3D981B6448}" srcOrd="0" destOrd="0" presId="urn:microsoft.com/office/officeart/2005/8/layout/hierarchy1"/>
    <dgm:cxn modelId="{97B7078E-FE84-434E-808C-DA900AC0AE18}" type="presParOf" srcId="{4AC46A23-F499-45EE-8513-0F3D981B6448}" destId="{A0189347-90B0-4363-86CC-6190218C7B33}" srcOrd="0" destOrd="0" presId="urn:microsoft.com/office/officeart/2005/8/layout/hierarchy1"/>
    <dgm:cxn modelId="{C57E4577-1EB4-4DC6-85A3-CA4792BDAEA8}" type="presParOf" srcId="{4AC46A23-F499-45EE-8513-0F3D981B6448}" destId="{3F3DA227-AB50-453B-9163-B3C1E682B2E7}" srcOrd="1" destOrd="0" presId="urn:microsoft.com/office/officeart/2005/8/layout/hierarchy1"/>
    <dgm:cxn modelId="{523A89E7-4533-45D4-A46D-7569134701E4}" type="presParOf" srcId="{0B234C6B-70D9-4D2E-9BDC-4491ECA0900C}" destId="{150CA1A9-E25D-462D-82C4-1E5B1A736E91}" srcOrd="1" destOrd="0" presId="urn:microsoft.com/office/officeart/2005/8/layout/hierarchy1"/>
    <dgm:cxn modelId="{0D5B750F-F110-43FE-BFAE-04F9D14C416E}" type="presParOf" srcId="{1843D168-6AAC-480B-871E-38CE0331C493}" destId="{56AC1A3B-206E-4127-9BF2-3AD81E334736}" srcOrd="2" destOrd="0" presId="urn:microsoft.com/office/officeart/2005/8/layout/hierarchy1"/>
    <dgm:cxn modelId="{ED2290C7-9E23-4C14-B208-9403F50B7BAB}" type="presParOf" srcId="{1843D168-6AAC-480B-871E-38CE0331C493}" destId="{D8F476FE-B9FC-4E14-BE06-3D547994B2A4}" srcOrd="3" destOrd="0" presId="urn:microsoft.com/office/officeart/2005/8/layout/hierarchy1"/>
    <dgm:cxn modelId="{3599CD4F-38CB-4322-B70E-ABD3BB73C76B}" type="presParOf" srcId="{D8F476FE-B9FC-4E14-BE06-3D547994B2A4}" destId="{A47E6952-AAFC-4B04-90AD-402D4C6728D8}" srcOrd="0" destOrd="0" presId="urn:microsoft.com/office/officeart/2005/8/layout/hierarchy1"/>
    <dgm:cxn modelId="{3184247E-C886-4C44-8DC4-FAC4A5F71193}" type="presParOf" srcId="{A47E6952-AAFC-4B04-90AD-402D4C6728D8}" destId="{696FDD2D-E33E-4978-90AB-C8642BA42FA4}" srcOrd="0" destOrd="0" presId="urn:microsoft.com/office/officeart/2005/8/layout/hierarchy1"/>
    <dgm:cxn modelId="{1B738A4A-5CAC-4FF3-AF89-C16CE763DE0D}" type="presParOf" srcId="{A47E6952-AAFC-4B04-90AD-402D4C6728D8}" destId="{585A20F1-1DAE-4B1A-B2E3-05625A603223}" srcOrd="1" destOrd="0" presId="urn:microsoft.com/office/officeart/2005/8/layout/hierarchy1"/>
    <dgm:cxn modelId="{B5A23FE9-B4E3-4B6E-A1B2-E5BEF46F8AF1}" type="presParOf" srcId="{D8F476FE-B9FC-4E14-BE06-3D547994B2A4}" destId="{2BAEC5EA-93EE-42E0-97F8-3436EA52A0EA}" srcOrd="1" destOrd="0" presId="urn:microsoft.com/office/officeart/2005/8/layout/hierarchy1"/>
    <dgm:cxn modelId="{94675FE0-9B62-4448-86FF-40B9E6362BE7}" type="presParOf" srcId="{78E45B66-6E57-4556-ADF0-562A3B105188}" destId="{892ABC55-0970-42C5-B7DA-EDC7CFBD7E89}" srcOrd="2" destOrd="0" presId="urn:microsoft.com/office/officeart/2005/8/layout/hierarchy1"/>
    <dgm:cxn modelId="{BBBD34C8-E832-49F2-91B0-3F89E0B3BE93}" type="presParOf" srcId="{78E45B66-6E57-4556-ADF0-562A3B105188}" destId="{CEE90185-A71A-4F36-8245-8BCBF810F1A5}" srcOrd="3" destOrd="0" presId="urn:microsoft.com/office/officeart/2005/8/layout/hierarchy1"/>
    <dgm:cxn modelId="{521E0FC1-C995-4A12-9A64-5D98F429ADA9}" type="presParOf" srcId="{CEE90185-A71A-4F36-8245-8BCBF810F1A5}" destId="{978C1985-C623-4049-B6A6-B2E000CC9D04}" srcOrd="0" destOrd="0" presId="urn:microsoft.com/office/officeart/2005/8/layout/hierarchy1"/>
    <dgm:cxn modelId="{6B5728CA-E553-4848-990C-2732E6C4E98B}" type="presParOf" srcId="{978C1985-C623-4049-B6A6-B2E000CC9D04}" destId="{E87EDBA8-E112-4C6E-A8A0-3A9183989C62}" srcOrd="0" destOrd="0" presId="urn:microsoft.com/office/officeart/2005/8/layout/hierarchy1"/>
    <dgm:cxn modelId="{70E675A5-D281-4A0D-9025-14867BACD205}" type="presParOf" srcId="{978C1985-C623-4049-B6A6-B2E000CC9D04}" destId="{E617FC54-AD92-4355-AB9D-23D9D1E1FF6A}" srcOrd="1" destOrd="0" presId="urn:microsoft.com/office/officeart/2005/8/layout/hierarchy1"/>
    <dgm:cxn modelId="{8C1D591D-5DDF-4EFF-A7CE-7EE8309BBAC6}" type="presParOf" srcId="{CEE90185-A71A-4F36-8245-8BCBF810F1A5}" destId="{283AEE37-30A6-4CED-B49E-5D43FA76559A}" srcOrd="1" destOrd="0" presId="urn:microsoft.com/office/officeart/2005/8/layout/hierarchy1"/>
    <dgm:cxn modelId="{DE87B4AA-C14E-42B4-8F74-C304DF972247}" type="presParOf" srcId="{78E45B66-6E57-4556-ADF0-562A3B105188}" destId="{75413160-2F3C-4BFC-A6D9-BA55E3CC9918}" srcOrd="4" destOrd="0" presId="urn:microsoft.com/office/officeart/2005/8/layout/hierarchy1"/>
    <dgm:cxn modelId="{645A67CD-F399-408B-B8C9-AEDA842B7F12}" type="presParOf" srcId="{78E45B66-6E57-4556-ADF0-562A3B105188}" destId="{2A2FE7B8-91AA-4A4E-8A83-6C396D1E8471}" srcOrd="5" destOrd="0" presId="urn:microsoft.com/office/officeart/2005/8/layout/hierarchy1"/>
    <dgm:cxn modelId="{437AE098-A883-472D-BB9A-C23DCB25187F}" type="presParOf" srcId="{2A2FE7B8-91AA-4A4E-8A83-6C396D1E8471}" destId="{A2173B2D-5CC8-47D4-967A-F304CB5E58C2}" srcOrd="0" destOrd="0" presId="urn:microsoft.com/office/officeart/2005/8/layout/hierarchy1"/>
    <dgm:cxn modelId="{BD77A5BF-9D71-451C-9B21-8416CE1C480D}" type="presParOf" srcId="{A2173B2D-5CC8-47D4-967A-F304CB5E58C2}" destId="{E0D3A494-2CFB-4541-92AE-24C1DEA56138}" srcOrd="0" destOrd="0" presId="urn:microsoft.com/office/officeart/2005/8/layout/hierarchy1"/>
    <dgm:cxn modelId="{B514BCAA-24F4-429A-AFF8-4AEB32FB0BB8}" type="presParOf" srcId="{A2173B2D-5CC8-47D4-967A-F304CB5E58C2}" destId="{E9E8E9EB-8F1B-401D-9DB1-681A5C35DF00}" srcOrd="1" destOrd="0" presId="urn:microsoft.com/office/officeart/2005/8/layout/hierarchy1"/>
    <dgm:cxn modelId="{5E7B89E2-B94F-4FC1-AE93-EAFD930D6802}" type="presParOf" srcId="{2A2FE7B8-91AA-4A4E-8A83-6C396D1E8471}" destId="{2CEEC96E-31DC-4B02-B6A7-B9432EC770E0}" srcOrd="1" destOrd="0" presId="urn:microsoft.com/office/officeart/2005/8/layout/hierarchy1"/>
    <dgm:cxn modelId="{9DD9A893-507C-4D2F-BDCC-BF5A11530B69}" type="presParOf" srcId="{78E45B66-6E57-4556-ADF0-562A3B105188}" destId="{76A50E53-5012-4676-BDEB-F1EFD6C0AD70}" srcOrd="6" destOrd="0" presId="urn:microsoft.com/office/officeart/2005/8/layout/hierarchy1"/>
    <dgm:cxn modelId="{8CB53577-D6BE-481D-A469-52DEEA4F9312}" type="presParOf" srcId="{78E45B66-6E57-4556-ADF0-562A3B105188}" destId="{A28C2246-2E1D-4C06-8B6D-4FC57678CB49}" srcOrd="7" destOrd="0" presId="urn:microsoft.com/office/officeart/2005/8/layout/hierarchy1"/>
    <dgm:cxn modelId="{987817AD-B634-479D-936A-260F511AC461}" type="presParOf" srcId="{A28C2246-2E1D-4C06-8B6D-4FC57678CB49}" destId="{9CDC82AD-8F74-460B-9DF3-5E9D5874F3A9}" srcOrd="0" destOrd="0" presId="urn:microsoft.com/office/officeart/2005/8/layout/hierarchy1"/>
    <dgm:cxn modelId="{F986F4E7-B6A4-4377-B0B1-9E9B84E2B72A}" type="presParOf" srcId="{9CDC82AD-8F74-460B-9DF3-5E9D5874F3A9}" destId="{6F7F989F-8F8D-4309-918A-7F8A48D9A8D8}" srcOrd="0" destOrd="0" presId="urn:microsoft.com/office/officeart/2005/8/layout/hierarchy1"/>
    <dgm:cxn modelId="{B8C84F90-7A97-43FD-B7CB-6BD6F51BAE76}" type="presParOf" srcId="{9CDC82AD-8F74-460B-9DF3-5E9D5874F3A9}" destId="{B9A0E9C6-4224-4E55-9450-EB505810DD6E}" srcOrd="1" destOrd="0" presId="urn:microsoft.com/office/officeart/2005/8/layout/hierarchy1"/>
    <dgm:cxn modelId="{F4D582A4-CC1B-486A-834A-3DC606878019}" type="presParOf" srcId="{A28C2246-2E1D-4C06-8B6D-4FC57678CB49}" destId="{AF5C1556-E592-41D9-B1AF-5BD30F97A83E}" srcOrd="1" destOrd="0" presId="urn:microsoft.com/office/officeart/2005/8/layout/hierarchy1"/>
    <dgm:cxn modelId="{D1204C92-B700-455E-B0D7-862A9EDA1F8D}" type="presParOf" srcId="{78E45B66-6E57-4556-ADF0-562A3B105188}" destId="{D42DD739-9872-4CA1-AC41-C58F8276A2FA}" srcOrd="8" destOrd="0" presId="urn:microsoft.com/office/officeart/2005/8/layout/hierarchy1"/>
    <dgm:cxn modelId="{CB9E9111-D4E8-473A-94C5-004964CAE218}" type="presParOf" srcId="{78E45B66-6E57-4556-ADF0-562A3B105188}" destId="{27B479F8-EFA2-4474-A675-217387AF4353}" srcOrd="9" destOrd="0" presId="urn:microsoft.com/office/officeart/2005/8/layout/hierarchy1"/>
    <dgm:cxn modelId="{7AFD3735-DF9B-4B74-A520-56403B3321F0}" type="presParOf" srcId="{27B479F8-EFA2-4474-A675-217387AF4353}" destId="{08B9CA14-DD7B-491F-B3CB-9F89D3B6E532}" srcOrd="0" destOrd="0" presId="urn:microsoft.com/office/officeart/2005/8/layout/hierarchy1"/>
    <dgm:cxn modelId="{A61E31EB-0084-4A9F-96CB-0B41F6F45C64}" type="presParOf" srcId="{08B9CA14-DD7B-491F-B3CB-9F89D3B6E532}" destId="{2628B542-1001-47F6-9BB7-6DCCFA65F155}" srcOrd="0" destOrd="0" presId="urn:microsoft.com/office/officeart/2005/8/layout/hierarchy1"/>
    <dgm:cxn modelId="{6490D5F2-7CA9-40D8-9500-5ACD8C2B21F4}" type="presParOf" srcId="{08B9CA14-DD7B-491F-B3CB-9F89D3B6E532}" destId="{5FEED505-8D0F-4D16-B887-37F9359CB1E6}" srcOrd="1" destOrd="0" presId="urn:microsoft.com/office/officeart/2005/8/layout/hierarchy1"/>
    <dgm:cxn modelId="{F7C9A13C-BA71-49A5-BC88-7167CCB17BDF}" type="presParOf" srcId="{27B479F8-EFA2-4474-A675-217387AF4353}" destId="{60185509-9B0F-4B41-B8AE-2901960810A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DD739-9872-4CA1-AC41-C58F8276A2FA}">
      <dsp:nvSpPr>
        <dsp:cNvPr id="0" name=""/>
        <dsp:cNvSpPr/>
      </dsp:nvSpPr>
      <dsp:spPr>
        <a:xfrm>
          <a:off x="5589223" y="1330152"/>
          <a:ext cx="2065625" cy="245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80"/>
              </a:lnTo>
              <a:lnTo>
                <a:pt x="2065625" y="167480"/>
              </a:lnTo>
              <a:lnTo>
                <a:pt x="2065625" y="24576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50E53-5012-4676-BDEB-F1EFD6C0AD70}">
      <dsp:nvSpPr>
        <dsp:cNvPr id="0" name=""/>
        <dsp:cNvSpPr/>
      </dsp:nvSpPr>
      <dsp:spPr>
        <a:xfrm>
          <a:off x="5589223" y="1330152"/>
          <a:ext cx="1032812" cy="245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80"/>
              </a:lnTo>
              <a:lnTo>
                <a:pt x="1032812" y="167480"/>
              </a:lnTo>
              <a:lnTo>
                <a:pt x="1032812" y="24576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13160-2F3C-4BFC-A6D9-BA55E3CC9918}">
      <dsp:nvSpPr>
        <dsp:cNvPr id="0" name=""/>
        <dsp:cNvSpPr/>
      </dsp:nvSpPr>
      <dsp:spPr>
        <a:xfrm>
          <a:off x="5543503" y="1330152"/>
          <a:ext cx="91440" cy="2457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6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ABC55-0970-42C5-B7DA-EDC7CFBD7E89}">
      <dsp:nvSpPr>
        <dsp:cNvPr id="0" name=""/>
        <dsp:cNvSpPr/>
      </dsp:nvSpPr>
      <dsp:spPr>
        <a:xfrm>
          <a:off x="4556410" y="1330152"/>
          <a:ext cx="1032812" cy="245762"/>
        </a:xfrm>
        <a:custGeom>
          <a:avLst/>
          <a:gdLst/>
          <a:ahLst/>
          <a:cxnLst/>
          <a:rect l="0" t="0" r="0" b="0"/>
          <a:pathLst>
            <a:path>
              <a:moveTo>
                <a:pt x="1032812" y="0"/>
              </a:moveTo>
              <a:lnTo>
                <a:pt x="1032812" y="167480"/>
              </a:lnTo>
              <a:lnTo>
                <a:pt x="0" y="167480"/>
              </a:lnTo>
              <a:lnTo>
                <a:pt x="0" y="24576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AC1A3B-206E-4127-9BF2-3AD81E334736}">
      <dsp:nvSpPr>
        <dsp:cNvPr id="0" name=""/>
        <dsp:cNvSpPr/>
      </dsp:nvSpPr>
      <dsp:spPr>
        <a:xfrm>
          <a:off x="4040003" y="2894864"/>
          <a:ext cx="516406" cy="245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80"/>
              </a:lnTo>
              <a:lnTo>
                <a:pt x="516406" y="167480"/>
              </a:lnTo>
              <a:lnTo>
                <a:pt x="516406" y="24576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7E40E-5486-465D-A0E1-70CEBB958730}">
      <dsp:nvSpPr>
        <dsp:cNvPr id="0" name=""/>
        <dsp:cNvSpPr/>
      </dsp:nvSpPr>
      <dsp:spPr>
        <a:xfrm>
          <a:off x="3523597" y="2894864"/>
          <a:ext cx="516406" cy="245762"/>
        </a:xfrm>
        <a:custGeom>
          <a:avLst/>
          <a:gdLst/>
          <a:ahLst/>
          <a:cxnLst/>
          <a:rect l="0" t="0" r="0" b="0"/>
          <a:pathLst>
            <a:path>
              <a:moveTo>
                <a:pt x="516406" y="0"/>
              </a:moveTo>
              <a:lnTo>
                <a:pt x="516406" y="167480"/>
              </a:lnTo>
              <a:lnTo>
                <a:pt x="0" y="167480"/>
              </a:lnTo>
              <a:lnTo>
                <a:pt x="0" y="24576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E943D4-CD9A-4491-B028-B93A1BC43C11}">
      <dsp:nvSpPr>
        <dsp:cNvPr id="0" name=""/>
        <dsp:cNvSpPr/>
      </dsp:nvSpPr>
      <dsp:spPr>
        <a:xfrm>
          <a:off x="3523597" y="2112508"/>
          <a:ext cx="516406" cy="245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80"/>
              </a:lnTo>
              <a:lnTo>
                <a:pt x="516406" y="167480"/>
              </a:lnTo>
              <a:lnTo>
                <a:pt x="516406" y="24576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269CA-9915-42AF-A25A-58CDFB46EC62}">
      <dsp:nvSpPr>
        <dsp:cNvPr id="0" name=""/>
        <dsp:cNvSpPr/>
      </dsp:nvSpPr>
      <dsp:spPr>
        <a:xfrm>
          <a:off x="3007190" y="2112508"/>
          <a:ext cx="516406" cy="245762"/>
        </a:xfrm>
        <a:custGeom>
          <a:avLst/>
          <a:gdLst/>
          <a:ahLst/>
          <a:cxnLst/>
          <a:rect l="0" t="0" r="0" b="0"/>
          <a:pathLst>
            <a:path>
              <a:moveTo>
                <a:pt x="516406" y="0"/>
              </a:moveTo>
              <a:lnTo>
                <a:pt x="516406" y="167480"/>
              </a:lnTo>
              <a:lnTo>
                <a:pt x="0" y="167480"/>
              </a:lnTo>
              <a:lnTo>
                <a:pt x="0" y="24576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60DAEE-F3E6-49A3-B8F2-C8ECAF9D3A95}">
      <dsp:nvSpPr>
        <dsp:cNvPr id="0" name=""/>
        <dsp:cNvSpPr/>
      </dsp:nvSpPr>
      <dsp:spPr>
        <a:xfrm>
          <a:off x="3523597" y="1330152"/>
          <a:ext cx="2065625" cy="245762"/>
        </a:xfrm>
        <a:custGeom>
          <a:avLst/>
          <a:gdLst/>
          <a:ahLst/>
          <a:cxnLst/>
          <a:rect l="0" t="0" r="0" b="0"/>
          <a:pathLst>
            <a:path>
              <a:moveTo>
                <a:pt x="2065625" y="0"/>
              </a:moveTo>
              <a:lnTo>
                <a:pt x="2065625" y="167480"/>
              </a:lnTo>
              <a:lnTo>
                <a:pt x="0" y="167480"/>
              </a:lnTo>
              <a:lnTo>
                <a:pt x="0" y="24576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60B36-642A-47AE-8255-70FC6608BE37}">
      <dsp:nvSpPr>
        <dsp:cNvPr id="0" name=""/>
        <dsp:cNvSpPr/>
      </dsp:nvSpPr>
      <dsp:spPr>
        <a:xfrm>
          <a:off x="3523597" y="547796"/>
          <a:ext cx="2065625" cy="245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80"/>
              </a:lnTo>
              <a:lnTo>
                <a:pt x="2065625" y="167480"/>
              </a:lnTo>
              <a:lnTo>
                <a:pt x="2065625" y="24576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4F468-3350-432B-A2D2-58AE17919A70}">
      <dsp:nvSpPr>
        <dsp:cNvPr id="0" name=""/>
        <dsp:cNvSpPr/>
      </dsp:nvSpPr>
      <dsp:spPr>
        <a:xfrm>
          <a:off x="1457971" y="1330152"/>
          <a:ext cx="1032812" cy="245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80"/>
              </a:lnTo>
              <a:lnTo>
                <a:pt x="1032812" y="167480"/>
              </a:lnTo>
              <a:lnTo>
                <a:pt x="1032812" y="24576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91951-A6BE-43FF-A65C-5BED3F7BFAF3}">
      <dsp:nvSpPr>
        <dsp:cNvPr id="0" name=""/>
        <dsp:cNvSpPr/>
      </dsp:nvSpPr>
      <dsp:spPr>
        <a:xfrm>
          <a:off x="1412251" y="1330152"/>
          <a:ext cx="91440" cy="2457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6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6C4E9-9883-4963-AA56-7FFAB74074AD}">
      <dsp:nvSpPr>
        <dsp:cNvPr id="0" name=""/>
        <dsp:cNvSpPr/>
      </dsp:nvSpPr>
      <dsp:spPr>
        <a:xfrm>
          <a:off x="425158" y="1330152"/>
          <a:ext cx="1032812" cy="245762"/>
        </a:xfrm>
        <a:custGeom>
          <a:avLst/>
          <a:gdLst/>
          <a:ahLst/>
          <a:cxnLst/>
          <a:rect l="0" t="0" r="0" b="0"/>
          <a:pathLst>
            <a:path>
              <a:moveTo>
                <a:pt x="1032812" y="0"/>
              </a:moveTo>
              <a:lnTo>
                <a:pt x="1032812" y="167480"/>
              </a:lnTo>
              <a:lnTo>
                <a:pt x="0" y="167480"/>
              </a:lnTo>
              <a:lnTo>
                <a:pt x="0" y="24576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A49E01-08D8-455C-9E23-95C4A8BE2AF3}">
      <dsp:nvSpPr>
        <dsp:cNvPr id="0" name=""/>
        <dsp:cNvSpPr/>
      </dsp:nvSpPr>
      <dsp:spPr>
        <a:xfrm>
          <a:off x="1457971" y="547796"/>
          <a:ext cx="2065625" cy="245762"/>
        </a:xfrm>
        <a:custGeom>
          <a:avLst/>
          <a:gdLst/>
          <a:ahLst/>
          <a:cxnLst/>
          <a:rect l="0" t="0" r="0" b="0"/>
          <a:pathLst>
            <a:path>
              <a:moveTo>
                <a:pt x="2065625" y="0"/>
              </a:moveTo>
              <a:lnTo>
                <a:pt x="2065625" y="167480"/>
              </a:lnTo>
              <a:lnTo>
                <a:pt x="0" y="167480"/>
              </a:lnTo>
              <a:lnTo>
                <a:pt x="0" y="24576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BF659-FDA4-4FD7-93D2-912092E3EBD9}">
      <dsp:nvSpPr>
        <dsp:cNvPr id="0" name=""/>
        <dsp:cNvSpPr/>
      </dsp:nvSpPr>
      <dsp:spPr>
        <a:xfrm>
          <a:off x="3101083" y="11203"/>
          <a:ext cx="845028" cy="536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3BACF-FB95-4F85-B310-20FDDE524A95}">
      <dsp:nvSpPr>
        <dsp:cNvPr id="0" name=""/>
        <dsp:cNvSpPr/>
      </dsp:nvSpPr>
      <dsp:spPr>
        <a:xfrm>
          <a:off x="3194975" y="100400"/>
          <a:ext cx="845028" cy="5365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AC Fuse</a:t>
          </a:r>
        </a:p>
      </dsp:txBody>
      <dsp:txXfrm>
        <a:off x="3210691" y="116116"/>
        <a:ext cx="813596" cy="505161"/>
      </dsp:txXfrm>
    </dsp:sp>
    <dsp:sp modelId="{3D201370-491A-488D-975F-4B6D7ED10DB5}">
      <dsp:nvSpPr>
        <dsp:cNvPr id="0" name=""/>
        <dsp:cNvSpPr/>
      </dsp:nvSpPr>
      <dsp:spPr>
        <a:xfrm>
          <a:off x="1035457" y="793559"/>
          <a:ext cx="845028" cy="536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D92AB-6183-4568-AF72-5E5686CA60FE}">
      <dsp:nvSpPr>
        <dsp:cNvPr id="0" name=""/>
        <dsp:cNvSpPr/>
      </dsp:nvSpPr>
      <dsp:spPr>
        <a:xfrm>
          <a:off x="1129349" y="882756"/>
          <a:ext cx="845028" cy="5365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High voltage Fuse </a:t>
          </a:r>
        </a:p>
      </dsp:txBody>
      <dsp:txXfrm>
        <a:off x="1145065" y="898472"/>
        <a:ext cx="813596" cy="505161"/>
      </dsp:txXfrm>
    </dsp:sp>
    <dsp:sp modelId="{B142F82E-68B0-4150-9AC0-468A34786B2D}">
      <dsp:nvSpPr>
        <dsp:cNvPr id="0" name=""/>
        <dsp:cNvSpPr/>
      </dsp:nvSpPr>
      <dsp:spPr>
        <a:xfrm>
          <a:off x="2644" y="1575915"/>
          <a:ext cx="845028" cy="536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C9233-4E66-4D8F-99F2-70BD27C0587C}">
      <dsp:nvSpPr>
        <dsp:cNvPr id="0" name=""/>
        <dsp:cNvSpPr/>
      </dsp:nvSpPr>
      <dsp:spPr>
        <a:xfrm>
          <a:off x="96536" y="1665112"/>
          <a:ext cx="845028" cy="5365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Expulsion Type HRC Fuse </a:t>
          </a:r>
        </a:p>
      </dsp:txBody>
      <dsp:txXfrm>
        <a:off x="112252" y="1680828"/>
        <a:ext cx="813596" cy="505161"/>
      </dsp:txXfrm>
    </dsp:sp>
    <dsp:sp modelId="{098281FD-5E30-4153-B2F4-5EE39C2A66CC}">
      <dsp:nvSpPr>
        <dsp:cNvPr id="0" name=""/>
        <dsp:cNvSpPr/>
      </dsp:nvSpPr>
      <dsp:spPr>
        <a:xfrm>
          <a:off x="1035457" y="1575915"/>
          <a:ext cx="845028" cy="536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DE73F-BA19-4C92-991B-893EE33FBDCE}">
      <dsp:nvSpPr>
        <dsp:cNvPr id="0" name=""/>
        <dsp:cNvSpPr/>
      </dsp:nvSpPr>
      <dsp:spPr>
        <a:xfrm>
          <a:off x="1129349" y="1665112"/>
          <a:ext cx="845028" cy="5365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Liquide Type HRC Fuse</a:t>
          </a:r>
        </a:p>
      </dsp:txBody>
      <dsp:txXfrm>
        <a:off x="1145065" y="1680828"/>
        <a:ext cx="813596" cy="505161"/>
      </dsp:txXfrm>
    </dsp:sp>
    <dsp:sp modelId="{8631AC83-74B0-4DD0-82D5-B285614915BE}">
      <dsp:nvSpPr>
        <dsp:cNvPr id="0" name=""/>
        <dsp:cNvSpPr/>
      </dsp:nvSpPr>
      <dsp:spPr>
        <a:xfrm>
          <a:off x="2068270" y="1575915"/>
          <a:ext cx="845028" cy="536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CA6D0-3A38-46B5-AEC0-0E61F66ADFF9}">
      <dsp:nvSpPr>
        <dsp:cNvPr id="0" name=""/>
        <dsp:cNvSpPr/>
      </dsp:nvSpPr>
      <dsp:spPr>
        <a:xfrm>
          <a:off x="2162162" y="1665112"/>
          <a:ext cx="845028" cy="5365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Cartrdge Fuse</a:t>
          </a:r>
        </a:p>
      </dsp:txBody>
      <dsp:txXfrm>
        <a:off x="2177878" y="1680828"/>
        <a:ext cx="813596" cy="505161"/>
      </dsp:txXfrm>
    </dsp:sp>
    <dsp:sp modelId="{6FC45E00-E798-4007-94D5-32AFB6928B7F}">
      <dsp:nvSpPr>
        <dsp:cNvPr id="0" name=""/>
        <dsp:cNvSpPr/>
      </dsp:nvSpPr>
      <dsp:spPr>
        <a:xfrm>
          <a:off x="5166709" y="793559"/>
          <a:ext cx="845028" cy="536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17D92-D446-4E96-A9EE-1805B5AF163E}">
      <dsp:nvSpPr>
        <dsp:cNvPr id="0" name=""/>
        <dsp:cNvSpPr/>
      </dsp:nvSpPr>
      <dsp:spPr>
        <a:xfrm>
          <a:off x="5260601" y="882756"/>
          <a:ext cx="845028" cy="5365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Low voltage Fuse</a:t>
          </a:r>
        </a:p>
      </dsp:txBody>
      <dsp:txXfrm>
        <a:off x="5276317" y="898472"/>
        <a:ext cx="813596" cy="505161"/>
      </dsp:txXfrm>
    </dsp:sp>
    <dsp:sp modelId="{32934161-BF85-4662-817B-0B05D68E053B}">
      <dsp:nvSpPr>
        <dsp:cNvPr id="0" name=""/>
        <dsp:cNvSpPr/>
      </dsp:nvSpPr>
      <dsp:spPr>
        <a:xfrm>
          <a:off x="3101083" y="1575915"/>
          <a:ext cx="845028" cy="536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6228D-E944-48AF-A5EB-A18AEC8F8FEC}">
      <dsp:nvSpPr>
        <dsp:cNvPr id="0" name=""/>
        <dsp:cNvSpPr/>
      </dsp:nvSpPr>
      <dsp:spPr>
        <a:xfrm>
          <a:off x="3194975" y="1665112"/>
          <a:ext cx="845028" cy="5365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Cartridge Type LV Fuse</a:t>
          </a:r>
        </a:p>
      </dsp:txBody>
      <dsp:txXfrm>
        <a:off x="3210691" y="1680828"/>
        <a:ext cx="813596" cy="505161"/>
      </dsp:txXfrm>
    </dsp:sp>
    <dsp:sp modelId="{3E586064-9982-4CE0-B7EE-AE15F6504E1A}">
      <dsp:nvSpPr>
        <dsp:cNvPr id="0" name=""/>
        <dsp:cNvSpPr/>
      </dsp:nvSpPr>
      <dsp:spPr>
        <a:xfrm>
          <a:off x="2584676" y="2358270"/>
          <a:ext cx="845028" cy="536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A1BC5-9A6C-4D30-AECC-9C0358CED0AF}">
      <dsp:nvSpPr>
        <dsp:cNvPr id="0" name=""/>
        <dsp:cNvSpPr/>
      </dsp:nvSpPr>
      <dsp:spPr>
        <a:xfrm>
          <a:off x="2678568" y="2447468"/>
          <a:ext cx="845028" cy="5365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Link Type Fuse</a:t>
          </a:r>
        </a:p>
      </dsp:txBody>
      <dsp:txXfrm>
        <a:off x="2694284" y="2463184"/>
        <a:ext cx="813596" cy="505161"/>
      </dsp:txXfrm>
    </dsp:sp>
    <dsp:sp modelId="{3C7150CF-77BF-4767-94E0-DCDEBACBB25B}">
      <dsp:nvSpPr>
        <dsp:cNvPr id="0" name=""/>
        <dsp:cNvSpPr/>
      </dsp:nvSpPr>
      <dsp:spPr>
        <a:xfrm>
          <a:off x="3617489" y="2358270"/>
          <a:ext cx="845028" cy="536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BE672-AA2E-43A4-95FB-9E9D953076A1}">
      <dsp:nvSpPr>
        <dsp:cNvPr id="0" name=""/>
        <dsp:cNvSpPr/>
      </dsp:nvSpPr>
      <dsp:spPr>
        <a:xfrm>
          <a:off x="3711381" y="2447468"/>
          <a:ext cx="845028" cy="5365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D-Type Fuse</a:t>
          </a:r>
        </a:p>
      </dsp:txBody>
      <dsp:txXfrm>
        <a:off x="3727097" y="2463184"/>
        <a:ext cx="813596" cy="505161"/>
      </dsp:txXfrm>
    </dsp:sp>
    <dsp:sp modelId="{A0189347-90B0-4363-86CC-6190218C7B33}">
      <dsp:nvSpPr>
        <dsp:cNvPr id="0" name=""/>
        <dsp:cNvSpPr/>
      </dsp:nvSpPr>
      <dsp:spPr>
        <a:xfrm>
          <a:off x="3101083" y="3140626"/>
          <a:ext cx="845028" cy="536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DA227-AB50-453B-9163-B3C1E682B2E7}">
      <dsp:nvSpPr>
        <dsp:cNvPr id="0" name=""/>
        <dsp:cNvSpPr/>
      </dsp:nvSpPr>
      <dsp:spPr>
        <a:xfrm>
          <a:off x="3194975" y="3229824"/>
          <a:ext cx="845028" cy="5365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Blade Type Fuse</a:t>
          </a:r>
        </a:p>
      </dsp:txBody>
      <dsp:txXfrm>
        <a:off x="3210691" y="3245540"/>
        <a:ext cx="813596" cy="505161"/>
      </dsp:txXfrm>
    </dsp:sp>
    <dsp:sp modelId="{696FDD2D-E33E-4978-90AB-C8642BA42FA4}">
      <dsp:nvSpPr>
        <dsp:cNvPr id="0" name=""/>
        <dsp:cNvSpPr/>
      </dsp:nvSpPr>
      <dsp:spPr>
        <a:xfrm>
          <a:off x="4133896" y="3140626"/>
          <a:ext cx="845028" cy="536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A20F1-1DAE-4B1A-B2E3-05625A603223}">
      <dsp:nvSpPr>
        <dsp:cNvPr id="0" name=""/>
        <dsp:cNvSpPr/>
      </dsp:nvSpPr>
      <dsp:spPr>
        <a:xfrm>
          <a:off x="4227788" y="3229824"/>
          <a:ext cx="845028" cy="5365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Bolted Type Fuse</a:t>
          </a:r>
        </a:p>
      </dsp:txBody>
      <dsp:txXfrm>
        <a:off x="4243504" y="3245540"/>
        <a:ext cx="813596" cy="505161"/>
      </dsp:txXfrm>
    </dsp:sp>
    <dsp:sp modelId="{E87EDBA8-E112-4C6E-A8A0-3A9183989C62}">
      <dsp:nvSpPr>
        <dsp:cNvPr id="0" name=""/>
        <dsp:cNvSpPr/>
      </dsp:nvSpPr>
      <dsp:spPr>
        <a:xfrm>
          <a:off x="4133896" y="1575915"/>
          <a:ext cx="845028" cy="536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7FC54-AD92-4355-AB9D-23D9D1E1FF6A}">
      <dsp:nvSpPr>
        <dsp:cNvPr id="0" name=""/>
        <dsp:cNvSpPr/>
      </dsp:nvSpPr>
      <dsp:spPr>
        <a:xfrm>
          <a:off x="4227788" y="1665112"/>
          <a:ext cx="845028" cy="5365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Drop-Out Fuse</a:t>
          </a:r>
        </a:p>
      </dsp:txBody>
      <dsp:txXfrm>
        <a:off x="4243504" y="1680828"/>
        <a:ext cx="813596" cy="505161"/>
      </dsp:txXfrm>
    </dsp:sp>
    <dsp:sp modelId="{E0D3A494-2CFB-4541-92AE-24C1DEA56138}">
      <dsp:nvSpPr>
        <dsp:cNvPr id="0" name=""/>
        <dsp:cNvSpPr/>
      </dsp:nvSpPr>
      <dsp:spPr>
        <a:xfrm>
          <a:off x="5166709" y="1575915"/>
          <a:ext cx="845028" cy="536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8E9EB-8F1B-401D-9DB1-681A5C35DF00}">
      <dsp:nvSpPr>
        <dsp:cNvPr id="0" name=""/>
        <dsp:cNvSpPr/>
      </dsp:nvSpPr>
      <dsp:spPr>
        <a:xfrm>
          <a:off x="5260601" y="1665112"/>
          <a:ext cx="845028" cy="5365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Switch Type Fuse</a:t>
          </a:r>
        </a:p>
      </dsp:txBody>
      <dsp:txXfrm>
        <a:off x="5276317" y="1680828"/>
        <a:ext cx="813596" cy="505161"/>
      </dsp:txXfrm>
    </dsp:sp>
    <dsp:sp modelId="{6F7F989F-8F8D-4309-918A-7F8A48D9A8D8}">
      <dsp:nvSpPr>
        <dsp:cNvPr id="0" name=""/>
        <dsp:cNvSpPr/>
      </dsp:nvSpPr>
      <dsp:spPr>
        <a:xfrm>
          <a:off x="6199521" y="1575915"/>
          <a:ext cx="845028" cy="536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0E9C6-4224-4E55-9450-EB505810DD6E}">
      <dsp:nvSpPr>
        <dsp:cNvPr id="0" name=""/>
        <dsp:cNvSpPr/>
      </dsp:nvSpPr>
      <dsp:spPr>
        <a:xfrm>
          <a:off x="6293414" y="1665112"/>
          <a:ext cx="845028" cy="5365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Striker Type Fuse</a:t>
          </a:r>
        </a:p>
      </dsp:txBody>
      <dsp:txXfrm>
        <a:off x="6309130" y="1680828"/>
        <a:ext cx="813596" cy="505161"/>
      </dsp:txXfrm>
    </dsp:sp>
    <dsp:sp modelId="{2628B542-1001-47F6-9BB7-6DCCFA65F155}">
      <dsp:nvSpPr>
        <dsp:cNvPr id="0" name=""/>
        <dsp:cNvSpPr/>
      </dsp:nvSpPr>
      <dsp:spPr>
        <a:xfrm>
          <a:off x="7232334" y="1575915"/>
          <a:ext cx="845028" cy="536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ED505-8D0F-4D16-B887-37F9359CB1E6}">
      <dsp:nvSpPr>
        <dsp:cNvPr id="0" name=""/>
        <dsp:cNvSpPr/>
      </dsp:nvSpPr>
      <dsp:spPr>
        <a:xfrm>
          <a:off x="7326227" y="1665112"/>
          <a:ext cx="845028" cy="5365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Rewireable Fuse</a:t>
          </a:r>
        </a:p>
      </dsp:txBody>
      <dsp:txXfrm>
        <a:off x="7341943" y="1680828"/>
        <a:ext cx="813596" cy="505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0340-7074-4E1C-BAC1-302A0893E93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AFAF887-C856-4DD4-93D6-4E7CDE6C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5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0340-7074-4E1C-BAC1-302A0893E93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FAF887-C856-4DD4-93D6-4E7CDE6C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0340-7074-4E1C-BAC1-302A0893E93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FAF887-C856-4DD4-93D6-4E7CDE6C920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2520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0340-7074-4E1C-BAC1-302A0893E93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FAF887-C856-4DD4-93D6-4E7CDE6C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51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0340-7074-4E1C-BAC1-302A0893E93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FAF887-C856-4DD4-93D6-4E7CDE6C920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366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0340-7074-4E1C-BAC1-302A0893E93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FAF887-C856-4DD4-93D6-4E7CDE6C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85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0340-7074-4E1C-BAC1-302A0893E93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F887-C856-4DD4-93D6-4E7CDE6C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76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0340-7074-4E1C-BAC1-302A0893E93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F887-C856-4DD4-93D6-4E7CDE6C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7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0340-7074-4E1C-BAC1-302A0893E93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F887-C856-4DD4-93D6-4E7CDE6C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2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0340-7074-4E1C-BAC1-302A0893E93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FAF887-C856-4DD4-93D6-4E7CDE6C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7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0340-7074-4E1C-BAC1-302A0893E93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AFAF887-C856-4DD4-93D6-4E7CDE6C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2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0340-7074-4E1C-BAC1-302A0893E93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AFAF887-C856-4DD4-93D6-4E7CDE6C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9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0340-7074-4E1C-BAC1-302A0893E93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F887-C856-4DD4-93D6-4E7CDE6C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0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0340-7074-4E1C-BAC1-302A0893E93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F887-C856-4DD4-93D6-4E7CDE6C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5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0340-7074-4E1C-BAC1-302A0893E93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F887-C856-4DD4-93D6-4E7CDE6C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9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0340-7074-4E1C-BAC1-302A0893E93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FAF887-C856-4DD4-93D6-4E7CDE6C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5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0340-7074-4E1C-BAC1-302A0893E93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AFAF887-C856-4DD4-93D6-4E7CDE6C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9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2B07-3717-4A06-8175-75742A3DE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6895" y="771277"/>
            <a:ext cx="8992924" cy="17399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   American International University-Bangladesh (AIUB)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7F0020-1DE8-42A8-8EFD-880C91F2BEA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76962" y="4185290"/>
            <a:ext cx="3872791" cy="11695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SourceSansProSemiBold"/>
              </a:rPr>
              <a:t>POWER SYSTEM PROTECTION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7030A0"/>
                </a:solidFill>
                <a:latin typeface="SourceSansProSemiBold"/>
              </a:rPr>
              <a:t>Section: 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SourceSansProSemi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00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C202-2FF3-4B24-A360-65A8EF46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Advantage of fuse</a:t>
            </a:r>
            <a:br>
              <a:rPr lang="en-US" dirty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863F0-7692-45BE-A5E2-E9DD96AA0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-apple-system"/>
              </a:rPr>
              <a:t>Fuse is cheapest type of protection in an electrical circuit.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-apple-system"/>
              </a:rPr>
              <a:t>Fuse needs zero maintenance.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-apple-system"/>
              </a:rPr>
              <a:t>Operation of fuse is simple and no complexity is involved.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-apple-system"/>
              </a:rPr>
              <a:t>Fuse has the ability to interrupt enormous short circuit current without producing noise, flame, gas or smoke.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-apple-system"/>
              </a:rPr>
              <a:t>The operation time of fuse can be made much smaller than operation of circuit breaker. It is the primary protection device against short circuits.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-apple-system"/>
              </a:rPr>
              <a:t>It affords current limiting effect under short-circuit conditions.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12121"/>
                </a:solidFill>
                <a:effectLst/>
                <a:latin typeface="-apple-system"/>
              </a:rPr>
              <a:t>Fuse inverse time current characteristic has the ability to use for over-load protection.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3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05F6-467D-44D5-9EC2-0712BC7E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Disadvantage of fuse</a:t>
            </a:r>
            <a:br>
              <a:rPr lang="en-US" dirty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91326-BB0A-4C87-AD3C-09C0E0B92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-apple-system"/>
              </a:rPr>
              <a:t>During short circuit or overload once fuse blows off replacing of fuse takes time. During this period the circuit lost power.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-apple-system"/>
              </a:rPr>
              <a:t>When fuses are connected in series it is difficult to discriminate the fuse unless the fuse has significant size difference.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protection of fuse is not reliable.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Low breaking capacity.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Fuse has not protected the circuit against under-voltage.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1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5E95-58AF-4AAA-90C9-704ED9D2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Conclusion</a:t>
            </a:r>
            <a:br>
              <a:rPr lang="en-US" dirty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4CA5-18D7-4BFF-839C-C8493A117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85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9E87-7974-45EF-B0C6-E04C44D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985A-6FEE-4F24-9CD4-9BABC12A6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https://www.electricaltechnology.org/2014/11/fuse-types-of-fuses.html</a:t>
            </a:r>
          </a:p>
        </p:txBody>
      </p:sp>
    </p:spTree>
    <p:extLst>
      <p:ext uri="{BB962C8B-B14F-4D97-AF65-F5344CB8AC3E}">
        <p14:creationId xmlns:p14="http://schemas.microsoft.com/office/powerpoint/2010/main" val="203773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7ACFE-5254-4808-AEA1-740A5A3C9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6988" y="326003"/>
            <a:ext cx="1739502" cy="112628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                FUSE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6C3E26-BA0F-4E6C-A112-FE7189E47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074422"/>
            <a:ext cx="8915399" cy="3783577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Course Instructor: MEHEDI AZAD SHAWON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Group-07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050267-40E2-4E72-99E9-205DAB843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725" y="0"/>
            <a:ext cx="4867275" cy="3074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6FD81A-6431-44BB-98E1-48243844C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17" y="0"/>
            <a:ext cx="5457825" cy="2854518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4190B63-7459-4998-858A-2A9D89940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774591"/>
              </p:ext>
            </p:extLst>
          </p:nvPr>
        </p:nvGraphicFramePr>
        <p:xfrm>
          <a:off x="3005592" y="4476654"/>
          <a:ext cx="7154408" cy="233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825">
                  <a:extLst>
                    <a:ext uri="{9D8B030D-6E8A-4147-A177-3AD203B41FA5}">
                      <a16:colId xmlns:a16="http://schemas.microsoft.com/office/drawing/2014/main" val="3502293223"/>
                    </a:ext>
                  </a:extLst>
                </a:gridCol>
                <a:gridCol w="3043583">
                  <a:extLst>
                    <a:ext uri="{9D8B030D-6E8A-4147-A177-3AD203B41FA5}">
                      <a16:colId xmlns:a16="http://schemas.microsoft.com/office/drawing/2014/main" val="1780432190"/>
                    </a:ext>
                  </a:extLst>
                </a:gridCol>
              </a:tblGrid>
              <a:tr h="388692">
                <a:tc>
                  <a:txBody>
                    <a:bodyPr/>
                    <a:lstStyle/>
                    <a:p>
                      <a:r>
                        <a:rPr lang="en-US" dirty="0"/>
                        <a:t>                 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Student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5602"/>
                  </a:ext>
                </a:extLst>
              </a:tr>
              <a:tr h="388692">
                <a:tc>
                  <a:txBody>
                    <a:bodyPr/>
                    <a:lstStyle/>
                    <a:p>
                      <a:r>
                        <a:rPr lang="en-US" dirty="0"/>
                        <a:t>Shahadot Hossain Shanto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18-37397-1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06916"/>
                  </a:ext>
                </a:extLst>
              </a:tr>
              <a:tr h="388692">
                <a:tc>
                  <a:txBody>
                    <a:bodyPr/>
                    <a:lstStyle/>
                    <a:p>
                      <a:r>
                        <a:rPr lang="en-US" dirty="0"/>
                        <a:t>Das, Sourav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18-37400-1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38278"/>
                  </a:ext>
                </a:extLst>
              </a:tr>
              <a:tr h="388692">
                <a:tc>
                  <a:txBody>
                    <a:bodyPr/>
                    <a:lstStyle/>
                    <a:p>
                      <a:r>
                        <a:rPr lang="en-US" dirty="0"/>
                        <a:t>Ashik Ahamed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18-37291-1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587961"/>
                  </a:ext>
                </a:extLst>
              </a:tr>
              <a:tr h="388692">
                <a:tc>
                  <a:txBody>
                    <a:bodyPr/>
                    <a:lstStyle/>
                    <a:p>
                      <a:r>
                        <a:rPr lang="en-US" dirty="0"/>
                        <a:t>Moon Md </a:t>
                      </a:r>
                      <a:r>
                        <a:rPr lang="en-US" dirty="0" err="1"/>
                        <a:t>Omur</a:t>
                      </a:r>
                      <a:r>
                        <a:rPr lang="en-US" dirty="0"/>
                        <a:t> Faruk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18-37425-1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3879"/>
                  </a:ext>
                </a:extLst>
              </a:tr>
              <a:tr h="388692">
                <a:tc>
                  <a:txBody>
                    <a:bodyPr/>
                    <a:lstStyle/>
                    <a:p>
                      <a:r>
                        <a:rPr lang="en-US" dirty="0" err="1"/>
                        <a:t>Shompod</a:t>
                      </a:r>
                      <a:r>
                        <a:rPr lang="en-US" dirty="0"/>
                        <a:t> Abdullah Al Noman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18-37416-1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92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16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6757-249D-44EC-BE89-88716CDB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FCC1B-BDF8-47EF-B18B-2C299691D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Introduction</a:t>
            </a:r>
          </a:p>
          <a:p>
            <a:r>
              <a:rPr lang="en-US" dirty="0">
                <a:solidFill>
                  <a:srgbClr val="7030A0"/>
                </a:solidFill>
              </a:rPr>
              <a:t>Construction </a:t>
            </a:r>
          </a:p>
          <a:p>
            <a:r>
              <a:rPr lang="en-US" dirty="0">
                <a:solidFill>
                  <a:srgbClr val="7030A0"/>
                </a:solidFill>
              </a:rPr>
              <a:t> Working Principle</a:t>
            </a:r>
          </a:p>
          <a:p>
            <a:r>
              <a:rPr lang="en-US" dirty="0">
                <a:solidFill>
                  <a:srgbClr val="7030A0"/>
                </a:solidFill>
              </a:rPr>
              <a:t>Classification</a:t>
            </a:r>
          </a:p>
          <a:p>
            <a:r>
              <a:rPr lang="en-US" dirty="0">
                <a:solidFill>
                  <a:srgbClr val="7030A0"/>
                </a:solidFill>
              </a:rPr>
              <a:t>Comparison between different types of fuse</a:t>
            </a:r>
          </a:p>
          <a:p>
            <a:r>
              <a:rPr lang="en-US" dirty="0">
                <a:solidFill>
                  <a:srgbClr val="7030A0"/>
                </a:solidFill>
              </a:rPr>
              <a:t>Application of fuse</a:t>
            </a:r>
          </a:p>
          <a:p>
            <a:r>
              <a:rPr lang="en-US" dirty="0">
                <a:solidFill>
                  <a:srgbClr val="7030A0"/>
                </a:solidFill>
              </a:rPr>
              <a:t>Advantage of fuse</a:t>
            </a:r>
          </a:p>
          <a:p>
            <a:r>
              <a:rPr lang="en-US" dirty="0">
                <a:solidFill>
                  <a:srgbClr val="7030A0"/>
                </a:solidFill>
              </a:rPr>
              <a:t>Disadvantage of fuse</a:t>
            </a:r>
          </a:p>
          <a:p>
            <a:r>
              <a:rPr lang="en-US" dirty="0">
                <a:solidFill>
                  <a:srgbClr val="7030A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7026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FF79-30E8-45BE-89C8-9D81D4B8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Introduction</a:t>
            </a:r>
            <a:br>
              <a:rPr lang="en-US" dirty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5E926-29CC-4C3C-A11A-B9D3B95EA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7882656" cy="377762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Fuse is an electrical safety device that operates to provide overcurrent protection of an electrical circuit.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It is a sacrificial device; once a fuse has operated it is an open circuit, and it must be replaced or rewired, depending on type. 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There are thousands of different fuse designs which have specific current and voltage ratings, breaking capacity and response times, depending on the application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207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5721-3AE5-4AE6-89E2-B2BB9ECC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Construction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9FA3-7641-4EBD-A04C-E7B5F4CBC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1783" cy="377762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 fuse consists of a metal strip or wire fuse element, of small cross-section compared to the circuit conductors, mounted between a pair of electrical terminals, and enclosed by a non-combustible housing. 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The fuse is arranged in series to carry all the current passing through the protected circuit.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The resistance of the element generates heat due to the current flow.</a:t>
            </a:r>
          </a:p>
        </p:txBody>
      </p:sp>
    </p:spTree>
    <p:extLst>
      <p:ext uri="{BB962C8B-B14F-4D97-AF65-F5344CB8AC3E}">
        <p14:creationId xmlns:p14="http://schemas.microsoft.com/office/powerpoint/2010/main" val="411194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0B4A-13D0-42BA-8CFC-97107A7F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Working Principle</a:t>
            </a:r>
            <a:br>
              <a:rPr lang="en-US" dirty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6FBE6-D6BC-47E2-818B-046DA14F7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5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FDD9-3AAB-4DCA-AF6D-2FD7CEA3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Classification</a:t>
            </a:r>
            <a:br>
              <a:rPr lang="en-US" dirty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AE934-F268-4439-A619-E66E150CE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D66D-6701-4127-92CD-E538B2A7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Comparison between different types of fuse</a:t>
            </a:r>
            <a:br>
              <a:rPr lang="en-US" dirty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BE4B5-3C46-4542-B160-5F036504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30679"/>
            <a:ext cx="9366846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Mainly there are two type of fuse:</a:t>
            </a:r>
          </a:p>
          <a:p>
            <a:r>
              <a:rPr lang="en-US" dirty="0"/>
              <a:t>DC fuse</a:t>
            </a:r>
          </a:p>
          <a:p>
            <a:r>
              <a:rPr lang="en-US" dirty="0"/>
              <a:t>AC fuse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E1A1AF-58A9-4C4D-A9A3-D82859C6E5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0552263"/>
              </p:ext>
            </p:extLst>
          </p:nvPr>
        </p:nvGraphicFramePr>
        <p:xfrm>
          <a:off x="3330712" y="2362201"/>
          <a:ext cx="8173900" cy="3777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92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A8BB-B5BA-4599-BF27-B4BA260A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Application of fuse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FC1E-B73A-4DBA-8B85-F600B982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5943"/>
            <a:ext cx="8915400" cy="4659086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2C2F34"/>
                </a:solidFill>
                <a:effectLst/>
                <a:latin typeface="Century Gothic (Body)"/>
              </a:rPr>
              <a:t>Motors , Transformers &amp; different </a:t>
            </a:r>
            <a:r>
              <a:rPr lang="en-US" sz="7200" dirty="0">
                <a:solidFill>
                  <a:srgbClr val="2C2F34"/>
                </a:solidFill>
                <a:latin typeface="Century Gothic (Body)"/>
              </a:rPr>
              <a:t>distribution</a:t>
            </a:r>
            <a:r>
              <a:rPr lang="en-US" sz="7200" b="0" i="0" dirty="0">
                <a:solidFill>
                  <a:srgbClr val="2C2F34"/>
                </a:solidFill>
                <a:effectLst/>
                <a:latin typeface="Century Gothic (Body)"/>
              </a:rPr>
              <a:t> lines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2C2F34"/>
                </a:solidFill>
                <a:effectLst/>
                <a:latin typeface="Century Gothic (Body)"/>
              </a:rPr>
              <a:t>Air-conditions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2C2F34"/>
                </a:solidFill>
                <a:effectLst/>
                <a:latin typeface="Century Gothic (Body)"/>
              </a:rPr>
              <a:t>Home distribution boards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2C2F34"/>
                </a:solidFill>
                <a:effectLst/>
                <a:latin typeface="Century Gothic (Body)"/>
              </a:rPr>
              <a:t>General electrical appliances and devices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2C2F34"/>
                </a:solidFill>
                <a:effectLst/>
                <a:latin typeface="Century Gothic (Body)"/>
              </a:rPr>
              <a:t>Laptops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2C2F34"/>
                </a:solidFill>
                <a:effectLst/>
                <a:latin typeface="Century Gothic (Body)"/>
              </a:rPr>
              <a:t>Cell phones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2C2F34"/>
                </a:solidFill>
                <a:effectLst/>
                <a:latin typeface="Century Gothic (Body)"/>
              </a:rPr>
              <a:t>Game systems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2C2F34"/>
                </a:solidFill>
                <a:effectLst/>
                <a:latin typeface="Century Gothic (Body)"/>
              </a:rPr>
              <a:t>Printers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2C2F34"/>
                </a:solidFill>
                <a:effectLst/>
                <a:latin typeface="Century Gothic (Body)"/>
              </a:rPr>
              <a:t>Digital cameras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2C2F34"/>
                </a:solidFill>
                <a:effectLst/>
                <a:latin typeface="Century Gothic (Body)"/>
              </a:rPr>
              <a:t>DVD players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2C2F34"/>
                </a:solidFill>
                <a:effectLst/>
                <a:latin typeface="Century Gothic (Body)"/>
              </a:rPr>
              <a:t>Portable Electronics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2C2F34"/>
                </a:solidFill>
                <a:effectLst/>
                <a:latin typeface="Century Gothic (Body)"/>
              </a:rPr>
              <a:t>LCD monitors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2C2F34"/>
                </a:solidFill>
                <a:effectLst/>
                <a:latin typeface="Century Gothic (Body)"/>
              </a:rPr>
              <a:t>Battery packs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2C2F34"/>
                </a:solidFill>
                <a:effectLst/>
                <a:latin typeface="Century Gothic (Body)"/>
              </a:rPr>
              <a:t>Power convertors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741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</TotalTime>
  <Words>507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arial</vt:lpstr>
      <vt:lpstr>Century Gothic</vt:lpstr>
      <vt:lpstr>Century Gothic (Body)</vt:lpstr>
      <vt:lpstr>SourceSansProSemiBold</vt:lpstr>
      <vt:lpstr>Wingdings 3</vt:lpstr>
      <vt:lpstr>Wisp</vt:lpstr>
      <vt:lpstr>   American International University-Bangladesh (AIUB)</vt:lpstr>
      <vt:lpstr>                FUSE</vt:lpstr>
      <vt:lpstr>Content</vt:lpstr>
      <vt:lpstr>Introduction </vt:lpstr>
      <vt:lpstr> Construction</vt:lpstr>
      <vt:lpstr>Working Principle </vt:lpstr>
      <vt:lpstr>Classification </vt:lpstr>
      <vt:lpstr>Comparison between different types of fuse </vt:lpstr>
      <vt:lpstr>Application of fuse</vt:lpstr>
      <vt:lpstr>Advantage of fuse </vt:lpstr>
      <vt:lpstr>Disadvantage of fuse </vt:lpstr>
      <vt:lpstr>Conclusion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International University-Bangladesh (AIUB)</dc:title>
  <dc:creator>MD. SHAHADOT HOSSAIN SHANTO</dc:creator>
  <cp:lastModifiedBy>S.D. Hriday</cp:lastModifiedBy>
  <cp:revision>15</cp:revision>
  <dcterms:created xsi:type="dcterms:W3CDTF">2021-06-26T04:08:40Z</dcterms:created>
  <dcterms:modified xsi:type="dcterms:W3CDTF">2021-06-30T03:15:57Z</dcterms:modified>
</cp:coreProperties>
</file>