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8094-92F4-403C-9B17-3AA91EC6F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8122C-BC89-42CD-AC05-BCFE2B5A5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D68C-A81F-4774-9E5B-577123EC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DE7E-06E1-4159-A407-D97BAD60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165A-0116-4FD2-BE3A-7E03B603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A5A0-D29A-4788-A09F-E5331E70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50F67-EB50-4AEF-9615-92546E72D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7874-DC32-48AF-A573-48FF9055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BDAD-639F-4522-9517-2844D77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4546-ADCA-48DF-9BE3-53CAB468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7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0687B-7FFE-461D-A7C5-7FF4E830C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1C428-E81E-49CE-9800-5F3AD7A44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99C20-2D16-4CB8-953F-B08EE301F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1836-7DA8-4FDC-B382-0A78C4F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A465-FCA5-45A9-8CC8-98CC4EED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B14B-98BD-4340-9046-A1967B10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3369-8673-4150-9292-5AC04DDC7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5AF5-EC07-4AD8-A1F6-2E2E64966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DF96-FA06-480F-B524-F3A2BE7C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25BD3-0270-499C-8273-99C9990F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626E-ABB1-46E5-A850-69A2363A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6FDE5-15DA-4AC4-AD9B-E5EE1B8E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6C4F-521A-4BFB-B5DA-1E16E5DB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4D50-475C-45D1-88EE-91FDF30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E077-F942-44E3-AFFF-244CDA2C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707F-F842-4C1E-AC69-63847C5F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22DA-245A-4561-B08B-DCAA2CC6E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349BC-20ED-49AA-8EAD-A8DB83FA8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B00D8-291D-4513-9AE8-A974692D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42DD-9D0D-463E-A7AF-F4A49366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ED9A-9D92-4340-8AC1-39569B54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7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050E-8441-4EA2-BD4E-9F803301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31043-F7BB-43CB-ACEF-D2DC3C36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3CB6C-8D1B-49EF-9D45-A383A63A9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84855-602B-4EF0-BC0C-333FA973F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99CC5-3B7D-4FF8-92BE-31BEC4BBA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6C587-AF89-4D55-9786-A650E5A4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B77A9-8FAF-473C-AF19-C95030E9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2958C-C9BC-4EC4-A797-CF7D8141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5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BE58-FF11-41EE-B223-71A42018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5D62-E781-48AE-8D45-858E0BC8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0579C-1D4D-44D8-A114-F93CABF8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9639D-4525-4016-B157-31E268A4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8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AEEFB-22D7-4EEF-9F92-43E3963D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193C4-5930-4E58-821B-1AFC1DC6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D35DA-53C1-4342-B7C6-2493F5A6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52F-82B6-4120-A387-43612AEB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8041-81A0-432D-8142-2EA9B511A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B3484-22EF-4A8E-8EF7-663CF8D90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4F3C0-8B28-4917-A926-665B2633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92D12-55FB-41DB-908B-8393DA888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39CBF-388C-4952-BF24-2A9A53ED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6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C6DF-F646-467B-9318-110D3F00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5294E-4860-4B33-BA47-8E9A12626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363E0-3EDB-4FF3-8091-9A639F5E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C58AA-9EC6-48E4-A3F4-80004098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26AC6-1635-4A96-971E-66CC632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21873-F207-4729-B1B9-436B9D88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6EE52-0788-4024-A1E6-9B249E0C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667A9-F459-4C27-B8F1-BD54A850B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72FF-8D93-48D2-8476-01888714E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0F05-E911-46A1-B8BE-FCE25C046655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84726-0601-4CD0-B61D-9593420CF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74BFA-3672-4B7C-952F-C5F2591FD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4F08B-2BFF-4297-B014-E5928910A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6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73F3-BEAE-4E88-9E24-ECBDCB23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Simulink Model of Constant Voltage Based MPPT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3A2D6C-6086-4D19-AFC5-0C01A8716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4696"/>
            <a:ext cx="12354297" cy="54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15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671D-ACD9-49FD-806E-783925BB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PV Array and Step Input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66ABA7-AC8B-4FD6-8663-CF1A65C7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34" y="1527517"/>
            <a:ext cx="4352925" cy="4143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9F5B6-7BBF-42D5-AA5A-9FE3D0DF0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432" y="1527517"/>
            <a:ext cx="6855641" cy="430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4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6DE8-FB37-4795-A510-EED30397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MPPT controller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19DDBA-E7E9-4C9E-8469-BAA68EBF3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742" y="1573102"/>
            <a:ext cx="10515600" cy="416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863FE-7A8B-4930-A4B4-E34287582188}"/>
              </a:ext>
            </a:extLst>
          </p:cNvPr>
          <p:cNvSpPr txBox="1"/>
          <p:nvPr/>
        </p:nvSpPr>
        <p:spPr>
          <a:xfrm>
            <a:off x="6096000" y="5190978"/>
            <a:ext cx="514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Kp</a:t>
            </a:r>
            <a:r>
              <a:rPr lang="en-US" dirty="0"/>
              <a:t> = 2*pi*100*47e-6</a:t>
            </a:r>
            <a:br>
              <a:rPr lang="en-US" dirty="0"/>
            </a:br>
            <a:r>
              <a:rPr lang="en-US" dirty="0"/>
              <a:t>Ki = 30/(47e-6)</a:t>
            </a:r>
          </a:p>
        </p:txBody>
      </p:sp>
    </p:spTree>
    <p:extLst>
      <p:ext uri="{BB962C8B-B14F-4D97-AF65-F5344CB8AC3E}">
        <p14:creationId xmlns:p14="http://schemas.microsoft.com/office/powerpoint/2010/main" val="208620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50F2-2358-4835-9195-56BA365F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Buck Boost Converter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442AB9-AA90-4959-B9ED-E56ABCBB5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81" y="951168"/>
            <a:ext cx="7820025" cy="3933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C999C-D6C9-43FC-B1E7-19A969C92056}"/>
              </a:ext>
            </a:extLst>
          </p:cNvPr>
          <p:cNvSpPr txBox="1"/>
          <p:nvPr/>
        </p:nvSpPr>
        <p:spPr>
          <a:xfrm>
            <a:off x="9270610" y="1246590"/>
            <a:ext cx="2686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 = 47e-6</a:t>
            </a:r>
            <a:br>
              <a:rPr lang="en-US" dirty="0"/>
            </a:br>
            <a:r>
              <a:rPr lang="en-US" dirty="0"/>
              <a:t>L1 = 1000e-6</a:t>
            </a:r>
          </a:p>
          <a:p>
            <a:r>
              <a:rPr lang="en-US" dirty="0"/>
              <a:t>C1 = 2000e-6</a:t>
            </a:r>
            <a:br>
              <a:rPr lang="en-US" dirty="0"/>
            </a:br>
            <a:r>
              <a:rPr lang="en-US" dirty="0"/>
              <a:t>C2 = 2000e-6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7CD3E-43BD-41F2-A6E6-F271F8D1B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04" y="4408316"/>
            <a:ext cx="43338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64F7-65B4-4FBA-B29E-0A114BCE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47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Pulse Generator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E7788-2C7A-4062-AA8E-767BDAD8E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4" y="1136307"/>
            <a:ext cx="12090796" cy="535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3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4277-2487-4FD0-AFB5-F22D9319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56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05141F-2D16-4831-BD0B-607188FB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549338"/>
            <a:ext cx="655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80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3999-FAFB-4786-9168-4936D2B53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808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Power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1D0B70-7A96-4FBD-BD62-0F546D59F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0025" y="1350925"/>
            <a:ext cx="41719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7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755B-C1E4-4842-BBA0-553CA50C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Input Power , Output power (with and without MPPT)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303122-D908-4619-969A-0CC52758E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721" y="1361390"/>
            <a:ext cx="7928557" cy="488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0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297F498EB245499A1DFA474812FB42" ma:contentTypeVersion="3" ma:contentTypeDescription="Create a new document." ma:contentTypeScope="" ma:versionID="f575780ff61c2323a0e2a170f91b0589">
  <xsd:schema xmlns:xsd="http://www.w3.org/2001/XMLSchema" xmlns:xs="http://www.w3.org/2001/XMLSchema" xmlns:p="http://schemas.microsoft.com/office/2006/metadata/properties" xmlns:ns2="b6fac83a-e0fc-477a-850b-0a694cb394ef" targetNamespace="http://schemas.microsoft.com/office/2006/metadata/properties" ma:root="true" ma:fieldsID="959eae6bfd5d2feef4522d0f11b803c8" ns2:_="">
    <xsd:import namespace="b6fac83a-e0fc-477a-850b-0a694cb39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fac83a-e0fc-477a-850b-0a694cb39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913C23-697D-48A3-BFF1-0621DC8A2BD8}"/>
</file>

<file path=customXml/itemProps2.xml><?xml version="1.0" encoding="utf-8"?>
<ds:datastoreItem xmlns:ds="http://schemas.openxmlformats.org/officeDocument/2006/customXml" ds:itemID="{6D4AA8DA-EBC9-4AFA-8A50-3A5F46C5916D}"/>
</file>

<file path=customXml/itemProps3.xml><?xml version="1.0" encoding="utf-8"?>
<ds:datastoreItem xmlns:ds="http://schemas.openxmlformats.org/officeDocument/2006/customXml" ds:itemID="{C5B53CDF-3970-4BC1-B329-27C17F482033}"/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43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Simulink Model of Constant Voltage Based MPPT algorithm</vt:lpstr>
      <vt:lpstr>PV Array and Step Input</vt:lpstr>
      <vt:lpstr>MPPT controller</vt:lpstr>
      <vt:lpstr>Buck Boost Converter</vt:lpstr>
      <vt:lpstr>Pulse Generator</vt:lpstr>
      <vt:lpstr>Load</vt:lpstr>
      <vt:lpstr>Power</vt:lpstr>
      <vt:lpstr>Input Power , Output power (with and without MPPT)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Simulink Model of Constant Voltage Based MPPT algorithm</dc:title>
  <dc:creator>S M Imrat Rahman</dc:creator>
  <cp:lastModifiedBy>S M Imrat Rahman</cp:lastModifiedBy>
  <cp:revision>9</cp:revision>
  <dcterms:created xsi:type="dcterms:W3CDTF">2020-03-28T17:18:56Z</dcterms:created>
  <dcterms:modified xsi:type="dcterms:W3CDTF">2020-03-28T19:57:48Z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0x010100D2297F498EB245499A1DFA474812FB42</vt:lpwstr>
  </property>
</Properties>
</file>