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32" autoAdjust="0"/>
    <p:restoredTop sz="94660"/>
  </p:normalViewPr>
  <p:slideViewPr>
    <p:cSldViewPr snapToGrid="0">
      <p:cViewPr varScale="1">
        <p:scale>
          <a:sx n="49" d="100"/>
          <a:sy n="49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0360-5863-4D15-AD15-079B32651D3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1B1A-837E-4F52-8B22-AAEF7A4C4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6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0360-5863-4D15-AD15-079B32651D3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1B1A-837E-4F52-8B22-AAEF7A4C4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5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0360-5863-4D15-AD15-079B32651D3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1B1A-837E-4F52-8B22-AAEF7A4C4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26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0360-5863-4D15-AD15-079B32651D3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1B1A-837E-4F52-8B22-AAEF7A4C4E0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1109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0360-5863-4D15-AD15-079B32651D3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1B1A-837E-4F52-8B22-AAEF7A4C4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78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0360-5863-4D15-AD15-079B32651D3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1B1A-837E-4F52-8B22-AAEF7A4C4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5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0360-5863-4D15-AD15-079B32651D3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1B1A-837E-4F52-8B22-AAEF7A4C4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71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0360-5863-4D15-AD15-079B32651D3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1B1A-837E-4F52-8B22-AAEF7A4C4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59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0360-5863-4D15-AD15-079B32651D3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1B1A-837E-4F52-8B22-AAEF7A4C4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0360-5863-4D15-AD15-079B32651D3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1B1A-837E-4F52-8B22-AAEF7A4C4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8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0360-5863-4D15-AD15-079B32651D3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1B1A-837E-4F52-8B22-AAEF7A4C4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0360-5863-4D15-AD15-079B32651D3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1B1A-837E-4F52-8B22-AAEF7A4C4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7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0360-5863-4D15-AD15-079B32651D3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1B1A-837E-4F52-8B22-AAEF7A4C4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7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0360-5863-4D15-AD15-079B32651D3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1B1A-837E-4F52-8B22-AAEF7A4C4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5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0360-5863-4D15-AD15-079B32651D3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1B1A-837E-4F52-8B22-AAEF7A4C4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0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0360-5863-4D15-AD15-079B32651D3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1B1A-837E-4F52-8B22-AAEF7A4C4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0360-5863-4D15-AD15-079B32651D3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1B1A-837E-4F52-8B22-AAEF7A4C4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7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660360-5863-4D15-AD15-079B32651D3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81B1A-837E-4F52-8B22-AAEF7A4C4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0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2A66-16AD-46A1-82CD-1CA53DDC7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220529"/>
            <a:ext cx="8825658" cy="921027"/>
          </a:xfrm>
        </p:spPr>
        <p:txBody>
          <a:bodyPr/>
          <a:lstStyle/>
          <a:p>
            <a:pPr algn="ctr"/>
            <a:r>
              <a:rPr lang="en-US" sz="6000" b="0" i="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Bioenergy</a:t>
            </a:r>
            <a:r>
              <a:rPr lang="en-US" sz="6000" b="0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34400" u="sng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59E40-3786-4FBE-B6B5-EE6A8A99A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124992"/>
            <a:ext cx="8825658" cy="2584174"/>
          </a:xfrm>
        </p:spPr>
        <p:txBody>
          <a:bodyPr>
            <a:normAutofit fontScale="92500" lnSpcReduction="20000"/>
          </a:bodyPr>
          <a:lstStyle/>
          <a:p>
            <a:r>
              <a:rPr lang="en-US" sz="31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Name: DAS, Sourav</a:t>
            </a:r>
          </a:p>
          <a:p>
            <a:r>
              <a:rPr lang="en-US" sz="31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Department: Faculty of engineering</a:t>
            </a:r>
          </a:p>
          <a:p>
            <a:r>
              <a:rPr lang="en-US" sz="31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ID:18-37400-1</a:t>
            </a:r>
          </a:p>
          <a:p>
            <a:r>
              <a:rPr lang="en-US" sz="31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Subject: renewable energy technology</a:t>
            </a:r>
          </a:p>
          <a:p>
            <a:r>
              <a:rPr lang="en-US" sz="31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Sec: A</a:t>
            </a:r>
          </a:p>
          <a:p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589CEC-241F-47BE-B906-79829F13FFC0}"/>
              </a:ext>
            </a:extLst>
          </p:cNvPr>
          <p:cNvSpPr/>
          <p:nvPr/>
        </p:nvSpPr>
        <p:spPr>
          <a:xfrm>
            <a:off x="1154956" y="271671"/>
            <a:ext cx="882565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American International University, Bangladesh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146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EBBF-AD9C-42D5-9724-A192D7C2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u="sng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Conclusion:</a:t>
            </a:r>
            <a:br>
              <a:rPr lang="en-US" sz="4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16310-DDAD-4511-836D-BB4DA61A3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2612735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Clean source of green energy</a:t>
            </a:r>
          </a:p>
          <a:p>
            <a:r>
              <a:rPr lang="en-US" sz="29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Eco friendly</a:t>
            </a:r>
          </a:p>
          <a:p>
            <a:r>
              <a:rPr lang="en-US" sz="29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Cost efficient</a:t>
            </a:r>
          </a:p>
          <a:p>
            <a:endParaRPr lang="en-US" sz="29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29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29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527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0513-7796-4BCF-9A11-4E1F92F4C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81" y="1300856"/>
            <a:ext cx="9404723" cy="2608535"/>
          </a:xfrm>
        </p:spPr>
        <p:txBody>
          <a:bodyPr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That’s all.</a:t>
            </a:r>
            <a:br>
              <a:rPr lang="en-US" sz="80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80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Thank you so much</a:t>
            </a:r>
          </a:p>
        </p:txBody>
      </p:sp>
    </p:spTree>
    <p:extLst>
      <p:ext uri="{BB962C8B-B14F-4D97-AF65-F5344CB8AC3E}">
        <p14:creationId xmlns:p14="http://schemas.microsoft.com/office/powerpoint/2010/main" val="386846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8F00-A4AB-4BDC-80FD-3B558871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OUTLINE: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5125-36D3-4724-A791-79CEAC728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1478"/>
            <a:ext cx="8946541" cy="4856921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Classification and source of Bio energy</a:t>
            </a:r>
          </a:p>
          <a:p>
            <a:r>
              <a:rPr lang="en-US" sz="29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Advantage and Disadvantage</a:t>
            </a:r>
          </a:p>
          <a:p>
            <a:r>
              <a:rPr lang="en-US" sz="29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Biodiesel </a:t>
            </a:r>
          </a:p>
          <a:p>
            <a:r>
              <a:rPr lang="en-US" sz="29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Biogas</a:t>
            </a:r>
          </a:p>
          <a:p>
            <a:r>
              <a:rPr lang="en-US" sz="29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Biomass</a:t>
            </a:r>
          </a:p>
          <a:p>
            <a:r>
              <a:rPr lang="en-US" sz="29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Biomass power plant</a:t>
            </a:r>
          </a:p>
          <a:p>
            <a:r>
              <a:rPr lang="en-US" sz="29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4317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8B52-0CA5-4F0A-97FF-3377A3DB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u="sng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Classification and source of Bio energy:</a:t>
            </a:r>
            <a:br>
              <a:rPr lang="en-US" sz="60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en-US" sz="60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9F20-5FA7-4073-A40F-8187E1D9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31922"/>
            <a:ext cx="5436637" cy="2572978"/>
          </a:xfrm>
        </p:spPr>
        <p:txBody>
          <a:bodyPr/>
          <a:lstStyle/>
          <a:p>
            <a:pPr marL="0" indent="0">
              <a:buNone/>
            </a:pPr>
            <a:r>
              <a:rPr lang="en-US" sz="29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Biomass is defined as living matter or its residues and is a renewable source of energy .Which energy is generated from biomass is called Bioenergy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Bioenergy Basics | Department of Energy">
            <a:extLst>
              <a:ext uri="{FF2B5EF4-FFF2-40B4-BE49-F238E27FC236}">
                <a16:creationId xmlns:a16="http://schemas.microsoft.com/office/drawing/2014/main" id="{BD52C605-DE5F-4700-AC93-153A97FD5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251" y="1694222"/>
            <a:ext cx="5436638" cy="315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2005FE-6812-46AE-9ECC-E597DDC8EEA4}"/>
              </a:ext>
            </a:extLst>
          </p:cNvPr>
          <p:cNvSpPr txBox="1"/>
          <p:nvPr/>
        </p:nvSpPr>
        <p:spPr>
          <a:xfrm>
            <a:off x="6109251" y="4845727"/>
            <a:ext cx="60960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Example :</a:t>
            </a:r>
          </a:p>
          <a:p>
            <a:r>
              <a:rPr lang="en-US" sz="29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Agricultural and forest residues </a:t>
            </a:r>
          </a:p>
          <a:p>
            <a:r>
              <a:rPr lang="en-US" sz="29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Carbonaceous  waste</a:t>
            </a:r>
          </a:p>
          <a:p>
            <a:r>
              <a:rPr lang="en-US" sz="29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Biodegradable organic affluent from industries</a:t>
            </a:r>
          </a:p>
        </p:txBody>
      </p:sp>
    </p:spTree>
    <p:extLst>
      <p:ext uri="{BB962C8B-B14F-4D97-AF65-F5344CB8AC3E}">
        <p14:creationId xmlns:p14="http://schemas.microsoft.com/office/powerpoint/2010/main" val="66235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895C-2304-4A68-BEFE-89A0B1CF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u="sng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Source of Bio energy: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63E3-5347-48DB-842A-3EF08BF38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68" y="1853248"/>
            <a:ext cx="6870266" cy="295183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Wood and wood processing waste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Agricultural crops and waste materials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Biogenic materials in municipal solid waste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Animal manure and human sewage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LFC</a:t>
            </a:r>
            <a:endParaRPr lang="en-US" sz="2900" b="0" i="0" dirty="0">
              <a:solidFill>
                <a:schemeClr val="bg1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900" b="0" i="0" dirty="0">
              <a:solidFill>
                <a:schemeClr val="bg1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b="1" i="0" cap="all" dirty="0">
              <a:solidFill>
                <a:srgbClr val="292929"/>
              </a:solidFill>
              <a:effectLst/>
              <a:latin typeface="Karla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61331-5F68-46E8-B7C4-47D1128FC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100" y="1853248"/>
            <a:ext cx="3115110" cy="354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4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ED62-6BEA-430E-9069-0E6C950F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u="sng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Advantage of Bioenergy: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6AE5A-2C43-460C-9636-D92A559C9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7808776" cy="3553639"/>
          </a:xfrm>
        </p:spPr>
        <p:txBody>
          <a:bodyPr>
            <a:no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Biomass is always and widely available as a renewable source of energy</a:t>
            </a:r>
          </a:p>
          <a:p>
            <a:r>
              <a:rPr lang="en-US" sz="29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It is carbon neutral</a:t>
            </a:r>
          </a:p>
          <a:p>
            <a:r>
              <a:rPr lang="en-US" sz="29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It reduces the overreliance of fossil fuels</a:t>
            </a:r>
          </a:p>
          <a:p>
            <a:r>
              <a:rPr lang="en-US" sz="29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It is less expensive than fossil fuels</a:t>
            </a:r>
          </a:p>
          <a:p>
            <a:r>
              <a:rPr lang="en-US" sz="29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Biomass production adds a revenue source for manufacturers</a:t>
            </a:r>
          </a:p>
          <a:p>
            <a:r>
              <a:rPr lang="en-US" sz="29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Less garbage in landfills</a:t>
            </a:r>
          </a:p>
        </p:txBody>
      </p:sp>
    </p:spTree>
    <p:extLst>
      <p:ext uri="{BB962C8B-B14F-4D97-AF65-F5344CB8AC3E}">
        <p14:creationId xmlns:p14="http://schemas.microsoft.com/office/powerpoint/2010/main" val="320283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94DA-DE91-474C-9E21-989D8D9F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u="sng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Disadvantage of Bioenergy: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BF6-CAC3-4D3B-8E4F-A9CFF63A6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1193"/>
            <a:ext cx="5449889" cy="2601538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Biomass energy is not as efficient as fossil fuels</a:t>
            </a:r>
          </a:p>
          <a:p>
            <a:r>
              <a:rPr lang="en-US" sz="29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It is not entirely clean</a:t>
            </a:r>
          </a:p>
          <a:p>
            <a:r>
              <a:rPr lang="en-US" sz="29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It can lead to deforestation</a:t>
            </a:r>
          </a:p>
          <a:p>
            <a:r>
              <a:rPr lang="en-US" sz="29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Biomass plants require a lot of space</a:t>
            </a:r>
          </a:p>
        </p:txBody>
      </p:sp>
    </p:spTree>
    <p:extLst>
      <p:ext uri="{BB962C8B-B14F-4D97-AF65-F5344CB8AC3E}">
        <p14:creationId xmlns:p14="http://schemas.microsoft.com/office/powerpoint/2010/main" val="2100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D9F2-4FA9-4210-91A6-652A6691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u="sng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Biodiesel: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93153-7EE2-472A-BC8B-73F90D2F5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853248"/>
            <a:ext cx="514508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900" b="0" i="0" dirty="0"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Biodiesel is a form of diesel fuel derived from plants or animals and consisting of long-chain fatty acid esters</a:t>
            </a:r>
            <a:endParaRPr lang="en-US" sz="29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026" name="Picture 2" descr="The life cycle of biodiesel. | Download Scientific Diagram">
            <a:extLst>
              <a:ext uri="{FF2B5EF4-FFF2-40B4-BE49-F238E27FC236}">
                <a16:creationId xmlns:a16="http://schemas.microsoft.com/office/drawing/2014/main" id="{540AD675-2785-41EA-BB8B-103EA1345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1836684"/>
            <a:ext cx="4770781" cy="400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48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213F-FAC2-41FC-A202-326D212B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u="sng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Biogas:</a:t>
            </a:r>
            <a:endParaRPr lang="en-US" sz="5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3CEC9-92B0-4B1A-9FA2-01DBF6AA0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853248"/>
            <a:ext cx="518484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900" b="0" i="0" dirty="0"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Biogas is the mixture of gases produced by the breakdown of organic matter in the absence of oxygen, primarily consisting of methane and carbon dioxide</a:t>
            </a:r>
            <a:endParaRPr lang="en-US" sz="29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050" name="Picture 2" descr="Biogas Plants : A Real Alternative | New Business Age | Leading English  Monthly Business Magazine of Nepal">
            <a:extLst>
              <a:ext uri="{FF2B5EF4-FFF2-40B4-BE49-F238E27FC236}">
                <a16:creationId xmlns:a16="http://schemas.microsoft.com/office/drawing/2014/main" id="{518842ED-2C67-403F-8701-B80FE1393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853248"/>
            <a:ext cx="5327374" cy="328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31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4F7D-E3B1-4554-8558-88948562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u="sng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Biomass power plant:</a:t>
            </a:r>
            <a:br>
              <a:rPr lang="en-US" sz="4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en-US" dirty="0"/>
          </a:p>
        </p:txBody>
      </p:sp>
      <p:pic>
        <p:nvPicPr>
          <p:cNvPr id="3074" name="Picture 2" descr="Development of Biomass Power Generation: Week 13">
            <a:extLst>
              <a:ext uri="{FF2B5EF4-FFF2-40B4-BE49-F238E27FC236}">
                <a16:creationId xmlns:a16="http://schemas.microsoft.com/office/drawing/2014/main" id="{51DE7FEE-EDA2-4EB5-9ECB-F6BF06450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9"/>
            <a:ext cx="6076950" cy="364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apan to host one of world's largest biomass power plants: 300MW and USD812  millions - Biothek Ecologic Fuel">
            <a:extLst>
              <a:ext uri="{FF2B5EF4-FFF2-40B4-BE49-F238E27FC236}">
                <a16:creationId xmlns:a16="http://schemas.microsoft.com/office/drawing/2014/main" id="{F5D4A6C8-5805-4607-8F0E-E37012BD3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061" y="1853248"/>
            <a:ext cx="5162554" cy="364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EB383A-97DE-4E9F-BEF0-EDDBF7671D3A}"/>
              </a:ext>
            </a:extLst>
          </p:cNvPr>
          <p:cNvSpPr txBox="1"/>
          <p:nvPr/>
        </p:nvSpPr>
        <p:spPr>
          <a:xfrm>
            <a:off x="1440030" y="5499652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Diagram of Biomass power plant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16C51-2528-457F-871C-D2497D1943FE}"/>
              </a:ext>
            </a:extLst>
          </p:cNvPr>
          <p:cNvSpPr txBox="1"/>
          <p:nvPr/>
        </p:nvSpPr>
        <p:spPr>
          <a:xfrm>
            <a:off x="7516980" y="5499652"/>
            <a:ext cx="3916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300MW Biomass power plant in japan </a:t>
            </a:r>
          </a:p>
        </p:txBody>
      </p:sp>
    </p:spTree>
    <p:extLst>
      <p:ext uri="{BB962C8B-B14F-4D97-AF65-F5344CB8AC3E}">
        <p14:creationId xmlns:p14="http://schemas.microsoft.com/office/powerpoint/2010/main" val="1994986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257</TotalTime>
  <Words>280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Angsana New</vt:lpstr>
      <vt:lpstr>Arial</vt:lpstr>
      <vt:lpstr>Century Gothic</vt:lpstr>
      <vt:lpstr>Karla</vt:lpstr>
      <vt:lpstr>Times New Roman</vt:lpstr>
      <vt:lpstr>Wingdings 3</vt:lpstr>
      <vt:lpstr>Ion</vt:lpstr>
      <vt:lpstr>Bioenergy </vt:lpstr>
      <vt:lpstr>OUTLINE:</vt:lpstr>
      <vt:lpstr>Classification and source of Bio energy: </vt:lpstr>
      <vt:lpstr>Source of Bio energy:</vt:lpstr>
      <vt:lpstr>Advantage of Bioenergy:</vt:lpstr>
      <vt:lpstr>Disadvantage of Bioenergy:</vt:lpstr>
      <vt:lpstr>Biodiesel:</vt:lpstr>
      <vt:lpstr>Biogas:</vt:lpstr>
      <vt:lpstr>Biomass power plant: </vt:lpstr>
      <vt:lpstr>Conclusion: </vt:lpstr>
      <vt:lpstr>That’s all. Thank you so much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Bioenergy </dc:title>
  <dc:creator>S.D. Hriday</dc:creator>
  <cp:lastModifiedBy>S.D. Hriday</cp:lastModifiedBy>
  <cp:revision>17</cp:revision>
  <dcterms:created xsi:type="dcterms:W3CDTF">2021-04-29T16:45:09Z</dcterms:created>
  <dcterms:modified xsi:type="dcterms:W3CDTF">2021-05-01T01:04:56Z</dcterms:modified>
</cp:coreProperties>
</file>