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p:cViewPr varScale="1">
        <p:scale>
          <a:sx n="87" d="100"/>
          <a:sy n="87" d="100"/>
        </p:scale>
        <p:origin x="-485"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1968FF-E71A-4925-9240-DF8FEAF6DC32}" type="datetimeFigureOut">
              <a:rPr lang="en-IN" smtClean="0"/>
              <a:pPr/>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B7160-4234-44F9-8B18-7A1C82C1FAA4}" type="slidenum">
              <a:rPr lang="en-IN" smtClean="0"/>
              <a:pPr/>
              <a:t>‹#›</a:t>
            </a:fld>
            <a:endParaRPr lang="en-IN"/>
          </a:p>
        </p:txBody>
      </p:sp>
    </p:spTree>
    <p:extLst>
      <p:ext uri="{BB962C8B-B14F-4D97-AF65-F5344CB8AC3E}">
        <p14:creationId xmlns:p14="http://schemas.microsoft.com/office/powerpoint/2010/main" xmlns="" val="3978261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E1968FF-E71A-4925-9240-DF8FEAF6DC32}" type="datetimeFigureOut">
              <a:rPr lang="en-IN" smtClean="0"/>
              <a:pPr/>
              <a:t>11-03-2024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FB7160-4234-44F9-8B18-7A1C82C1FAA4}" type="slidenum">
              <a:rPr lang="en-IN" smtClean="0"/>
              <a:pPr/>
              <a:t>‹#›</a:t>
            </a:fld>
            <a:endParaRPr lang="en-IN"/>
          </a:p>
        </p:txBody>
      </p:sp>
    </p:spTree>
    <p:extLst>
      <p:ext uri="{BB962C8B-B14F-4D97-AF65-F5344CB8AC3E}">
        <p14:creationId xmlns:p14="http://schemas.microsoft.com/office/powerpoint/2010/main" xmlns="" val="2414970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E1968FF-E71A-4925-9240-DF8FEAF6DC32}" type="datetimeFigureOut">
              <a:rPr lang="en-IN" smtClean="0"/>
              <a:pPr/>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B7160-4234-44F9-8B18-7A1C82C1FAA4}" type="slidenum">
              <a:rPr lang="en-IN" smtClean="0"/>
              <a:pPr/>
              <a:t>‹#›</a:t>
            </a:fld>
            <a:endParaRPr lang="en-IN"/>
          </a:p>
        </p:txBody>
      </p:sp>
    </p:spTree>
    <p:extLst>
      <p:ext uri="{BB962C8B-B14F-4D97-AF65-F5344CB8AC3E}">
        <p14:creationId xmlns:p14="http://schemas.microsoft.com/office/powerpoint/2010/main" xmlns="" val="1324481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E1968FF-E71A-4925-9240-DF8FEAF6DC32}" type="datetimeFigureOut">
              <a:rPr lang="en-IN" smtClean="0"/>
              <a:pPr/>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B7160-4234-44F9-8B18-7A1C82C1FAA4}"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376546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1968FF-E71A-4925-9240-DF8FEAF6DC32}" type="datetimeFigureOut">
              <a:rPr lang="en-IN" smtClean="0"/>
              <a:pPr/>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B7160-4234-44F9-8B18-7A1C82C1FAA4}" type="slidenum">
              <a:rPr lang="en-IN" smtClean="0"/>
              <a:pPr/>
              <a:t>‹#›</a:t>
            </a:fld>
            <a:endParaRPr lang="en-IN"/>
          </a:p>
        </p:txBody>
      </p:sp>
    </p:spTree>
    <p:extLst>
      <p:ext uri="{BB962C8B-B14F-4D97-AF65-F5344CB8AC3E}">
        <p14:creationId xmlns:p14="http://schemas.microsoft.com/office/powerpoint/2010/main" xmlns="" val="2354893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1968FF-E71A-4925-9240-DF8FEAF6DC32}" type="datetimeFigureOut">
              <a:rPr lang="en-IN" smtClean="0"/>
              <a:pPr/>
              <a:t>11-03-2024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B7160-4234-44F9-8B18-7A1C82C1FAA4}" type="slidenum">
              <a:rPr lang="en-IN" smtClean="0"/>
              <a:pPr/>
              <a:t>‹#›</a:t>
            </a:fld>
            <a:endParaRPr lang="en-IN"/>
          </a:p>
        </p:txBody>
      </p:sp>
    </p:spTree>
    <p:extLst>
      <p:ext uri="{BB962C8B-B14F-4D97-AF65-F5344CB8AC3E}">
        <p14:creationId xmlns:p14="http://schemas.microsoft.com/office/powerpoint/2010/main" xmlns="" val="2198929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1968FF-E71A-4925-9240-DF8FEAF6DC32}" type="datetimeFigureOut">
              <a:rPr lang="en-IN" smtClean="0"/>
              <a:pPr/>
              <a:t>11-03-2024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B7160-4234-44F9-8B18-7A1C82C1FAA4}" type="slidenum">
              <a:rPr lang="en-IN" smtClean="0"/>
              <a:pPr/>
              <a:t>‹#›</a:t>
            </a:fld>
            <a:endParaRPr lang="en-IN"/>
          </a:p>
        </p:txBody>
      </p:sp>
    </p:spTree>
    <p:extLst>
      <p:ext uri="{BB962C8B-B14F-4D97-AF65-F5344CB8AC3E}">
        <p14:creationId xmlns:p14="http://schemas.microsoft.com/office/powerpoint/2010/main" xmlns="" val="2968763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1968FF-E71A-4925-9240-DF8FEAF6DC32}" type="datetimeFigureOut">
              <a:rPr lang="en-IN" smtClean="0"/>
              <a:pPr/>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B7160-4234-44F9-8B18-7A1C82C1FAA4}" type="slidenum">
              <a:rPr lang="en-IN" smtClean="0"/>
              <a:pPr/>
              <a:t>‹#›</a:t>
            </a:fld>
            <a:endParaRPr lang="en-IN"/>
          </a:p>
        </p:txBody>
      </p:sp>
    </p:spTree>
    <p:extLst>
      <p:ext uri="{BB962C8B-B14F-4D97-AF65-F5344CB8AC3E}">
        <p14:creationId xmlns:p14="http://schemas.microsoft.com/office/powerpoint/2010/main" xmlns="" val="3661907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1968FF-E71A-4925-9240-DF8FEAF6DC32}" type="datetimeFigureOut">
              <a:rPr lang="en-IN" smtClean="0"/>
              <a:pPr/>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B7160-4234-44F9-8B18-7A1C82C1FAA4}" type="slidenum">
              <a:rPr lang="en-IN" smtClean="0"/>
              <a:pPr/>
              <a:t>‹#›</a:t>
            </a:fld>
            <a:endParaRPr lang="en-IN"/>
          </a:p>
        </p:txBody>
      </p:sp>
    </p:spTree>
    <p:extLst>
      <p:ext uri="{BB962C8B-B14F-4D97-AF65-F5344CB8AC3E}">
        <p14:creationId xmlns:p14="http://schemas.microsoft.com/office/powerpoint/2010/main" xmlns="" val="29554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E1968FF-E71A-4925-9240-DF8FEAF6DC32}" type="datetimeFigureOut">
              <a:rPr lang="en-IN" smtClean="0"/>
              <a:pPr/>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B7160-4234-44F9-8B18-7A1C82C1FAA4}" type="slidenum">
              <a:rPr lang="en-IN" smtClean="0"/>
              <a:pPr/>
              <a:t>‹#›</a:t>
            </a:fld>
            <a:endParaRPr lang="en-IN"/>
          </a:p>
        </p:txBody>
      </p:sp>
    </p:spTree>
    <p:extLst>
      <p:ext uri="{BB962C8B-B14F-4D97-AF65-F5344CB8AC3E}">
        <p14:creationId xmlns:p14="http://schemas.microsoft.com/office/powerpoint/2010/main" xmlns="" val="502100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1968FF-E71A-4925-9240-DF8FEAF6DC32}" type="datetimeFigureOut">
              <a:rPr lang="en-IN" smtClean="0"/>
              <a:pPr/>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B7160-4234-44F9-8B18-7A1C82C1FAA4}" type="slidenum">
              <a:rPr lang="en-IN" smtClean="0"/>
              <a:pPr/>
              <a:t>‹#›</a:t>
            </a:fld>
            <a:endParaRPr lang="en-IN"/>
          </a:p>
        </p:txBody>
      </p:sp>
    </p:spTree>
    <p:extLst>
      <p:ext uri="{BB962C8B-B14F-4D97-AF65-F5344CB8AC3E}">
        <p14:creationId xmlns:p14="http://schemas.microsoft.com/office/powerpoint/2010/main" xmlns="" val="2112133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1968FF-E71A-4925-9240-DF8FEAF6DC32}" type="datetimeFigureOut">
              <a:rPr lang="en-IN" smtClean="0"/>
              <a:pPr/>
              <a:t>11-03-2024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FB7160-4234-44F9-8B18-7A1C82C1FAA4}" type="slidenum">
              <a:rPr lang="en-IN" smtClean="0"/>
              <a:pPr/>
              <a:t>‹#›</a:t>
            </a:fld>
            <a:endParaRPr lang="en-IN"/>
          </a:p>
        </p:txBody>
      </p:sp>
    </p:spTree>
    <p:extLst>
      <p:ext uri="{BB962C8B-B14F-4D97-AF65-F5344CB8AC3E}">
        <p14:creationId xmlns:p14="http://schemas.microsoft.com/office/powerpoint/2010/main" xmlns="" val="230531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1968FF-E71A-4925-9240-DF8FEAF6DC32}" type="datetimeFigureOut">
              <a:rPr lang="en-IN" smtClean="0"/>
              <a:pPr/>
              <a:t>11-03-2024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FB7160-4234-44F9-8B18-7A1C82C1FAA4}" type="slidenum">
              <a:rPr lang="en-IN" smtClean="0"/>
              <a:pPr/>
              <a:t>‹#›</a:t>
            </a:fld>
            <a:endParaRPr lang="en-IN"/>
          </a:p>
        </p:txBody>
      </p:sp>
    </p:spTree>
    <p:extLst>
      <p:ext uri="{BB962C8B-B14F-4D97-AF65-F5344CB8AC3E}">
        <p14:creationId xmlns:p14="http://schemas.microsoft.com/office/powerpoint/2010/main" xmlns="" val="304765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E1968FF-E71A-4925-9240-DF8FEAF6DC32}" type="datetimeFigureOut">
              <a:rPr lang="en-IN" smtClean="0"/>
              <a:pPr/>
              <a:t>11-03-2024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1FB7160-4234-44F9-8B18-7A1C82C1FAA4}" type="slidenum">
              <a:rPr lang="en-IN" smtClean="0"/>
              <a:pPr/>
              <a:t>‹#›</a:t>
            </a:fld>
            <a:endParaRPr lang="en-IN"/>
          </a:p>
        </p:txBody>
      </p:sp>
    </p:spTree>
    <p:extLst>
      <p:ext uri="{BB962C8B-B14F-4D97-AF65-F5344CB8AC3E}">
        <p14:creationId xmlns:p14="http://schemas.microsoft.com/office/powerpoint/2010/main" xmlns="" val="1847545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E1968FF-E71A-4925-9240-DF8FEAF6DC32}" type="datetimeFigureOut">
              <a:rPr lang="en-IN" smtClean="0"/>
              <a:pPr/>
              <a:t>11-03-2024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1FB7160-4234-44F9-8B18-7A1C82C1FAA4}" type="slidenum">
              <a:rPr lang="en-IN" smtClean="0"/>
              <a:pPr/>
              <a:t>‹#›</a:t>
            </a:fld>
            <a:endParaRPr lang="en-IN"/>
          </a:p>
        </p:txBody>
      </p:sp>
    </p:spTree>
    <p:extLst>
      <p:ext uri="{BB962C8B-B14F-4D97-AF65-F5344CB8AC3E}">
        <p14:creationId xmlns:p14="http://schemas.microsoft.com/office/powerpoint/2010/main" xmlns="" val="89761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1E1968FF-E71A-4925-9240-DF8FEAF6DC32}" type="datetimeFigureOut">
              <a:rPr lang="en-IN" smtClean="0"/>
              <a:pPr/>
              <a:t>11-03-2024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1FB7160-4234-44F9-8B18-7A1C82C1FAA4}" type="slidenum">
              <a:rPr lang="en-IN" smtClean="0"/>
              <a:pPr/>
              <a:t>‹#›</a:t>
            </a:fld>
            <a:endParaRPr lang="en-IN"/>
          </a:p>
        </p:txBody>
      </p:sp>
    </p:spTree>
    <p:extLst>
      <p:ext uri="{BB962C8B-B14F-4D97-AF65-F5344CB8AC3E}">
        <p14:creationId xmlns:p14="http://schemas.microsoft.com/office/powerpoint/2010/main" xmlns="" val="4108932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E1968FF-E71A-4925-9240-DF8FEAF6DC32}" type="datetimeFigureOut">
              <a:rPr lang="en-IN" smtClean="0"/>
              <a:pPr/>
              <a:t>11-03-2024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FB7160-4234-44F9-8B18-7A1C82C1FAA4}" type="slidenum">
              <a:rPr lang="en-IN" smtClean="0"/>
              <a:pPr/>
              <a:t>‹#›</a:t>
            </a:fld>
            <a:endParaRPr lang="en-IN"/>
          </a:p>
        </p:txBody>
      </p:sp>
    </p:spTree>
    <p:extLst>
      <p:ext uri="{BB962C8B-B14F-4D97-AF65-F5344CB8AC3E}">
        <p14:creationId xmlns:p14="http://schemas.microsoft.com/office/powerpoint/2010/main" xmlns="" val="370113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E1968FF-E71A-4925-9240-DF8FEAF6DC32}" type="datetimeFigureOut">
              <a:rPr lang="en-IN" smtClean="0"/>
              <a:pPr/>
              <a:t>11-03-2024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1FB7160-4234-44F9-8B18-7A1C82C1FAA4}" type="slidenum">
              <a:rPr lang="en-IN" smtClean="0"/>
              <a:pPr/>
              <a:t>‹#›</a:t>
            </a:fld>
            <a:endParaRPr lang="en-IN"/>
          </a:p>
        </p:txBody>
      </p:sp>
    </p:spTree>
    <p:extLst>
      <p:ext uri="{BB962C8B-B14F-4D97-AF65-F5344CB8AC3E}">
        <p14:creationId xmlns:p14="http://schemas.microsoft.com/office/powerpoint/2010/main" xmlns="" val="3540159340"/>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81231" y="156519"/>
            <a:ext cx="11953103" cy="6812692"/>
          </a:xfrm>
          <a:prstGeom prst="rect">
            <a:avLst/>
          </a:prstGeom>
        </p:spPr>
      </p:pic>
    </p:spTree>
    <p:extLst>
      <p:ext uri="{BB962C8B-B14F-4D97-AF65-F5344CB8AC3E}">
        <p14:creationId xmlns:p14="http://schemas.microsoft.com/office/powerpoint/2010/main" xmlns="" val="546846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449" y="307460"/>
            <a:ext cx="10515600" cy="1325563"/>
          </a:xfrm>
        </p:spPr>
        <p:txBody>
          <a:bodyPr/>
          <a:lstStyle/>
          <a:p>
            <a:r>
              <a:rPr lang="en-IN" b="1" dirty="0"/>
              <a:t>Rock Paper Scissor Game</a:t>
            </a:r>
            <a:br>
              <a:rPr lang="en-IN" b="1" dirty="0"/>
            </a:br>
            <a:endParaRPr lang="en-IN" dirty="0"/>
          </a:p>
        </p:txBody>
      </p:sp>
      <p:sp>
        <p:nvSpPr>
          <p:cNvPr id="3" name="Content Placeholder 2"/>
          <p:cNvSpPr>
            <a:spLocks noGrp="1"/>
          </p:cNvSpPr>
          <p:nvPr>
            <p:ph idx="1"/>
          </p:nvPr>
        </p:nvSpPr>
        <p:spPr/>
        <p:txBody>
          <a:bodyPr/>
          <a:lstStyle/>
          <a:p>
            <a:pPr marL="0" indent="0">
              <a:buNone/>
            </a:pPr>
            <a:r>
              <a:rPr lang="en-US" dirty="0" smtClean="0"/>
              <a:t>This Python program implements a graphical version of the classic game "Rock Paper Scissors" using the Tkinter library for the graphical user interface (GUI). The game allows the user to play against the computer, with the computer's choice being randomly generated.</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80951" y="3657601"/>
            <a:ext cx="4810898" cy="2842054"/>
          </a:xfrm>
          <a:prstGeom prst="rect">
            <a:avLst/>
          </a:prstGeom>
        </p:spPr>
      </p:pic>
    </p:spTree>
    <p:extLst>
      <p:ext uri="{BB962C8B-B14F-4D97-AF65-F5344CB8AC3E}">
        <p14:creationId xmlns:p14="http://schemas.microsoft.com/office/powerpoint/2010/main" xmlns="" val="14414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circle(in)">
                                      <p:cBhvr>
                                        <p:cTn id="2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b="1" dirty="0"/>
              <a:t>Features:</a:t>
            </a:r>
            <a:br>
              <a:rPr lang="en-IN" b="1" dirty="0"/>
            </a:b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endParaRPr lang="en-US" b="1" dirty="0"/>
          </a:p>
          <a:p>
            <a:r>
              <a:rPr lang="en-US" b="1" dirty="0"/>
              <a:t>Graphical User Interface (GUI):</a:t>
            </a:r>
            <a:endParaRPr lang="en-US" dirty="0"/>
          </a:p>
          <a:p>
            <a:pPr lvl="1"/>
            <a:r>
              <a:rPr lang="en-US" dirty="0"/>
              <a:t>The game interface is created using Tkinter, a standard GUI library in Python.</a:t>
            </a:r>
          </a:p>
          <a:p>
            <a:pPr lvl="1"/>
            <a:r>
              <a:rPr lang="en-US" dirty="0"/>
              <a:t>Images of rock, paper, and scissors for both the user and computer are displayed using PIL and </a:t>
            </a:r>
            <a:r>
              <a:rPr lang="en-US" dirty="0" err="1"/>
              <a:t>ImageTk</a:t>
            </a:r>
            <a:r>
              <a:rPr lang="en-US" dirty="0"/>
              <a:t>.</a:t>
            </a:r>
          </a:p>
          <a:p>
            <a:r>
              <a:rPr lang="en-US" b="1" dirty="0"/>
              <a:t>Background Music:</a:t>
            </a:r>
            <a:endParaRPr lang="en-US" dirty="0"/>
          </a:p>
          <a:p>
            <a:pPr lvl="1"/>
            <a:r>
              <a:rPr lang="en-US" dirty="0"/>
              <a:t>Background music is played using the </a:t>
            </a:r>
            <a:r>
              <a:rPr lang="en-US" dirty="0" err="1"/>
              <a:t>pygame</a:t>
            </a:r>
            <a:r>
              <a:rPr lang="en-US" dirty="0"/>
              <a:t> mixer, providing an immersive experience.</a:t>
            </a:r>
          </a:p>
          <a:p>
            <a:r>
              <a:rPr lang="en-US" b="1" dirty="0"/>
              <a:t>Game Logic:</a:t>
            </a:r>
            <a:endParaRPr lang="en-US" dirty="0"/>
          </a:p>
          <a:p>
            <a:pPr lvl="1"/>
            <a:r>
              <a:rPr lang="en-US" dirty="0"/>
              <a:t>The game follows the traditional rules of Rock Paper Scissor.</a:t>
            </a:r>
          </a:p>
          <a:p>
            <a:pPr lvl="1"/>
            <a:r>
              <a:rPr lang="en-US" dirty="0"/>
              <a:t>The user can click on buttons to choose their move (rock, paper, or scissors).</a:t>
            </a:r>
          </a:p>
          <a:p>
            <a:pPr lvl="1"/>
            <a:r>
              <a:rPr lang="en-US" dirty="0"/>
              <a:t>The computer randomly selects its move.</a:t>
            </a:r>
          </a:p>
          <a:p>
            <a:pPr lvl="1"/>
            <a:r>
              <a:rPr lang="en-US" dirty="0"/>
              <a:t>After both the user and computer make their moves, the winner is determined based on the rules of the game, and appropriate messages are displayed.</a:t>
            </a:r>
          </a:p>
          <a:p>
            <a:r>
              <a:rPr lang="en-US" b="1" dirty="0"/>
              <a:t>Scoring:</a:t>
            </a:r>
            <a:endParaRPr lang="en-US" dirty="0"/>
          </a:p>
          <a:p>
            <a:pPr lvl="1"/>
            <a:r>
              <a:rPr lang="en-US" dirty="0"/>
              <a:t>The scores for both the user and computer are displayed on the GUI.</a:t>
            </a:r>
          </a:p>
          <a:p>
            <a:pPr lvl="1"/>
            <a:r>
              <a:rPr lang="en-US" dirty="0"/>
              <a:t>The scores are updated based on the outcome of each round.</a:t>
            </a:r>
          </a:p>
          <a:p>
            <a:endParaRPr lang="en-IN" sz="2000" dirty="0"/>
          </a:p>
        </p:txBody>
      </p:sp>
    </p:spTree>
    <p:extLst>
      <p:ext uri="{BB962C8B-B14F-4D97-AF65-F5344CB8AC3E}">
        <p14:creationId xmlns:p14="http://schemas.microsoft.com/office/powerpoint/2010/main" xmlns="" val="49442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2"/>
                                        </p:tgtEl>
                                        <p:attrNameLst>
                                          <p:attrName>ppt_w</p:attrName>
                                        </p:attrNameLst>
                                      </p:cBhvr>
                                      <p:tavLst>
                                        <p:tav tm="0">
                                          <p:val>
                                            <p:strVal val="ppt_w"/>
                                          </p:val>
                                        </p:tav>
                                        <p:tav tm="100000">
                                          <p:val>
                                            <p:fltVal val="0"/>
                                          </p:val>
                                        </p:tav>
                                      </p:tavLst>
                                    </p:anim>
                                    <p:anim calcmode="lin" valueType="num">
                                      <p:cBhvr>
                                        <p:cTn id="7" dur="1000"/>
                                        <p:tgtEl>
                                          <p:spTgt spid="2"/>
                                        </p:tgtEl>
                                        <p:attrNameLst>
                                          <p:attrName>ppt_h</p:attrName>
                                        </p:attrNameLst>
                                      </p:cBhvr>
                                      <p:tavLst>
                                        <p:tav tm="0">
                                          <p:val>
                                            <p:strVal val="ppt_h"/>
                                          </p:val>
                                        </p:tav>
                                        <p:tav tm="100000">
                                          <p:val>
                                            <p:fltVal val="0"/>
                                          </p:val>
                                        </p:tav>
                                      </p:tavLst>
                                    </p:anim>
                                    <p:anim calcmode="lin" valueType="num">
                                      <p:cBhvr>
                                        <p:cTn id="8" dur="1000"/>
                                        <p:tgtEl>
                                          <p:spTgt spid="2"/>
                                        </p:tgtEl>
                                        <p:attrNameLst>
                                          <p:attrName>style.rotation</p:attrName>
                                        </p:attrNameLst>
                                      </p:cBhvr>
                                      <p:tavLst>
                                        <p:tav tm="0">
                                          <p:val>
                                            <p:fltVal val="0"/>
                                          </p:val>
                                        </p:tav>
                                        <p:tav tm="100000">
                                          <p:val>
                                            <p:fltVal val="90"/>
                                          </p:val>
                                        </p:tav>
                                      </p:tavLst>
                                    </p:anim>
                                    <p:animEffect transition="out" filter="fade">
                                      <p:cBhvr>
                                        <p:cTn id="9" dur="1000"/>
                                        <p:tgtEl>
                                          <p:spTgt spid="2"/>
                                        </p:tgtEl>
                                      </p:cBhvr>
                                    </p:animEffect>
                                    <p:set>
                                      <p:cBhvr>
                                        <p:cTn id="10" dur="1" fill="hold">
                                          <p:stCondLst>
                                            <p:cond delay="999"/>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600000">
                                      <p:cBhvr>
                                        <p:cTn id="14" dur="2000" fill="hold"/>
                                        <p:tgtEl>
                                          <p:spTgt spid="3">
                                            <p:txEl>
                                              <p:pRg st="1" end="1"/>
                                            </p:txEl>
                                          </p:spTgt>
                                        </p:tgtEl>
                                        <p:attrNameLst>
                                          <p:attrName>r</p:attrName>
                                        </p:attrNameLst>
                                      </p:cBhvr>
                                    </p:animRot>
                                  </p:childTnLst>
                                </p:cTn>
                              </p:par>
                              <p:par>
                                <p:cTn id="15" presetID="8" presetClass="emph" presetSubtype="0" fill="hold" nodeType="withEffect">
                                  <p:stCondLst>
                                    <p:cond delay="0"/>
                                  </p:stCondLst>
                                  <p:childTnLst>
                                    <p:animRot by="21600000">
                                      <p:cBhvr>
                                        <p:cTn id="16" dur="2000" fill="hold"/>
                                        <p:tgtEl>
                                          <p:spTgt spid="3">
                                            <p:txEl>
                                              <p:pRg st="2" end="2"/>
                                            </p:txEl>
                                          </p:spTgt>
                                        </p:tgtEl>
                                        <p:attrNameLst>
                                          <p:attrName>r</p:attrName>
                                        </p:attrNameLst>
                                      </p:cBhvr>
                                    </p:animRot>
                                  </p:childTnLst>
                                </p:cTn>
                              </p:par>
                              <p:par>
                                <p:cTn id="17" presetID="8" presetClass="emph" presetSubtype="0" fill="hold" nodeType="withEffect">
                                  <p:stCondLst>
                                    <p:cond delay="0"/>
                                  </p:stCondLst>
                                  <p:childTnLst>
                                    <p:animRot by="21600000">
                                      <p:cBhvr>
                                        <p:cTn id="18" dur="2000" fill="hold"/>
                                        <p:tgtEl>
                                          <p:spTgt spid="3">
                                            <p:txEl>
                                              <p:pRg st="3" end="3"/>
                                            </p:txEl>
                                          </p:spTgt>
                                        </p:tgtEl>
                                        <p:attrNameLst>
                                          <p:attrName>r</p:attrName>
                                        </p:attrNameLst>
                                      </p:cBhvr>
                                    </p:animRot>
                                  </p:childTnLst>
                                </p:cTn>
                              </p:par>
                              <p:par>
                                <p:cTn id="19" presetID="8" presetClass="emph" presetSubtype="0" fill="hold" nodeType="withEffect">
                                  <p:stCondLst>
                                    <p:cond delay="0"/>
                                  </p:stCondLst>
                                  <p:childTnLst>
                                    <p:animRot by="21600000">
                                      <p:cBhvr>
                                        <p:cTn id="20" dur="2000" fill="hold"/>
                                        <p:tgtEl>
                                          <p:spTgt spid="3">
                                            <p:txEl>
                                              <p:pRg st="4" end="4"/>
                                            </p:txEl>
                                          </p:spTgt>
                                        </p:tgtEl>
                                        <p:attrNameLst>
                                          <p:attrName>r</p:attrName>
                                        </p:attrNameLst>
                                      </p:cBhvr>
                                    </p:animRot>
                                  </p:childTnLst>
                                </p:cTn>
                              </p:par>
                              <p:par>
                                <p:cTn id="21" presetID="8" presetClass="emph" presetSubtype="0" fill="hold" nodeType="withEffect">
                                  <p:stCondLst>
                                    <p:cond delay="0"/>
                                  </p:stCondLst>
                                  <p:childTnLst>
                                    <p:animRot by="21600000">
                                      <p:cBhvr>
                                        <p:cTn id="22" dur="2000" fill="hold"/>
                                        <p:tgtEl>
                                          <p:spTgt spid="3">
                                            <p:txEl>
                                              <p:pRg st="5" end="5"/>
                                            </p:txEl>
                                          </p:spTgt>
                                        </p:tgtEl>
                                        <p:attrNameLst>
                                          <p:attrName>r</p:attrName>
                                        </p:attrNameLst>
                                      </p:cBhvr>
                                    </p:animRot>
                                  </p:childTnLst>
                                </p:cTn>
                              </p:par>
                              <p:par>
                                <p:cTn id="23" presetID="8" presetClass="emph" presetSubtype="0" fill="hold" nodeType="withEffect">
                                  <p:stCondLst>
                                    <p:cond delay="0"/>
                                  </p:stCondLst>
                                  <p:childTnLst>
                                    <p:animRot by="21600000">
                                      <p:cBhvr>
                                        <p:cTn id="24" dur="2000" fill="hold"/>
                                        <p:tgtEl>
                                          <p:spTgt spid="3">
                                            <p:txEl>
                                              <p:pRg st="6" end="6"/>
                                            </p:txEl>
                                          </p:spTgt>
                                        </p:tgtEl>
                                        <p:attrNameLst>
                                          <p:attrName>r</p:attrName>
                                        </p:attrNameLst>
                                      </p:cBhvr>
                                    </p:animRot>
                                  </p:childTnLst>
                                </p:cTn>
                              </p:par>
                              <p:par>
                                <p:cTn id="25" presetID="8" presetClass="emph" presetSubtype="0" fill="hold" nodeType="withEffect">
                                  <p:stCondLst>
                                    <p:cond delay="0"/>
                                  </p:stCondLst>
                                  <p:childTnLst>
                                    <p:animRot by="21600000">
                                      <p:cBhvr>
                                        <p:cTn id="26" dur="2000" fill="hold"/>
                                        <p:tgtEl>
                                          <p:spTgt spid="3">
                                            <p:txEl>
                                              <p:pRg st="7" end="7"/>
                                            </p:txEl>
                                          </p:spTgt>
                                        </p:tgtEl>
                                        <p:attrNameLst>
                                          <p:attrName>r</p:attrName>
                                        </p:attrNameLst>
                                      </p:cBhvr>
                                    </p:animRot>
                                  </p:childTnLst>
                                </p:cTn>
                              </p:par>
                              <p:par>
                                <p:cTn id="27" presetID="8" presetClass="emph" presetSubtype="0" fill="hold" nodeType="withEffect">
                                  <p:stCondLst>
                                    <p:cond delay="0"/>
                                  </p:stCondLst>
                                  <p:childTnLst>
                                    <p:animRot by="21600000">
                                      <p:cBhvr>
                                        <p:cTn id="28" dur="2000" fill="hold"/>
                                        <p:tgtEl>
                                          <p:spTgt spid="3">
                                            <p:txEl>
                                              <p:pRg st="8" end="8"/>
                                            </p:txEl>
                                          </p:spTgt>
                                        </p:tgtEl>
                                        <p:attrNameLst>
                                          <p:attrName>r</p:attrName>
                                        </p:attrNameLst>
                                      </p:cBhvr>
                                    </p:animRot>
                                  </p:childTnLst>
                                </p:cTn>
                              </p:par>
                              <p:par>
                                <p:cTn id="29" presetID="8" presetClass="emph" presetSubtype="0" fill="hold" nodeType="withEffect">
                                  <p:stCondLst>
                                    <p:cond delay="0"/>
                                  </p:stCondLst>
                                  <p:childTnLst>
                                    <p:animRot by="21600000">
                                      <p:cBhvr>
                                        <p:cTn id="30" dur="2000" fill="hold"/>
                                        <p:tgtEl>
                                          <p:spTgt spid="3">
                                            <p:txEl>
                                              <p:pRg st="9" end="9"/>
                                            </p:txEl>
                                          </p:spTgt>
                                        </p:tgtEl>
                                        <p:attrNameLst>
                                          <p:attrName>r</p:attrName>
                                        </p:attrNameLst>
                                      </p:cBhvr>
                                    </p:animRot>
                                  </p:childTnLst>
                                </p:cTn>
                              </p:par>
                              <p:par>
                                <p:cTn id="31" presetID="8" presetClass="emph" presetSubtype="0" fill="hold" nodeType="withEffect">
                                  <p:stCondLst>
                                    <p:cond delay="0"/>
                                  </p:stCondLst>
                                  <p:childTnLst>
                                    <p:animRot by="21600000">
                                      <p:cBhvr>
                                        <p:cTn id="32" dur="2000" fill="hold"/>
                                        <p:tgtEl>
                                          <p:spTgt spid="3">
                                            <p:txEl>
                                              <p:pRg st="10" end="10"/>
                                            </p:txEl>
                                          </p:spTgt>
                                        </p:tgtEl>
                                        <p:attrNameLst>
                                          <p:attrName>r</p:attrName>
                                        </p:attrNameLst>
                                      </p:cBhvr>
                                    </p:animRot>
                                  </p:childTnLst>
                                </p:cTn>
                              </p:par>
                              <p:par>
                                <p:cTn id="33" presetID="8" presetClass="emph" presetSubtype="0" fill="hold" nodeType="withEffect">
                                  <p:stCondLst>
                                    <p:cond delay="0"/>
                                  </p:stCondLst>
                                  <p:childTnLst>
                                    <p:animRot by="21600000">
                                      <p:cBhvr>
                                        <p:cTn id="34" dur="2000" fill="hold"/>
                                        <p:tgtEl>
                                          <p:spTgt spid="3">
                                            <p:txEl>
                                              <p:pRg st="11" end="11"/>
                                            </p:txEl>
                                          </p:spTgt>
                                        </p:tgtEl>
                                        <p:attrNameLst>
                                          <p:attrName>r</p:attrName>
                                        </p:attrNameLst>
                                      </p:cBhvr>
                                    </p:animRot>
                                  </p:childTnLst>
                                </p:cTn>
                              </p:par>
                              <p:par>
                                <p:cTn id="35" presetID="8" presetClass="emph" presetSubtype="0" fill="hold" nodeType="withEffect">
                                  <p:stCondLst>
                                    <p:cond delay="0"/>
                                  </p:stCondLst>
                                  <p:childTnLst>
                                    <p:animRot by="21600000">
                                      <p:cBhvr>
                                        <p:cTn id="36" dur="2000" fill="hold"/>
                                        <p:tgtEl>
                                          <p:spTgt spid="3">
                                            <p:txEl>
                                              <p:pRg st="12" end="12"/>
                                            </p:txEl>
                                          </p:spTgt>
                                        </p:tgtEl>
                                        <p:attrNameLst>
                                          <p:attrName>r</p:attrName>
                                        </p:attrNameLst>
                                      </p:cBhvr>
                                    </p:animRot>
                                  </p:childTnLst>
                                </p:cTn>
                              </p:par>
                              <p:par>
                                <p:cTn id="37" presetID="8" presetClass="emph" presetSubtype="0" fill="hold" nodeType="withEffect">
                                  <p:stCondLst>
                                    <p:cond delay="0"/>
                                  </p:stCondLst>
                                  <p:childTnLst>
                                    <p:animRot by="21600000">
                                      <p:cBhvr>
                                        <p:cTn id="38" dur="2000" fill="hold"/>
                                        <p:tgtEl>
                                          <p:spTgt spid="3">
                                            <p:txEl>
                                              <p:pRg st="13" end="1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Components:</a:t>
            </a:r>
            <a:br>
              <a:rPr lang="en-IN" b="1" dirty="0"/>
            </a:br>
            <a:endParaRPr lang="en-IN" dirty="0"/>
          </a:p>
        </p:txBody>
      </p:sp>
      <p:sp>
        <p:nvSpPr>
          <p:cNvPr id="3" name="Content Placeholder 2"/>
          <p:cNvSpPr>
            <a:spLocks noGrp="1"/>
          </p:cNvSpPr>
          <p:nvPr>
            <p:ph idx="1"/>
          </p:nvPr>
        </p:nvSpPr>
        <p:spPr/>
        <p:txBody>
          <a:bodyPr>
            <a:normAutofit fontScale="25000" lnSpcReduction="20000"/>
          </a:bodyPr>
          <a:lstStyle/>
          <a:p>
            <a:r>
              <a:rPr lang="en-IN" sz="7200" b="1" dirty="0"/>
              <a:t>Main Window </a:t>
            </a:r>
            <a:r>
              <a:rPr lang="en-IN" sz="7200" b="1" dirty="0" smtClean="0"/>
              <a:t>(root)</a:t>
            </a:r>
          </a:p>
          <a:p>
            <a:r>
              <a:rPr lang="en-US" sz="7200" dirty="0"/>
              <a:t>The main window of the game is created using Tkinter.</a:t>
            </a:r>
          </a:p>
          <a:p>
            <a:r>
              <a:rPr lang="en-US" sz="7200" dirty="0"/>
              <a:t>It includes labels for displaying user and computer choices, scores, indicators, and messages</a:t>
            </a:r>
            <a:r>
              <a:rPr lang="en-US" sz="7200" dirty="0" smtClean="0"/>
              <a:t>.</a:t>
            </a:r>
          </a:p>
          <a:p>
            <a:r>
              <a:rPr lang="en-US" sz="7200" b="1" dirty="0" smtClean="0"/>
              <a:t>Images:</a:t>
            </a:r>
            <a:endParaRPr lang="en-US" sz="7200" dirty="0" smtClean="0"/>
          </a:p>
          <a:p>
            <a:r>
              <a:rPr lang="en-US" sz="7200" dirty="0" smtClean="0"/>
              <a:t>Images </a:t>
            </a:r>
            <a:r>
              <a:rPr lang="en-US" sz="7200" dirty="0"/>
              <a:t>of rock, paper, and scissors for both the user and computer are loaded using PIL and </a:t>
            </a:r>
            <a:r>
              <a:rPr lang="en-US" sz="7200" dirty="0" err="1" smtClean="0"/>
              <a:t>ImageTk</a:t>
            </a:r>
            <a:r>
              <a:rPr lang="en-US" sz="7200" dirty="0" smtClean="0"/>
              <a:t>.</a:t>
            </a:r>
          </a:p>
          <a:p>
            <a:r>
              <a:rPr lang="en-US" sz="7200" dirty="0" smtClean="0"/>
              <a:t>These </a:t>
            </a:r>
            <a:r>
              <a:rPr lang="en-US" sz="7200" dirty="0"/>
              <a:t>images are displayed on the GUI to represent the choices made by the user and computer</a:t>
            </a:r>
            <a:r>
              <a:rPr lang="en-US" sz="7200" dirty="0" smtClean="0"/>
              <a:t>.</a:t>
            </a:r>
          </a:p>
          <a:p>
            <a:r>
              <a:rPr lang="en-US" sz="7200" b="1" dirty="0" smtClean="0"/>
              <a:t>Labels:</a:t>
            </a:r>
            <a:endParaRPr lang="en-US" sz="7200" dirty="0" smtClean="0"/>
          </a:p>
          <a:p>
            <a:r>
              <a:rPr lang="en-US" sz="7200" dirty="0" smtClean="0"/>
              <a:t>Labels </a:t>
            </a:r>
            <a:r>
              <a:rPr lang="en-US" sz="7200" dirty="0"/>
              <a:t>are used to display user and computer choices, scores, indicators (USER and COMPUTER), and messages on the GUI</a:t>
            </a:r>
            <a:r>
              <a:rPr lang="en-US" sz="7200" dirty="0" smtClean="0"/>
              <a:t>.</a:t>
            </a:r>
          </a:p>
          <a:p>
            <a:r>
              <a:rPr lang="en-IN" sz="7200" b="1" dirty="0"/>
              <a:t>Buttons</a:t>
            </a:r>
            <a:r>
              <a:rPr lang="en-IN" sz="7200" b="1" dirty="0" smtClean="0"/>
              <a:t>:</a:t>
            </a:r>
          </a:p>
          <a:p>
            <a:r>
              <a:rPr lang="en-US" sz="7200" dirty="0"/>
              <a:t>Buttons are provided for the user to select their move (rock, paper, or scissors</a:t>
            </a:r>
            <a:r>
              <a:rPr lang="en-US" sz="7200" dirty="0" smtClean="0"/>
              <a:t>).</a:t>
            </a:r>
          </a:p>
          <a:p>
            <a:r>
              <a:rPr lang="en-US" sz="7200" dirty="0"/>
              <a:t>Each button is associated with a command that triggers the </a:t>
            </a:r>
            <a:r>
              <a:rPr lang="en-IN" sz="7200" b="1" dirty="0"/>
              <a:t>updatechoice</a:t>
            </a:r>
            <a:r>
              <a:rPr lang="en-IN" sz="7200" b="1" dirty="0" smtClean="0"/>
              <a:t>() </a:t>
            </a:r>
            <a:r>
              <a:rPr lang="en-US" sz="7200" dirty="0"/>
              <a:t>function with the corresponding choice.</a:t>
            </a:r>
          </a:p>
          <a:p>
            <a:pPr marL="0" indent="0">
              <a:buNone/>
            </a:pPr>
            <a:endParaRPr lang="en-US" sz="7200" dirty="0"/>
          </a:p>
          <a:p>
            <a:endParaRPr lang="en-US" sz="7200" dirty="0"/>
          </a:p>
          <a:p>
            <a:r>
              <a:rPr lang="en-US" sz="7200" dirty="0" smtClean="0"/>
              <a:t/>
            </a:r>
            <a:br>
              <a:rPr lang="en-US" sz="7200" dirty="0" smtClean="0"/>
            </a:br>
            <a:endParaRPr lang="en-US" sz="7200" dirty="0"/>
          </a:p>
          <a:p>
            <a:endParaRPr lang="en-IN" sz="1800" dirty="0"/>
          </a:p>
        </p:txBody>
      </p:sp>
    </p:spTree>
    <p:extLst>
      <p:ext uri="{BB962C8B-B14F-4D97-AF65-F5344CB8AC3E}">
        <p14:creationId xmlns:p14="http://schemas.microsoft.com/office/powerpoint/2010/main" xmlns="" val="3531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2000"/>
                                        <p:tgtEl>
                                          <p:spTgt spid="2"/>
                                        </p:tgtEl>
                                      </p:cBhvr>
                                    </p:animEffect>
                                    <p:anim calcmode="lin" valueType="num">
                                      <p:cBhvr>
                                        <p:cTn id="7" dur="2000"/>
                                        <p:tgtEl>
                                          <p:spTgt spid="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2"/>
                                        </p:tgtEl>
                                        <p:attrNameLst>
                                          <p:attrName>ppt_h</p:attrName>
                                        </p:attrNameLst>
                                      </p:cBhvr>
                                      <p:tavLst>
                                        <p:tav tm="0">
                                          <p:val>
                                            <p:strVal val="ppt_h"/>
                                          </p:val>
                                        </p:tav>
                                        <p:tav tm="100000">
                                          <p:val>
                                            <p:strVal val="ppt_h"/>
                                          </p:val>
                                        </p:tav>
                                      </p:tavLst>
                                    </p:anim>
                                    <p:set>
                                      <p:cBhvr>
                                        <p:cTn id="9" dur="1" fill="hold">
                                          <p:stCondLst>
                                            <p:cond delay="1999"/>
                                          </p:stCondLst>
                                        </p:cTn>
                                        <p:tgtEl>
                                          <p:spTgt spid="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5" presetClass="exit" presetSubtype="0" fill="hold" nodeType="clickEffect">
                                  <p:stCondLst>
                                    <p:cond delay="0"/>
                                  </p:stCondLst>
                                  <p:childTnLst>
                                    <p:animEffect transition="out" filter="fade">
                                      <p:cBhvr>
                                        <p:cTn id="13" dur="2000"/>
                                        <p:tgtEl>
                                          <p:spTgt spid="3">
                                            <p:txEl>
                                              <p:pRg st="0" end="0"/>
                                            </p:txEl>
                                          </p:spTgt>
                                        </p:tgtEl>
                                      </p:cBhvr>
                                    </p:animEffect>
                                    <p:anim calcmode="lin" valueType="num">
                                      <p:cBhvr>
                                        <p:cTn id="14" dur="2000"/>
                                        <p:tgtEl>
                                          <p:spTgt spid="3">
                                            <p:txEl>
                                              <p:pRg st="0" end="0"/>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5" dur="2000"/>
                                        <p:tgtEl>
                                          <p:spTgt spid="3">
                                            <p:txEl>
                                              <p:pRg st="0" end="0"/>
                                            </p:txEl>
                                          </p:spTgt>
                                        </p:tgtEl>
                                        <p:attrNameLst>
                                          <p:attrName>ppt_h</p:attrName>
                                        </p:attrNameLst>
                                      </p:cBhvr>
                                      <p:tavLst>
                                        <p:tav tm="0">
                                          <p:val>
                                            <p:strVal val="ppt_h"/>
                                          </p:val>
                                        </p:tav>
                                        <p:tav tm="100000">
                                          <p:val>
                                            <p:strVal val="ppt_h"/>
                                          </p:val>
                                        </p:tav>
                                      </p:tavLst>
                                    </p:anim>
                                    <p:set>
                                      <p:cBhvr>
                                        <p:cTn id="16" dur="1" fill="hold">
                                          <p:stCondLst>
                                            <p:cond delay="1999"/>
                                          </p:stCondLst>
                                        </p:cTn>
                                        <p:tgtEl>
                                          <p:spTgt spid="3">
                                            <p:txEl>
                                              <p:pRg st="0" end="0"/>
                                            </p:txEl>
                                          </p:spTgt>
                                        </p:tgtEl>
                                        <p:attrNameLst>
                                          <p:attrName>style.visibility</p:attrName>
                                        </p:attrNameLst>
                                      </p:cBhvr>
                                      <p:to>
                                        <p:strVal val="hidden"/>
                                      </p:to>
                                    </p:set>
                                  </p:childTnLst>
                                </p:cTn>
                              </p:par>
                              <p:par>
                                <p:cTn id="17" presetID="45" presetClass="exit" presetSubtype="0" fill="hold" nodeType="withEffect">
                                  <p:stCondLst>
                                    <p:cond delay="0"/>
                                  </p:stCondLst>
                                  <p:childTnLst>
                                    <p:animEffect transition="out" filter="fade">
                                      <p:cBhvr>
                                        <p:cTn id="18" dur="2000"/>
                                        <p:tgtEl>
                                          <p:spTgt spid="3">
                                            <p:txEl>
                                              <p:pRg st="1" end="1"/>
                                            </p:txEl>
                                          </p:spTgt>
                                        </p:tgtEl>
                                      </p:cBhvr>
                                    </p:animEffect>
                                    <p:anim calcmode="lin" valueType="num">
                                      <p:cBhvr>
                                        <p:cTn id="19" dur="2000"/>
                                        <p:tgtEl>
                                          <p:spTgt spid="3">
                                            <p:txEl>
                                              <p:pRg st="1" end="1"/>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0" dur="2000"/>
                                        <p:tgtEl>
                                          <p:spTgt spid="3">
                                            <p:txEl>
                                              <p:pRg st="1" end="1"/>
                                            </p:txEl>
                                          </p:spTgt>
                                        </p:tgtEl>
                                        <p:attrNameLst>
                                          <p:attrName>ppt_h</p:attrName>
                                        </p:attrNameLst>
                                      </p:cBhvr>
                                      <p:tavLst>
                                        <p:tav tm="0">
                                          <p:val>
                                            <p:strVal val="ppt_h"/>
                                          </p:val>
                                        </p:tav>
                                        <p:tav tm="100000">
                                          <p:val>
                                            <p:strVal val="ppt_h"/>
                                          </p:val>
                                        </p:tav>
                                      </p:tavLst>
                                    </p:anim>
                                    <p:set>
                                      <p:cBhvr>
                                        <p:cTn id="21" dur="1" fill="hold">
                                          <p:stCondLst>
                                            <p:cond delay="1999"/>
                                          </p:stCondLst>
                                        </p:cTn>
                                        <p:tgtEl>
                                          <p:spTgt spid="3">
                                            <p:txEl>
                                              <p:pRg st="1" end="1"/>
                                            </p:txEl>
                                          </p:spTgt>
                                        </p:tgtEl>
                                        <p:attrNameLst>
                                          <p:attrName>style.visibility</p:attrName>
                                        </p:attrNameLst>
                                      </p:cBhvr>
                                      <p:to>
                                        <p:strVal val="hidden"/>
                                      </p:to>
                                    </p:set>
                                  </p:childTnLst>
                                </p:cTn>
                              </p:par>
                              <p:par>
                                <p:cTn id="22" presetID="45" presetClass="exit" presetSubtype="0" fill="hold" nodeType="withEffect">
                                  <p:stCondLst>
                                    <p:cond delay="0"/>
                                  </p:stCondLst>
                                  <p:childTnLst>
                                    <p:animEffect transition="out" filter="fade">
                                      <p:cBhvr>
                                        <p:cTn id="23" dur="2000"/>
                                        <p:tgtEl>
                                          <p:spTgt spid="3">
                                            <p:txEl>
                                              <p:pRg st="2" end="2"/>
                                            </p:txEl>
                                          </p:spTgt>
                                        </p:tgtEl>
                                      </p:cBhvr>
                                    </p:animEffect>
                                    <p:anim calcmode="lin" valueType="num">
                                      <p:cBhvr>
                                        <p:cTn id="24" dur="2000"/>
                                        <p:tgtEl>
                                          <p:spTgt spid="3">
                                            <p:txEl>
                                              <p:pRg st="2" end="2"/>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5" dur="2000"/>
                                        <p:tgtEl>
                                          <p:spTgt spid="3">
                                            <p:txEl>
                                              <p:pRg st="2" end="2"/>
                                            </p:txEl>
                                          </p:spTgt>
                                        </p:tgtEl>
                                        <p:attrNameLst>
                                          <p:attrName>ppt_h</p:attrName>
                                        </p:attrNameLst>
                                      </p:cBhvr>
                                      <p:tavLst>
                                        <p:tav tm="0">
                                          <p:val>
                                            <p:strVal val="ppt_h"/>
                                          </p:val>
                                        </p:tav>
                                        <p:tav tm="100000">
                                          <p:val>
                                            <p:strVal val="ppt_h"/>
                                          </p:val>
                                        </p:tav>
                                      </p:tavLst>
                                    </p:anim>
                                    <p:set>
                                      <p:cBhvr>
                                        <p:cTn id="26" dur="1" fill="hold">
                                          <p:stCondLst>
                                            <p:cond delay="1999"/>
                                          </p:stCondLst>
                                        </p:cTn>
                                        <p:tgtEl>
                                          <p:spTgt spid="3">
                                            <p:txEl>
                                              <p:pRg st="2" end="2"/>
                                            </p:txEl>
                                          </p:spTgt>
                                        </p:tgtEl>
                                        <p:attrNameLst>
                                          <p:attrName>style.visibility</p:attrName>
                                        </p:attrNameLst>
                                      </p:cBhvr>
                                      <p:to>
                                        <p:strVal val="hidden"/>
                                      </p:to>
                                    </p:set>
                                  </p:childTnLst>
                                </p:cTn>
                              </p:par>
                              <p:par>
                                <p:cTn id="27" presetID="45" presetClass="exit" presetSubtype="0" fill="hold" nodeType="withEffect">
                                  <p:stCondLst>
                                    <p:cond delay="0"/>
                                  </p:stCondLst>
                                  <p:childTnLst>
                                    <p:animEffect transition="out" filter="fade">
                                      <p:cBhvr>
                                        <p:cTn id="28" dur="2000"/>
                                        <p:tgtEl>
                                          <p:spTgt spid="3">
                                            <p:txEl>
                                              <p:pRg st="3" end="3"/>
                                            </p:txEl>
                                          </p:spTgt>
                                        </p:tgtEl>
                                      </p:cBhvr>
                                    </p:animEffect>
                                    <p:anim calcmode="lin" valueType="num">
                                      <p:cBhvr>
                                        <p:cTn id="29" dur="2000"/>
                                        <p:tgtEl>
                                          <p:spTgt spid="3">
                                            <p:txEl>
                                              <p:pRg st="3" end="3"/>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0" dur="2000"/>
                                        <p:tgtEl>
                                          <p:spTgt spid="3">
                                            <p:txEl>
                                              <p:pRg st="3" end="3"/>
                                            </p:txEl>
                                          </p:spTgt>
                                        </p:tgtEl>
                                        <p:attrNameLst>
                                          <p:attrName>ppt_h</p:attrName>
                                        </p:attrNameLst>
                                      </p:cBhvr>
                                      <p:tavLst>
                                        <p:tav tm="0">
                                          <p:val>
                                            <p:strVal val="ppt_h"/>
                                          </p:val>
                                        </p:tav>
                                        <p:tav tm="100000">
                                          <p:val>
                                            <p:strVal val="ppt_h"/>
                                          </p:val>
                                        </p:tav>
                                      </p:tavLst>
                                    </p:anim>
                                    <p:set>
                                      <p:cBhvr>
                                        <p:cTn id="31" dur="1" fill="hold">
                                          <p:stCondLst>
                                            <p:cond delay="1999"/>
                                          </p:stCondLst>
                                        </p:cTn>
                                        <p:tgtEl>
                                          <p:spTgt spid="3">
                                            <p:txEl>
                                              <p:pRg st="3" end="3"/>
                                            </p:txEl>
                                          </p:spTgt>
                                        </p:tgtEl>
                                        <p:attrNameLst>
                                          <p:attrName>style.visibility</p:attrName>
                                        </p:attrNameLst>
                                      </p:cBhvr>
                                      <p:to>
                                        <p:strVal val="hidden"/>
                                      </p:to>
                                    </p:set>
                                  </p:childTnLst>
                                </p:cTn>
                              </p:par>
                              <p:par>
                                <p:cTn id="32" presetID="45" presetClass="exit" presetSubtype="0" fill="hold" nodeType="withEffect">
                                  <p:stCondLst>
                                    <p:cond delay="0"/>
                                  </p:stCondLst>
                                  <p:childTnLst>
                                    <p:animEffect transition="out" filter="fade">
                                      <p:cBhvr>
                                        <p:cTn id="33" dur="2000"/>
                                        <p:tgtEl>
                                          <p:spTgt spid="3">
                                            <p:txEl>
                                              <p:pRg st="4" end="4"/>
                                            </p:txEl>
                                          </p:spTgt>
                                        </p:tgtEl>
                                      </p:cBhvr>
                                    </p:animEffect>
                                    <p:anim calcmode="lin" valueType="num">
                                      <p:cBhvr>
                                        <p:cTn id="34" dur="2000"/>
                                        <p:tgtEl>
                                          <p:spTgt spid="3">
                                            <p:txEl>
                                              <p:pRg st="4" end="4"/>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5" dur="2000"/>
                                        <p:tgtEl>
                                          <p:spTgt spid="3">
                                            <p:txEl>
                                              <p:pRg st="4" end="4"/>
                                            </p:txEl>
                                          </p:spTgt>
                                        </p:tgtEl>
                                        <p:attrNameLst>
                                          <p:attrName>ppt_h</p:attrName>
                                        </p:attrNameLst>
                                      </p:cBhvr>
                                      <p:tavLst>
                                        <p:tav tm="0">
                                          <p:val>
                                            <p:strVal val="ppt_h"/>
                                          </p:val>
                                        </p:tav>
                                        <p:tav tm="100000">
                                          <p:val>
                                            <p:strVal val="ppt_h"/>
                                          </p:val>
                                        </p:tav>
                                      </p:tavLst>
                                    </p:anim>
                                    <p:set>
                                      <p:cBhvr>
                                        <p:cTn id="36" dur="1" fill="hold">
                                          <p:stCondLst>
                                            <p:cond delay="1999"/>
                                          </p:stCondLst>
                                        </p:cTn>
                                        <p:tgtEl>
                                          <p:spTgt spid="3">
                                            <p:txEl>
                                              <p:pRg st="4" end="4"/>
                                            </p:txEl>
                                          </p:spTgt>
                                        </p:tgtEl>
                                        <p:attrNameLst>
                                          <p:attrName>style.visibility</p:attrName>
                                        </p:attrNameLst>
                                      </p:cBhvr>
                                      <p:to>
                                        <p:strVal val="hidden"/>
                                      </p:to>
                                    </p:set>
                                  </p:childTnLst>
                                </p:cTn>
                              </p:par>
                              <p:par>
                                <p:cTn id="37" presetID="45" presetClass="exit" presetSubtype="0" fill="hold" nodeType="withEffect">
                                  <p:stCondLst>
                                    <p:cond delay="0"/>
                                  </p:stCondLst>
                                  <p:childTnLst>
                                    <p:animEffect transition="out" filter="fade">
                                      <p:cBhvr>
                                        <p:cTn id="38" dur="2000"/>
                                        <p:tgtEl>
                                          <p:spTgt spid="3">
                                            <p:txEl>
                                              <p:pRg st="5" end="5"/>
                                            </p:txEl>
                                          </p:spTgt>
                                        </p:tgtEl>
                                      </p:cBhvr>
                                    </p:animEffect>
                                    <p:anim calcmode="lin" valueType="num">
                                      <p:cBhvr>
                                        <p:cTn id="39" dur="2000"/>
                                        <p:tgtEl>
                                          <p:spTgt spid="3">
                                            <p:txEl>
                                              <p:pRg st="5" end="5"/>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40" dur="2000"/>
                                        <p:tgtEl>
                                          <p:spTgt spid="3">
                                            <p:txEl>
                                              <p:pRg st="5" end="5"/>
                                            </p:txEl>
                                          </p:spTgt>
                                        </p:tgtEl>
                                        <p:attrNameLst>
                                          <p:attrName>ppt_h</p:attrName>
                                        </p:attrNameLst>
                                      </p:cBhvr>
                                      <p:tavLst>
                                        <p:tav tm="0">
                                          <p:val>
                                            <p:strVal val="ppt_h"/>
                                          </p:val>
                                        </p:tav>
                                        <p:tav tm="100000">
                                          <p:val>
                                            <p:strVal val="ppt_h"/>
                                          </p:val>
                                        </p:tav>
                                      </p:tavLst>
                                    </p:anim>
                                    <p:set>
                                      <p:cBhvr>
                                        <p:cTn id="41" dur="1" fill="hold">
                                          <p:stCondLst>
                                            <p:cond delay="1999"/>
                                          </p:stCondLst>
                                        </p:cTn>
                                        <p:tgtEl>
                                          <p:spTgt spid="3">
                                            <p:txEl>
                                              <p:pRg st="5" end="5"/>
                                            </p:txEl>
                                          </p:spTgt>
                                        </p:tgtEl>
                                        <p:attrNameLst>
                                          <p:attrName>style.visibility</p:attrName>
                                        </p:attrNameLst>
                                      </p:cBhvr>
                                      <p:to>
                                        <p:strVal val="hidden"/>
                                      </p:to>
                                    </p:set>
                                  </p:childTnLst>
                                </p:cTn>
                              </p:par>
                              <p:par>
                                <p:cTn id="42" presetID="45" presetClass="exit" presetSubtype="0" fill="hold" nodeType="withEffect">
                                  <p:stCondLst>
                                    <p:cond delay="0"/>
                                  </p:stCondLst>
                                  <p:childTnLst>
                                    <p:animEffect transition="out" filter="fade">
                                      <p:cBhvr>
                                        <p:cTn id="43" dur="2000"/>
                                        <p:tgtEl>
                                          <p:spTgt spid="3">
                                            <p:txEl>
                                              <p:pRg st="6" end="6"/>
                                            </p:txEl>
                                          </p:spTgt>
                                        </p:tgtEl>
                                      </p:cBhvr>
                                    </p:animEffect>
                                    <p:anim calcmode="lin" valueType="num">
                                      <p:cBhvr>
                                        <p:cTn id="44" dur="2000"/>
                                        <p:tgtEl>
                                          <p:spTgt spid="3">
                                            <p:txEl>
                                              <p:pRg st="6" end="6"/>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45" dur="2000"/>
                                        <p:tgtEl>
                                          <p:spTgt spid="3">
                                            <p:txEl>
                                              <p:pRg st="6" end="6"/>
                                            </p:txEl>
                                          </p:spTgt>
                                        </p:tgtEl>
                                        <p:attrNameLst>
                                          <p:attrName>ppt_h</p:attrName>
                                        </p:attrNameLst>
                                      </p:cBhvr>
                                      <p:tavLst>
                                        <p:tav tm="0">
                                          <p:val>
                                            <p:strVal val="ppt_h"/>
                                          </p:val>
                                        </p:tav>
                                        <p:tav tm="100000">
                                          <p:val>
                                            <p:strVal val="ppt_h"/>
                                          </p:val>
                                        </p:tav>
                                      </p:tavLst>
                                    </p:anim>
                                    <p:set>
                                      <p:cBhvr>
                                        <p:cTn id="46" dur="1" fill="hold">
                                          <p:stCondLst>
                                            <p:cond delay="1999"/>
                                          </p:stCondLst>
                                        </p:cTn>
                                        <p:tgtEl>
                                          <p:spTgt spid="3">
                                            <p:txEl>
                                              <p:pRg st="6" end="6"/>
                                            </p:txEl>
                                          </p:spTgt>
                                        </p:tgtEl>
                                        <p:attrNameLst>
                                          <p:attrName>style.visibility</p:attrName>
                                        </p:attrNameLst>
                                      </p:cBhvr>
                                      <p:to>
                                        <p:strVal val="hidden"/>
                                      </p:to>
                                    </p:set>
                                  </p:childTnLst>
                                </p:cTn>
                              </p:par>
                              <p:par>
                                <p:cTn id="47" presetID="45" presetClass="exit" presetSubtype="0" fill="hold" nodeType="withEffect">
                                  <p:stCondLst>
                                    <p:cond delay="0"/>
                                  </p:stCondLst>
                                  <p:childTnLst>
                                    <p:animEffect transition="out" filter="fade">
                                      <p:cBhvr>
                                        <p:cTn id="48" dur="2000"/>
                                        <p:tgtEl>
                                          <p:spTgt spid="3">
                                            <p:txEl>
                                              <p:pRg st="7" end="7"/>
                                            </p:txEl>
                                          </p:spTgt>
                                        </p:tgtEl>
                                      </p:cBhvr>
                                    </p:animEffect>
                                    <p:anim calcmode="lin" valueType="num">
                                      <p:cBhvr>
                                        <p:cTn id="49" dur="2000"/>
                                        <p:tgtEl>
                                          <p:spTgt spid="3">
                                            <p:txEl>
                                              <p:pRg st="7" end="7"/>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50" dur="2000"/>
                                        <p:tgtEl>
                                          <p:spTgt spid="3">
                                            <p:txEl>
                                              <p:pRg st="7" end="7"/>
                                            </p:txEl>
                                          </p:spTgt>
                                        </p:tgtEl>
                                        <p:attrNameLst>
                                          <p:attrName>ppt_h</p:attrName>
                                        </p:attrNameLst>
                                      </p:cBhvr>
                                      <p:tavLst>
                                        <p:tav tm="0">
                                          <p:val>
                                            <p:strVal val="ppt_h"/>
                                          </p:val>
                                        </p:tav>
                                        <p:tav tm="100000">
                                          <p:val>
                                            <p:strVal val="ppt_h"/>
                                          </p:val>
                                        </p:tav>
                                      </p:tavLst>
                                    </p:anim>
                                    <p:set>
                                      <p:cBhvr>
                                        <p:cTn id="51" dur="1" fill="hold">
                                          <p:stCondLst>
                                            <p:cond delay="1999"/>
                                          </p:stCondLst>
                                        </p:cTn>
                                        <p:tgtEl>
                                          <p:spTgt spid="3">
                                            <p:txEl>
                                              <p:pRg st="7" end="7"/>
                                            </p:txEl>
                                          </p:spTgt>
                                        </p:tgtEl>
                                        <p:attrNameLst>
                                          <p:attrName>style.visibility</p:attrName>
                                        </p:attrNameLst>
                                      </p:cBhvr>
                                      <p:to>
                                        <p:strVal val="hidden"/>
                                      </p:to>
                                    </p:set>
                                  </p:childTnLst>
                                </p:cTn>
                              </p:par>
                              <p:par>
                                <p:cTn id="52" presetID="45" presetClass="exit" presetSubtype="0" fill="hold" nodeType="withEffect">
                                  <p:stCondLst>
                                    <p:cond delay="0"/>
                                  </p:stCondLst>
                                  <p:childTnLst>
                                    <p:animEffect transition="out" filter="fade">
                                      <p:cBhvr>
                                        <p:cTn id="53" dur="2000"/>
                                        <p:tgtEl>
                                          <p:spTgt spid="3">
                                            <p:txEl>
                                              <p:pRg st="8" end="8"/>
                                            </p:txEl>
                                          </p:spTgt>
                                        </p:tgtEl>
                                      </p:cBhvr>
                                    </p:animEffect>
                                    <p:anim calcmode="lin" valueType="num">
                                      <p:cBhvr>
                                        <p:cTn id="54" dur="2000"/>
                                        <p:tgtEl>
                                          <p:spTgt spid="3">
                                            <p:txEl>
                                              <p:pRg st="8" end="8"/>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55" dur="2000"/>
                                        <p:tgtEl>
                                          <p:spTgt spid="3">
                                            <p:txEl>
                                              <p:pRg st="8" end="8"/>
                                            </p:txEl>
                                          </p:spTgt>
                                        </p:tgtEl>
                                        <p:attrNameLst>
                                          <p:attrName>ppt_h</p:attrName>
                                        </p:attrNameLst>
                                      </p:cBhvr>
                                      <p:tavLst>
                                        <p:tav tm="0">
                                          <p:val>
                                            <p:strVal val="ppt_h"/>
                                          </p:val>
                                        </p:tav>
                                        <p:tav tm="100000">
                                          <p:val>
                                            <p:strVal val="ppt_h"/>
                                          </p:val>
                                        </p:tav>
                                      </p:tavLst>
                                    </p:anim>
                                    <p:set>
                                      <p:cBhvr>
                                        <p:cTn id="56" dur="1" fill="hold">
                                          <p:stCondLst>
                                            <p:cond delay="1999"/>
                                          </p:stCondLst>
                                        </p:cTn>
                                        <p:tgtEl>
                                          <p:spTgt spid="3">
                                            <p:txEl>
                                              <p:pRg st="8" end="8"/>
                                            </p:txEl>
                                          </p:spTgt>
                                        </p:tgtEl>
                                        <p:attrNameLst>
                                          <p:attrName>style.visibility</p:attrName>
                                        </p:attrNameLst>
                                      </p:cBhvr>
                                      <p:to>
                                        <p:strVal val="hidden"/>
                                      </p:to>
                                    </p:set>
                                  </p:childTnLst>
                                </p:cTn>
                              </p:par>
                              <p:par>
                                <p:cTn id="57" presetID="45" presetClass="exit" presetSubtype="0" fill="hold" nodeType="withEffect">
                                  <p:stCondLst>
                                    <p:cond delay="0"/>
                                  </p:stCondLst>
                                  <p:childTnLst>
                                    <p:animEffect transition="out" filter="fade">
                                      <p:cBhvr>
                                        <p:cTn id="58" dur="2000"/>
                                        <p:tgtEl>
                                          <p:spTgt spid="3">
                                            <p:txEl>
                                              <p:pRg st="9" end="9"/>
                                            </p:txEl>
                                          </p:spTgt>
                                        </p:tgtEl>
                                      </p:cBhvr>
                                    </p:animEffect>
                                    <p:anim calcmode="lin" valueType="num">
                                      <p:cBhvr>
                                        <p:cTn id="59" dur="2000"/>
                                        <p:tgtEl>
                                          <p:spTgt spid="3">
                                            <p:txEl>
                                              <p:pRg st="9" end="9"/>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60" dur="2000"/>
                                        <p:tgtEl>
                                          <p:spTgt spid="3">
                                            <p:txEl>
                                              <p:pRg st="9" end="9"/>
                                            </p:txEl>
                                          </p:spTgt>
                                        </p:tgtEl>
                                        <p:attrNameLst>
                                          <p:attrName>ppt_h</p:attrName>
                                        </p:attrNameLst>
                                      </p:cBhvr>
                                      <p:tavLst>
                                        <p:tav tm="0">
                                          <p:val>
                                            <p:strVal val="ppt_h"/>
                                          </p:val>
                                        </p:tav>
                                        <p:tav tm="100000">
                                          <p:val>
                                            <p:strVal val="ppt_h"/>
                                          </p:val>
                                        </p:tav>
                                      </p:tavLst>
                                    </p:anim>
                                    <p:set>
                                      <p:cBhvr>
                                        <p:cTn id="61" dur="1" fill="hold">
                                          <p:stCondLst>
                                            <p:cond delay="1999"/>
                                          </p:stCondLst>
                                        </p:cTn>
                                        <p:tgtEl>
                                          <p:spTgt spid="3">
                                            <p:txEl>
                                              <p:pRg st="9" end="9"/>
                                            </p:txEl>
                                          </p:spTgt>
                                        </p:tgtEl>
                                        <p:attrNameLst>
                                          <p:attrName>style.visibility</p:attrName>
                                        </p:attrNameLst>
                                      </p:cBhvr>
                                      <p:to>
                                        <p:strVal val="hidden"/>
                                      </p:to>
                                    </p:set>
                                  </p:childTnLst>
                                </p:cTn>
                              </p:par>
                              <p:par>
                                <p:cTn id="62" presetID="45" presetClass="exit" presetSubtype="0" fill="hold" nodeType="withEffect">
                                  <p:stCondLst>
                                    <p:cond delay="0"/>
                                  </p:stCondLst>
                                  <p:childTnLst>
                                    <p:animEffect transition="out" filter="fade">
                                      <p:cBhvr>
                                        <p:cTn id="63" dur="2000"/>
                                        <p:tgtEl>
                                          <p:spTgt spid="3">
                                            <p:txEl>
                                              <p:pRg st="10" end="10"/>
                                            </p:txEl>
                                          </p:spTgt>
                                        </p:tgtEl>
                                      </p:cBhvr>
                                    </p:animEffect>
                                    <p:anim calcmode="lin" valueType="num">
                                      <p:cBhvr>
                                        <p:cTn id="64" dur="2000"/>
                                        <p:tgtEl>
                                          <p:spTgt spid="3">
                                            <p:txEl>
                                              <p:pRg st="10" end="10"/>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65" dur="2000"/>
                                        <p:tgtEl>
                                          <p:spTgt spid="3">
                                            <p:txEl>
                                              <p:pRg st="10" end="10"/>
                                            </p:txEl>
                                          </p:spTgt>
                                        </p:tgtEl>
                                        <p:attrNameLst>
                                          <p:attrName>ppt_h</p:attrName>
                                        </p:attrNameLst>
                                      </p:cBhvr>
                                      <p:tavLst>
                                        <p:tav tm="0">
                                          <p:val>
                                            <p:strVal val="ppt_h"/>
                                          </p:val>
                                        </p:tav>
                                        <p:tav tm="100000">
                                          <p:val>
                                            <p:strVal val="ppt_h"/>
                                          </p:val>
                                        </p:tav>
                                      </p:tavLst>
                                    </p:anim>
                                    <p:set>
                                      <p:cBhvr>
                                        <p:cTn id="66" dur="1" fill="hold">
                                          <p:stCondLst>
                                            <p:cond delay="1999"/>
                                          </p:stCondLst>
                                        </p:cTn>
                                        <p:tgtEl>
                                          <p:spTgt spid="3">
                                            <p:txEl>
                                              <p:pRg st="10" end="1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b="1" dirty="0"/>
              <a:t>Functions:</a:t>
            </a:r>
            <a:endParaRPr lang="en-IN" dirty="0"/>
          </a:p>
        </p:txBody>
      </p:sp>
      <p:sp>
        <p:nvSpPr>
          <p:cNvPr id="3" name="Content Placeholder 2"/>
          <p:cNvSpPr>
            <a:spLocks noGrp="1"/>
          </p:cNvSpPr>
          <p:nvPr>
            <p:ph idx="1"/>
          </p:nvPr>
        </p:nvSpPr>
        <p:spPr/>
        <p:txBody>
          <a:bodyPr>
            <a:normAutofit lnSpcReduction="10000"/>
          </a:bodyPr>
          <a:lstStyle/>
          <a:p>
            <a:r>
              <a:rPr lang="en-IN" b="1" dirty="0"/>
              <a:t>updateMessage(x</a:t>
            </a:r>
            <a:r>
              <a:rPr lang="en-IN" b="1" dirty="0" smtClean="0"/>
              <a:t>)</a:t>
            </a:r>
            <a:r>
              <a:rPr lang="en-US" dirty="0"/>
              <a:t> : Updates the </a:t>
            </a:r>
            <a:r>
              <a:rPr lang="en-US" dirty="0" smtClean="0"/>
              <a:t>message </a:t>
            </a:r>
            <a:r>
              <a:rPr lang="en-US" dirty="0"/>
              <a:t>label with the given text </a:t>
            </a:r>
            <a:r>
              <a:rPr lang="en-US" dirty="0" smtClean="0"/>
              <a:t>‘</a:t>
            </a:r>
            <a:r>
              <a:rPr lang="en-IN" b="1" dirty="0" smtClean="0"/>
              <a:t>x’</a:t>
            </a:r>
          </a:p>
          <a:p>
            <a:r>
              <a:rPr lang="en-IN" b="1" dirty="0"/>
              <a:t>updateUserScore</a:t>
            </a:r>
            <a:r>
              <a:rPr lang="en-IN" b="1" dirty="0" smtClean="0"/>
              <a:t>()</a:t>
            </a:r>
            <a:r>
              <a:rPr lang="en-US" dirty="0"/>
              <a:t> : Updates the user's score label by incrementing it by 1</a:t>
            </a:r>
            <a:r>
              <a:rPr lang="en-US" dirty="0" smtClean="0"/>
              <a:t>.</a:t>
            </a:r>
          </a:p>
          <a:p>
            <a:r>
              <a:rPr lang="en-IN" b="1" dirty="0"/>
              <a:t>updatecompScore</a:t>
            </a:r>
            <a:r>
              <a:rPr lang="en-IN" b="1" dirty="0" smtClean="0"/>
              <a:t>()</a:t>
            </a:r>
            <a:r>
              <a:rPr lang="en-US" dirty="0"/>
              <a:t> : Updates the computer's score label by incrementing it by 1.</a:t>
            </a:r>
          </a:p>
          <a:p>
            <a:pPr marL="0" indent="0">
              <a:buNone/>
            </a:pPr>
            <a:r>
              <a:rPr lang="en-US" dirty="0" smtClean="0"/>
              <a:t/>
            </a:r>
            <a:br>
              <a:rPr lang="en-US" dirty="0" smtClean="0"/>
            </a:br>
            <a:r>
              <a:rPr lang="en-US" sz="3500" b="1" dirty="0" smtClean="0"/>
              <a:t>.</a:t>
            </a:r>
            <a:r>
              <a:rPr lang="en-IN" b="1" dirty="0" err="1" smtClean="0"/>
              <a:t>checkwin</a:t>
            </a:r>
            <a:r>
              <a:rPr lang="en-IN" b="1" dirty="0" smtClean="0"/>
              <a:t>(player</a:t>
            </a:r>
            <a:r>
              <a:rPr lang="en-IN" b="1" dirty="0"/>
              <a:t>, computer</a:t>
            </a:r>
            <a:r>
              <a:rPr lang="en-IN" b="1" dirty="0" smtClean="0"/>
              <a:t>)</a:t>
            </a:r>
            <a:r>
              <a:rPr lang="en-US" dirty="0"/>
              <a:t> : Determines the winner based on the player's and computer's choices and updates the message label and scores accordingly</a:t>
            </a:r>
            <a:r>
              <a:rPr lang="en-US" dirty="0" smtClean="0"/>
              <a:t>.</a:t>
            </a:r>
          </a:p>
          <a:p>
            <a:r>
              <a:rPr lang="en-IN" b="1" dirty="0" err="1"/>
              <a:t>updatechoice</a:t>
            </a:r>
            <a:r>
              <a:rPr lang="en-IN" b="1" dirty="0"/>
              <a:t>(x</a:t>
            </a:r>
            <a:r>
              <a:rPr lang="en-IN" b="1" dirty="0" smtClean="0"/>
              <a:t>)</a:t>
            </a:r>
            <a:r>
              <a:rPr lang="en-US" dirty="0"/>
              <a:t> : Updates the choices made by the user and computer, checks for the winner, and updates the GUI accordingly.</a:t>
            </a:r>
            <a:endParaRPr lang="en-IN" dirty="0"/>
          </a:p>
        </p:txBody>
      </p:sp>
    </p:spTree>
    <p:extLst>
      <p:ext uri="{BB962C8B-B14F-4D97-AF65-F5344CB8AC3E}">
        <p14:creationId xmlns:p14="http://schemas.microsoft.com/office/powerpoint/2010/main" xmlns="" val="81001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Buttons:</a:t>
            </a:r>
            <a:endParaRPr lang="en-IN" dirty="0"/>
          </a:p>
        </p:txBody>
      </p:sp>
      <p:sp>
        <p:nvSpPr>
          <p:cNvPr id="3" name="Content Placeholder 2"/>
          <p:cNvSpPr>
            <a:spLocks noGrp="1"/>
          </p:cNvSpPr>
          <p:nvPr>
            <p:ph idx="1"/>
          </p:nvPr>
        </p:nvSpPr>
        <p:spPr/>
        <p:txBody>
          <a:bodyPr>
            <a:normAutofit lnSpcReduction="10000"/>
          </a:bodyPr>
          <a:lstStyle/>
          <a:p>
            <a:r>
              <a:rPr lang="en-US" dirty="0"/>
              <a:t>Buttons are provided for the user to select their move (rock, paper, or scissors</a:t>
            </a:r>
            <a:r>
              <a:rPr lang="en-US" dirty="0" smtClean="0"/>
              <a:t>).</a:t>
            </a:r>
            <a:br>
              <a:rPr lang="en-US" dirty="0" smtClean="0"/>
            </a:br>
            <a:r>
              <a:rPr lang="en-US" b="1" dirty="0" smtClean="0"/>
              <a:t>.</a:t>
            </a:r>
            <a:r>
              <a:rPr lang="en-US" dirty="0" smtClean="0"/>
              <a:t>Each </a:t>
            </a:r>
            <a:r>
              <a:rPr lang="en-US" dirty="0"/>
              <a:t>button is associated with a command that triggers </a:t>
            </a:r>
            <a:r>
              <a:rPr lang="en-US" dirty="0" smtClean="0"/>
              <a:t>the ‘</a:t>
            </a:r>
            <a:r>
              <a:rPr lang="en-IN" b="1" dirty="0" smtClean="0"/>
              <a:t>updatechoice()’</a:t>
            </a:r>
            <a:r>
              <a:rPr lang="en-US" dirty="0"/>
              <a:t> function with the corresponding choice</a:t>
            </a:r>
            <a:r>
              <a:rPr lang="en-US" dirty="0" smtClean="0"/>
              <a:t>.</a:t>
            </a:r>
          </a:p>
          <a:p>
            <a:pPr marL="0" indent="0">
              <a:buNone/>
            </a:pPr>
            <a:r>
              <a:rPr lang="en-US" b="1" dirty="0" smtClean="0"/>
              <a:t>Usage</a:t>
            </a:r>
            <a:r>
              <a:rPr lang="en-US" b="1" dirty="0"/>
              <a:t>:</a:t>
            </a:r>
          </a:p>
          <a:p>
            <a:r>
              <a:rPr lang="en-US" dirty="0"/>
              <a:t>Run the script.</a:t>
            </a:r>
          </a:p>
          <a:p>
            <a:r>
              <a:rPr lang="en-US" dirty="0"/>
              <a:t>Click on one of the buttons (Rock, Paper, or Scissor) to make your move.</a:t>
            </a:r>
          </a:p>
          <a:p>
            <a:r>
              <a:rPr lang="en-US" dirty="0"/>
              <a:t>The computer will randomly select its move.</a:t>
            </a:r>
          </a:p>
          <a:p>
            <a:r>
              <a:rPr lang="en-US" dirty="0"/>
              <a:t>The winner will be determined based on the game rules, and the scores will be updated accordingly.</a:t>
            </a:r>
          </a:p>
          <a:p>
            <a:r>
              <a:rPr lang="en-US" dirty="0"/>
              <a:t>Continue playing until you decide to exit the game.</a:t>
            </a:r>
          </a:p>
          <a:p>
            <a:endParaRPr lang="en-IN" dirty="0"/>
          </a:p>
        </p:txBody>
      </p:sp>
    </p:spTree>
    <p:extLst>
      <p:ext uri="{BB962C8B-B14F-4D97-AF65-F5344CB8AC3E}">
        <p14:creationId xmlns:p14="http://schemas.microsoft.com/office/powerpoint/2010/main" xmlns="" val="1459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3">
                                            <p:txEl>
                                              <p:pRg st="0" end="0"/>
                                            </p:txEl>
                                          </p:spTgt>
                                        </p:tgtEl>
                                      </p:cBhvr>
                                    </p:animEffect>
                                    <p:animScale>
                                      <p:cBhvr>
                                        <p:cTn id="15" dur="250" autoRev="1" fill="hold"/>
                                        <p:tgtEl>
                                          <p:spTgt spid="3">
                                            <p:txEl>
                                              <p:pRg st="0" end="0"/>
                                            </p:txEl>
                                          </p:spTgt>
                                        </p:tgtEl>
                                      </p:cBhvr>
                                      <p:by x="105000" y="105000"/>
                                    </p:animScale>
                                  </p:childTnLst>
                                </p:cTn>
                              </p:par>
                              <p:par>
                                <p:cTn id="16" presetID="26" presetClass="emph" presetSubtype="0" fill="hold" nodeType="withEffect">
                                  <p:stCondLst>
                                    <p:cond delay="0"/>
                                  </p:stCondLst>
                                  <p:childTnLst>
                                    <p:animEffect transition="out" filter="fade">
                                      <p:cBhvr>
                                        <p:cTn id="17" dur="500" tmFilter="0, 0; .2, .5; .8, .5; 1, 0"/>
                                        <p:tgtEl>
                                          <p:spTgt spid="3">
                                            <p:txEl>
                                              <p:pRg st="1" end="1"/>
                                            </p:txEl>
                                          </p:spTgt>
                                        </p:tgtEl>
                                      </p:cBhvr>
                                    </p:animEffect>
                                    <p:animScale>
                                      <p:cBhvr>
                                        <p:cTn id="18" dur="250" autoRev="1" fill="hold"/>
                                        <p:tgtEl>
                                          <p:spTgt spid="3">
                                            <p:txEl>
                                              <p:pRg st="1" end="1"/>
                                            </p:txEl>
                                          </p:spTgt>
                                        </p:tgtEl>
                                      </p:cBhvr>
                                      <p:by x="105000" y="105000"/>
                                    </p:animScale>
                                  </p:childTnLst>
                                </p:cTn>
                              </p:par>
                              <p:par>
                                <p:cTn id="19" presetID="26" presetClass="emph" presetSubtype="0" fill="hold" nodeType="withEffect">
                                  <p:stCondLst>
                                    <p:cond delay="0"/>
                                  </p:stCondLst>
                                  <p:childTnLst>
                                    <p:animEffect transition="out" filter="fade">
                                      <p:cBhvr>
                                        <p:cTn id="20" dur="500" tmFilter="0, 0; .2, .5; .8, .5; 1, 0"/>
                                        <p:tgtEl>
                                          <p:spTgt spid="3">
                                            <p:txEl>
                                              <p:pRg st="2" end="2"/>
                                            </p:txEl>
                                          </p:spTgt>
                                        </p:tgtEl>
                                      </p:cBhvr>
                                    </p:animEffect>
                                    <p:animScale>
                                      <p:cBhvr>
                                        <p:cTn id="21" dur="250" autoRev="1" fill="hold"/>
                                        <p:tgtEl>
                                          <p:spTgt spid="3">
                                            <p:txEl>
                                              <p:pRg st="2" end="2"/>
                                            </p:txEl>
                                          </p:spTgt>
                                        </p:tgtEl>
                                      </p:cBhvr>
                                      <p:by x="105000" y="105000"/>
                                    </p:animScale>
                                  </p:childTnLst>
                                </p:cTn>
                              </p:par>
                              <p:par>
                                <p:cTn id="22" presetID="26" presetClass="emph" presetSubtype="0" fill="hold" nodeType="withEffect">
                                  <p:stCondLst>
                                    <p:cond delay="0"/>
                                  </p:stCondLst>
                                  <p:childTnLst>
                                    <p:animEffect transition="out" filter="fade">
                                      <p:cBhvr>
                                        <p:cTn id="23" dur="500" tmFilter="0, 0; .2, .5; .8, .5; 1, 0"/>
                                        <p:tgtEl>
                                          <p:spTgt spid="3">
                                            <p:txEl>
                                              <p:pRg st="3" end="3"/>
                                            </p:txEl>
                                          </p:spTgt>
                                        </p:tgtEl>
                                      </p:cBhvr>
                                    </p:animEffect>
                                    <p:animScale>
                                      <p:cBhvr>
                                        <p:cTn id="24" dur="250" autoRev="1" fill="hold"/>
                                        <p:tgtEl>
                                          <p:spTgt spid="3">
                                            <p:txEl>
                                              <p:pRg st="3" end="3"/>
                                            </p:txEl>
                                          </p:spTgt>
                                        </p:tgtEl>
                                      </p:cBhvr>
                                      <p:by x="105000" y="105000"/>
                                    </p:animScale>
                                  </p:childTnLst>
                                </p:cTn>
                              </p:par>
                              <p:par>
                                <p:cTn id="25" presetID="26" presetClass="emph" presetSubtype="0" fill="hold" nodeType="withEffect">
                                  <p:stCondLst>
                                    <p:cond delay="0"/>
                                  </p:stCondLst>
                                  <p:childTnLst>
                                    <p:animEffect transition="out" filter="fade">
                                      <p:cBhvr>
                                        <p:cTn id="26" dur="500" tmFilter="0, 0; .2, .5; .8, .5; 1, 0"/>
                                        <p:tgtEl>
                                          <p:spTgt spid="3">
                                            <p:txEl>
                                              <p:pRg st="4" end="4"/>
                                            </p:txEl>
                                          </p:spTgt>
                                        </p:tgtEl>
                                      </p:cBhvr>
                                    </p:animEffect>
                                    <p:animScale>
                                      <p:cBhvr>
                                        <p:cTn id="27" dur="250" autoRev="1" fill="hold"/>
                                        <p:tgtEl>
                                          <p:spTgt spid="3">
                                            <p:txEl>
                                              <p:pRg st="4" end="4"/>
                                            </p:txEl>
                                          </p:spTgt>
                                        </p:tgtEl>
                                      </p:cBhvr>
                                      <p:by x="105000" y="105000"/>
                                    </p:animScale>
                                  </p:childTnLst>
                                </p:cTn>
                              </p:par>
                              <p:par>
                                <p:cTn id="28" presetID="26" presetClass="emph" presetSubtype="0" fill="hold" nodeType="withEffect">
                                  <p:stCondLst>
                                    <p:cond delay="0"/>
                                  </p:stCondLst>
                                  <p:childTnLst>
                                    <p:animEffect transition="out" filter="fade">
                                      <p:cBhvr>
                                        <p:cTn id="29" dur="500" tmFilter="0, 0; .2, .5; .8, .5; 1, 0"/>
                                        <p:tgtEl>
                                          <p:spTgt spid="3">
                                            <p:txEl>
                                              <p:pRg st="5" end="5"/>
                                            </p:txEl>
                                          </p:spTgt>
                                        </p:tgtEl>
                                      </p:cBhvr>
                                    </p:animEffect>
                                    <p:animScale>
                                      <p:cBhvr>
                                        <p:cTn id="30" dur="250" autoRev="1" fill="hold"/>
                                        <p:tgtEl>
                                          <p:spTgt spid="3">
                                            <p:txEl>
                                              <p:pRg st="5" end="5"/>
                                            </p:txEl>
                                          </p:spTgt>
                                        </p:tgtEl>
                                      </p:cBhvr>
                                      <p:by x="105000" y="105000"/>
                                    </p:animScale>
                                  </p:childTnLst>
                                </p:cTn>
                              </p:par>
                              <p:par>
                                <p:cTn id="31" presetID="26" presetClass="emph" presetSubtype="0" fill="hold" nodeType="withEffect">
                                  <p:stCondLst>
                                    <p:cond delay="0"/>
                                  </p:stCondLst>
                                  <p:childTnLst>
                                    <p:animEffect transition="out" filter="fade">
                                      <p:cBhvr>
                                        <p:cTn id="32" dur="500" tmFilter="0, 0; .2, .5; .8, .5; 1, 0"/>
                                        <p:tgtEl>
                                          <p:spTgt spid="3">
                                            <p:txEl>
                                              <p:pRg st="6" end="6"/>
                                            </p:txEl>
                                          </p:spTgt>
                                        </p:tgtEl>
                                      </p:cBhvr>
                                    </p:animEffect>
                                    <p:animScale>
                                      <p:cBhvr>
                                        <p:cTn id="33" dur="250" autoRev="1" fill="hold"/>
                                        <p:tgtEl>
                                          <p:spTgt spid="3">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Dependencies:</a:t>
            </a:r>
            <a:br>
              <a:rPr lang="en-IN" b="1" dirty="0"/>
            </a:br>
            <a:endParaRPr lang="en-IN" dirty="0"/>
          </a:p>
        </p:txBody>
      </p:sp>
      <p:sp>
        <p:nvSpPr>
          <p:cNvPr id="3" name="Content Placeholder 2"/>
          <p:cNvSpPr>
            <a:spLocks noGrp="1"/>
          </p:cNvSpPr>
          <p:nvPr>
            <p:ph idx="1"/>
          </p:nvPr>
        </p:nvSpPr>
        <p:spPr/>
        <p:txBody>
          <a:bodyPr/>
          <a:lstStyle/>
          <a:p>
            <a:r>
              <a:rPr lang="en-US" dirty="0"/>
              <a:t>Tkinter (for GUI)</a:t>
            </a:r>
          </a:p>
          <a:p>
            <a:r>
              <a:rPr lang="en-US" dirty="0"/>
              <a:t>PIL (for image processing)</a:t>
            </a:r>
          </a:p>
          <a:p>
            <a:r>
              <a:rPr lang="en-US" dirty="0"/>
              <a:t>random (for generating random choices)</a:t>
            </a:r>
          </a:p>
          <a:p>
            <a:r>
              <a:rPr lang="en-US" dirty="0" err="1"/>
              <a:t>playsound</a:t>
            </a:r>
            <a:r>
              <a:rPr lang="en-US" dirty="0"/>
              <a:t> (for playing sound effects)</a:t>
            </a:r>
          </a:p>
          <a:p>
            <a:r>
              <a:rPr lang="en-US" dirty="0" err="1"/>
              <a:t>pygame</a:t>
            </a:r>
            <a:r>
              <a:rPr lang="en-US" dirty="0"/>
              <a:t> (for playing background music)</a:t>
            </a:r>
          </a:p>
          <a:p>
            <a:pPr marL="0" indent="0">
              <a:buNone/>
            </a:pPr>
            <a:endParaRPr lang="en-US" dirty="0"/>
          </a:p>
        </p:txBody>
      </p:sp>
    </p:spTree>
    <p:extLst>
      <p:ext uri="{BB962C8B-B14F-4D97-AF65-F5344CB8AC3E}">
        <p14:creationId xmlns:p14="http://schemas.microsoft.com/office/powerpoint/2010/main" xmlns="" val="308852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Note:</a:t>
            </a:r>
            <a:br>
              <a:rPr lang="en-IN" b="1" dirty="0"/>
            </a:br>
            <a:endParaRPr lang="en-IN" dirty="0"/>
          </a:p>
        </p:txBody>
      </p:sp>
      <p:sp>
        <p:nvSpPr>
          <p:cNvPr id="3" name="Content Placeholder 2"/>
          <p:cNvSpPr>
            <a:spLocks noGrp="1"/>
          </p:cNvSpPr>
          <p:nvPr>
            <p:ph idx="1"/>
          </p:nvPr>
        </p:nvSpPr>
        <p:spPr/>
        <p:txBody>
          <a:bodyPr/>
          <a:lstStyle/>
          <a:p>
            <a:r>
              <a:rPr lang="en-IN" dirty="0"/>
              <a:t>Make sure to have the required image and sound files ("rock-comp.jpeg", "paper-user.jpeg", "scissors-user.jpeg", "rock-user.jpeg", "paper-comp.jpeg", "scissors_comp.jpeg", "bg.mp3", "it's a tie.mp3", "you_loss.mp3", "you_win.mp3") in the same directory as the script for proper functioning</a:t>
            </a:r>
            <a:r>
              <a:rPr lang="en-IN" dirty="0" smtClean="0"/>
              <a:t>.</a:t>
            </a:r>
          </a:p>
          <a:p>
            <a:r>
              <a:rPr lang="en-US" dirty="0"/>
              <a:t>This documentation provides an overview of the game, its features, components</a:t>
            </a:r>
            <a:r>
              <a:rPr lang="en-US" dirty="0" smtClean="0"/>
              <a:t>,</a:t>
            </a:r>
            <a:r>
              <a:rPr lang="en-US" dirty="0"/>
              <a:t> usage instructions, and dependencies. You can refer to this documentation for understanding the functionality of the provided code.</a:t>
            </a:r>
            <a:endParaRPr lang="en-IN" dirty="0"/>
          </a:p>
        </p:txBody>
      </p:sp>
    </p:spTree>
    <p:extLst>
      <p:ext uri="{BB962C8B-B14F-4D97-AF65-F5344CB8AC3E}">
        <p14:creationId xmlns:p14="http://schemas.microsoft.com/office/powerpoint/2010/main" xmlns="" val="27487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3">
                                            <p:txEl>
                                              <p:pRg st="0" end="0"/>
                                            </p:txEl>
                                          </p:spTgt>
                                        </p:tgtEl>
                                        <p:attrNameLst>
                                          <p:attrName>r</p:attrName>
                                        </p:attrNameLst>
                                      </p:cBhvr>
                                    </p:animRot>
                                    <p:animRot by="-240000">
                                      <p:cBhvr>
                                        <p:cTn id="12" dur="200" fill="hold">
                                          <p:stCondLst>
                                            <p:cond delay="200"/>
                                          </p:stCondLst>
                                        </p:cTn>
                                        <p:tgtEl>
                                          <p:spTgt spid="3">
                                            <p:txEl>
                                              <p:pRg st="0" end="0"/>
                                            </p:txEl>
                                          </p:spTgt>
                                        </p:tgtEl>
                                        <p:attrNameLst>
                                          <p:attrName>r</p:attrName>
                                        </p:attrNameLst>
                                      </p:cBhvr>
                                    </p:animRot>
                                    <p:animRot by="240000">
                                      <p:cBhvr>
                                        <p:cTn id="13" dur="200" fill="hold">
                                          <p:stCondLst>
                                            <p:cond delay="400"/>
                                          </p:stCondLst>
                                        </p:cTn>
                                        <p:tgtEl>
                                          <p:spTgt spid="3">
                                            <p:txEl>
                                              <p:pRg st="0" end="0"/>
                                            </p:txEl>
                                          </p:spTgt>
                                        </p:tgtEl>
                                        <p:attrNameLst>
                                          <p:attrName>r</p:attrName>
                                        </p:attrNameLst>
                                      </p:cBhvr>
                                    </p:animRot>
                                    <p:animRot by="-240000">
                                      <p:cBhvr>
                                        <p:cTn id="14" dur="200" fill="hold">
                                          <p:stCondLst>
                                            <p:cond delay="600"/>
                                          </p:stCondLst>
                                        </p:cTn>
                                        <p:tgtEl>
                                          <p:spTgt spid="3">
                                            <p:txEl>
                                              <p:pRg st="0" end="0"/>
                                            </p:txEl>
                                          </p:spTgt>
                                        </p:tgtEl>
                                        <p:attrNameLst>
                                          <p:attrName>r</p:attrName>
                                        </p:attrNameLst>
                                      </p:cBhvr>
                                    </p:animRot>
                                    <p:animRot by="120000">
                                      <p:cBhvr>
                                        <p:cTn id="15" dur="200" fill="hold">
                                          <p:stCondLst>
                                            <p:cond delay="800"/>
                                          </p:stCondLst>
                                        </p:cTn>
                                        <p:tgtEl>
                                          <p:spTgt spid="3">
                                            <p:txEl>
                                              <p:pRg st="0" end="0"/>
                                            </p:txEl>
                                          </p:spTgt>
                                        </p:tgtEl>
                                        <p:attrNameLst>
                                          <p:attrName>r</p:attrName>
                                        </p:attrNameLst>
                                      </p:cBhvr>
                                    </p:animRot>
                                  </p:childTnLst>
                                </p:cTn>
                              </p:par>
                              <p:par>
                                <p:cTn id="16" presetID="32" presetClass="emph" presetSubtype="0" fill="hold" nodeType="withEffect">
                                  <p:stCondLst>
                                    <p:cond delay="0"/>
                                  </p:stCondLst>
                                  <p:childTnLst>
                                    <p:animRot by="120000">
                                      <p:cBhvr>
                                        <p:cTn id="17" dur="100" fill="hold">
                                          <p:stCondLst>
                                            <p:cond delay="0"/>
                                          </p:stCondLst>
                                        </p:cTn>
                                        <p:tgtEl>
                                          <p:spTgt spid="3">
                                            <p:txEl>
                                              <p:pRg st="1" end="1"/>
                                            </p:txEl>
                                          </p:spTgt>
                                        </p:tgtEl>
                                        <p:attrNameLst>
                                          <p:attrName>r</p:attrName>
                                        </p:attrNameLst>
                                      </p:cBhvr>
                                    </p:animRot>
                                    <p:animRot by="-240000">
                                      <p:cBhvr>
                                        <p:cTn id="18" dur="200" fill="hold">
                                          <p:stCondLst>
                                            <p:cond delay="200"/>
                                          </p:stCondLst>
                                        </p:cTn>
                                        <p:tgtEl>
                                          <p:spTgt spid="3">
                                            <p:txEl>
                                              <p:pRg st="1" end="1"/>
                                            </p:txEl>
                                          </p:spTgt>
                                        </p:tgtEl>
                                        <p:attrNameLst>
                                          <p:attrName>r</p:attrName>
                                        </p:attrNameLst>
                                      </p:cBhvr>
                                    </p:animRot>
                                    <p:animRot by="240000">
                                      <p:cBhvr>
                                        <p:cTn id="19" dur="200" fill="hold">
                                          <p:stCondLst>
                                            <p:cond delay="400"/>
                                          </p:stCondLst>
                                        </p:cTn>
                                        <p:tgtEl>
                                          <p:spTgt spid="3">
                                            <p:txEl>
                                              <p:pRg st="1" end="1"/>
                                            </p:txEl>
                                          </p:spTgt>
                                        </p:tgtEl>
                                        <p:attrNameLst>
                                          <p:attrName>r</p:attrName>
                                        </p:attrNameLst>
                                      </p:cBhvr>
                                    </p:animRot>
                                    <p:animRot by="-240000">
                                      <p:cBhvr>
                                        <p:cTn id="20" dur="200" fill="hold">
                                          <p:stCondLst>
                                            <p:cond delay="600"/>
                                          </p:stCondLst>
                                        </p:cTn>
                                        <p:tgtEl>
                                          <p:spTgt spid="3">
                                            <p:txEl>
                                              <p:pRg st="1" end="1"/>
                                            </p:txEl>
                                          </p:spTgt>
                                        </p:tgtEl>
                                        <p:attrNameLst>
                                          <p:attrName>r</p:attrName>
                                        </p:attrNameLst>
                                      </p:cBhvr>
                                    </p:animRot>
                                    <p:animRot by="120000">
                                      <p:cBhvr>
                                        <p:cTn id="21" dur="200" fill="hold">
                                          <p:stCondLst>
                                            <p:cond delay="800"/>
                                          </p:stCondLst>
                                        </p:cTn>
                                        <p:tgtEl>
                                          <p:spTgt spid="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Acknowledgment</a:t>
            </a:r>
          </a:p>
        </p:txBody>
      </p:sp>
      <p:sp>
        <p:nvSpPr>
          <p:cNvPr id="3" name="Content Placeholder 2"/>
          <p:cNvSpPr>
            <a:spLocks noGrp="1"/>
          </p:cNvSpPr>
          <p:nvPr>
            <p:ph idx="1"/>
          </p:nvPr>
        </p:nvSpPr>
        <p:spPr/>
        <p:txBody>
          <a:bodyPr/>
          <a:lstStyle/>
          <a:p>
            <a:r>
              <a:rPr lang="en-US" dirty="0"/>
              <a:t>We would like to express our gratitude to everyone who contributed directly or indirectly to the development and completion of this project.</a:t>
            </a:r>
          </a:p>
          <a:p>
            <a:r>
              <a:rPr lang="en-US" dirty="0"/>
              <a:t>Special thanks to [mention any specific individuals, organizations, or resources] for their support, guidance, and inspiration.</a:t>
            </a:r>
          </a:p>
          <a:p>
            <a:r>
              <a:rPr lang="en-US" dirty="0"/>
              <a:t>Your assistance and encouragement have been invaluable throughout the journey of creating this Rock Paper Scissors game.</a:t>
            </a:r>
          </a:p>
          <a:p>
            <a:endParaRPr lang="en-IN" dirty="0"/>
          </a:p>
        </p:txBody>
      </p:sp>
    </p:spTree>
    <p:extLst>
      <p:ext uri="{BB962C8B-B14F-4D97-AF65-F5344CB8AC3E}">
        <p14:creationId xmlns:p14="http://schemas.microsoft.com/office/powerpoint/2010/main" xmlns="" val="565578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65</TotalTime>
  <Words>602</Words>
  <Application>Microsoft Office PowerPoint</Application>
  <PresentationFormat>Custom</PresentationFormat>
  <Paragraphs>59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vt:lpstr>
      <vt:lpstr>Slide 1</vt:lpstr>
      <vt:lpstr>Rock Paper Scissor Game </vt:lpstr>
      <vt:lpstr> Features: </vt:lpstr>
      <vt:lpstr>Components: </vt:lpstr>
      <vt:lpstr> Functions:</vt:lpstr>
      <vt:lpstr>Buttons:</vt:lpstr>
      <vt:lpstr>Dependencies: </vt:lpstr>
      <vt:lpstr>Note: </vt:lpstr>
      <vt:lpstr>Acknowledgment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 Roy</dc:creator>
  <cp:lastModifiedBy>SOURAV NANDI</cp:lastModifiedBy>
  <cp:revision>10</cp:revision>
  <dcterms:created xsi:type="dcterms:W3CDTF">2024-03-09T07:51:07Z</dcterms:created>
  <dcterms:modified xsi:type="dcterms:W3CDTF">2024-03-11T06:17:33Z</dcterms:modified>
</cp:coreProperties>
</file>