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uravPaul-01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4721016"/>
            <a:ext cx="798018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Sourav Paul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Sourav Paul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Ramaiah Institute of Technology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Masters In Computer Application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38303"/>
            <a:ext cx="1102961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Security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Combining steganography with blockchain for ultra-secure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8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easily detectable and can raise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secure way to hide confidential messages within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data security while maintaining the integrity of the cover image.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encryption and decryption accessible to non-technical users through a simple interface.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User Interface (GUI):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Pillow (for image handling)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67170"/>
            <a:ext cx="1102961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 message into an image without noticeable changes.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encryption and decryption.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data hiding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 manipulation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traditional cryptographic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standard image file format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(PNG recommended for best results).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76" y="635352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A99AD-84BE-423A-6A48-51FFF5B4489F}"/>
              </a:ext>
            </a:extLst>
          </p:cNvPr>
          <p:cNvSpPr txBox="1"/>
          <p:nvPr/>
        </p:nvSpPr>
        <p:spPr>
          <a:xfrm>
            <a:off x="192152" y="11852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34FB3-BC3B-48AF-EF6C-B6C2F00306D9}"/>
              </a:ext>
            </a:extLst>
          </p:cNvPr>
          <p:cNvSpPr txBox="1"/>
          <p:nvPr/>
        </p:nvSpPr>
        <p:spPr>
          <a:xfrm>
            <a:off x="8212914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8E6268-1E2D-B6CC-0898-81A62AEB7B34}"/>
              </a:ext>
            </a:extLst>
          </p:cNvPr>
          <p:cNvSpPr txBox="1"/>
          <p:nvPr/>
        </p:nvSpPr>
        <p:spPr>
          <a:xfrm>
            <a:off x="5746212" y="775858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GUI: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B7FC8-901E-E6B0-5CC2-6020A46CA9A7}"/>
              </a:ext>
            </a:extLst>
          </p:cNvPr>
          <p:cNvSpPr txBox="1"/>
          <p:nvPr/>
        </p:nvSpPr>
        <p:spPr>
          <a:xfrm>
            <a:off x="191229" y="4896433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041AB-CAC1-1786-FB59-6A830F82D376}"/>
              </a:ext>
            </a:extLst>
          </p:cNvPr>
          <p:cNvSpPr txBox="1"/>
          <p:nvPr/>
        </p:nvSpPr>
        <p:spPr>
          <a:xfrm>
            <a:off x="8176428" y="4689188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CF8A7-47BA-767E-2F79-A2B704AC9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34" y="1571005"/>
            <a:ext cx="3852788" cy="3287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5B3438-4E58-1901-5EC2-26510792C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914" y="1439697"/>
            <a:ext cx="3637912" cy="32115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7861EB-0B60-7178-4BB8-ED301E461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297" y="1398137"/>
            <a:ext cx="3365844" cy="27488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BC2519-FDA7-3342-FBC6-268C5C6CA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810" y="4485536"/>
            <a:ext cx="3402330" cy="22151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66124EE-3A2A-B493-2136-70D345007E6F}"/>
              </a:ext>
            </a:extLst>
          </p:cNvPr>
          <p:cNvSpPr txBox="1"/>
          <p:nvPr/>
        </p:nvSpPr>
        <p:spPr>
          <a:xfrm>
            <a:off x="4421810" y="996371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2D4FB0-3BBA-6408-8B36-6EF800B3243C}"/>
              </a:ext>
            </a:extLst>
          </p:cNvPr>
          <p:cNvSpPr txBox="1"/>
          <p:nvPr/>
        </p:nvSpPr>
        <p:spPr>
          <a:xfrm>
            <a:off x="4154615" y="4146982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Decryption: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7EBBF68-0545-E3C6-DFA7-1B65859242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292" y="5234987"/>
            <a:ext cx="1642552" cy="14542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6CC4AE-0415-C61C-5334-B71A7055C1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6492" y="5027742"/>
            <a:ext cx="1896875" cy="17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GUI makes encryption and decryption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 to non-technical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make it more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hlinkClick r:id="rId2"/>
              </a:rPr>
              <a:t>https://github.com/SouravPaul-01/Steganography.git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152</TotalTime>
  <Words>381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Sourav Paul</cp:lastModifiedBy>
  <cp:revision>30</cp:revision>
  <dcterms:created xsi:type="dcterms:W3CDTF">2021-05-26T16:50:10Z</dcterms:created>
  <dcterms:modified xsi:type="dcterms:W3CDTF">2025-02-24T20:05:42Z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