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4B183"/>
    <a:srgbClr val="FFE699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5977F-848E-4FDB-9DEA-66EFABA069E4}" v="15" dt="2024-02-21T00:53:52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810ff17db2248e98" providerId="LiveId" clId="{476FA1B1-BA45-42F3-A892-9F55E6BF95D4}"/>
    <pc:docChg chg="undo custSel modSld">
      <pc:chgData name="Mashnunul Huq" userId="810ff17db2248e98" providerId="LiveId" clId="{476FA1B1-BA45-42F3-A892-9F55E6BF95D4}" dt="2024-01-08T12:21:06.609" v="708" actId="1037"/>
      <pc:docMkLst>
        <pc:docMk/>
      </pc:docMkLst>
      <pc:sldChg chg="addSp delSp modSp mod">
        <pc:chgData name="Mashnunul Huq" userId="810ff17db2248e98" providerId="LiveId" clId="{476FA1B1-BA45-42F3-A892-9F55E6BF95D4}" dt="2024-01-08T12:21:06.609" v="708" actId="1037"/>
        <pc:sldMkLst>
          <pc:docMk/>
          <pc:sldMk cId="1486631859" sldId="256"/>
        </pc:sldMkLst>
        <pc:spChg chg="add mod ord">
          <ac:chgData name="Mashnunul Huq" userId="810ff17db2248e98" providerId="LiveId" clId="{476FA1B1-BA45-42F3-A892-9F55E6BF95D4}" dt="2024-01-08T11:14:28.654" v="325" actId="20577"/>
          <ac:spMkLst>
            <pc:docMk/>
            <pc:sldMk cId="1486631859" sldId="256"/>
            <ac:spMk id="2" creationId="{DBEEEC85-CB09-4C91-82E9-1AF708CBAF01}"/>
          </ac:spMkLst>
        </pc:spChg>
        <pc:spChg chg="add mod">
          <ac:chgData name="Mashnunul Huq" userId="810ff17db2248e98" providerId="LiveId" clId="{476FA1B1-BA45-42F3-A892-9F55E6BF95D4}" dt="2024-01-08T11:15:02.943" v="331" actId="1076"/>
          <ac:spMkLst>
            <pc:docMk/>
            <pc:sldMk cId="1486631859" sldId="256"/>
            <ac:spMk id="3" creationId="{20CABEDF-68B3-2820-10D0-18FD6C54081C}"/>
          </ac:spMkLst>
        </pc:spChg>
        <pc:spChg chg="mod">
          <ac:chgData name="Mashnunul Huq" userId="810ff17db2248e98" providerId="LiveId" clId="{476FA1B1-BA45-42F3-A892-9F55E6BF95D4}" dt="2023-12-21T23:18:17.882" v="201" actId="20577"/>
          <ac:spMkLst>
            <pc:docMk/>
            <pc:sldMk cId="1486631859" sldId="256"/>
            <ac:spMk id="4" creationId="{EA42EFB8-41B9-EC06-36ED-4D58FCDCD31E}"/>
          </ac:spMkLst>
        </pc:spChg>
        <pc:spChg chg="mod">
          <ac:chgData name="Mashnunul Huq" userId="810ff17db2248e98" providerId="LiveId" clId="{476FA1B1-BA45-42F3-A892-9F55E6BF95D4}" dt="2023-12-21T23:22:04.079" v="220" actId="20577"/>
          <ac:spMkLst>
            <pc:docMk/>
            <pc:sldMk cId="1486631859" sldId="256"/>
            <ac:spMk id="5" creationId="{7234A2C8-D9A8-53EB-BD14-3C9B194A0EBE}"/>
          </ac:spMkLst>
        </pc:spChg>
        <pc:spChg chg="mod">
          <ac:chgData name="Mashnunul Huq" userId="810ff17db2248e98" providerId="LiveId" clId="{476FA1B1-BA45-42F3-A892-9F55E6BF95D4}" dt="2023-12-21T23:22:07.797" v="223" actId="20577"/>
          <ac:spMkLst>
            <pc:docMk/>
            <pc:sldMk cId="1486631859" sldId="256"/>
            <ac:spMk id="6" creationId="{75CB3B19-718B-36CD-4848-EA4A9A31EFD1}"/>
          </ac:spMkLst>
        </pc:spChg>
        <pc:spChg chg="mod">
          <ac:chgData name="Mashnunul Huq" userId="810ff17db2248e98" providerId="LiveId" clId="{476FA1B1-BA45-42F3-A892-9F55E6BF95D4}" dt="2024-01-08T11:13:01.964" v="305" actId="1076"/>
          <ac:spMkLst>
            <pc:docMk/>
            <pc:sldMk cId="1486631859" sldId="256"/>
            <ac:spMk id="7" creationId="{221BF528-6508-4A3E-CE9B-13B2509A37D1}"/>
          </ac:spMkLst>
        </pc:spChg>
        <pc:spChg chg="mod">
          <ac:chgData name="Mashnunul Huq" userId="810ff17db2248e98" providerId="LiveId" clId="{476FA1B1-BA45-42F3-A892-9F55E6BF95D4}" dt="2024-01-08T11:56:32.150" v="536" actId="1038"/>
          <ac:spMkLst>
            <pc:docMk/>
            <pc:sldMk cId="1486631859" sldId="256"/>
            <ac:spMk id="8" creationId="{CE37E18C-7367-E9ED-3187-44A212DBC6E3}"/>
          </ac:spMkLst>
        </pc:spChg>
        <pc:spChg chg="mod">
          <ac:chgData name="Mashnunul Huq" userId="810ff17db2248e98" providerId="LiveId" clId="{476FA1B1-BA45-42F3-A892-9F55E6BF95D4}" dt="2024-01-08T12:11:28.401" v="585" actId="1036"/>
          <ac:spMkLst>
            <pc:docMk/>
            <pc:sldMk cId="1486631859" sldId="256"/>
            <ac:spMk id="9" creationId="{B8E30300-3915-7E62-CAC3-8D8B5FE5DE94}"/>
          </ac:spMkLst>
        </pc:spChg>
        <pc:spChg chg="mod">
          <ac:chgData name="Mashnunul Huq" userId="810ff17db2248e98" providerId="LiveId" clId="{476FA1B1-BA45-42F3-A892-9F55E6BF95D4}" dt="2024-01-08T12:11:28.401" v="585" actId="1036"/>
          <ac:spMkLst>
            <pc:docMk/>
            <pc:sldMk cId="1486631859" sldId="256"/>
            <ac:spMk id="10" creationId="{A20E4BBD-B984-D2D0-13ED-244F04E84754}"/>
          </ac:spMkLst>
        </pc:spChg>
        <pc:spChg chg="mod">
          <ac:chgData name="Mashnunul Huq" userId="810ff17db2248e98" providerId="LiveId" clId="{476FA1B1-BA45-42F3-A892-9F55E6BF95D4}" dt="2024-01-08T12:11:28.401" v="585" actId="1036"/>
          <ac:spMkLst>
            <pc:docMk/>
            <pc:sldMk cId="1486631859" sldId="256"/>
            <ac:spMk id="11" creationId="{19A8AF94-F895-D545-3CB2-4CFEED706B2A}"/>
          </ac:spMkLst>
        </pc:spChg>
        <pc:spChg chg="add mod">
          <ac:chgData name="Mashnunul Huq" userId="810ff17db2248e98" providerId="LiveId" clId="{476FA1B1-BA45-42F3-A892-9F55E6BF95D4}" dt="2023-12-21T22:08:26.045" v="70" actId="1076"/>
          <ac:spMkLst>
            <pc:docMk/>
            <pc:sldMk cId="1486631859" sldId="256"/>
            <ac:spMk id="12" creationId="{7871FD53-3D68-F13E-2E7C-D5FE163F68FA}"/>
          </ac:spMkLst>
        </pc:spChg>
        <pc:spChg chg="add mod">
          <ac:chgData name="Mashnunul Huq" userId="810ff17db2248e98" providerId="LiveId" clId="{476FA1B1-BA45-42F3-A892-9F55E6BF95D4}" dt="2023-12-21T22:10:33.257" v="126" actId="20577"/>
          <ac:spMkLst>
            <pc:docMk/>
            <pc:sldMk cId="1486631859" sldId="256"/>
            <ac:spMk id="13" creationId="{D5BEE3AB-7CEC-763E-E705-FCB96D1258D0}"/>
          </ac:spMkLst>
        </pc:spChg>
        <pc:spChg chg="add mod">
          <ac:chgData name="Mashnunul Huq" userId="810ff17db2248e98" providerId="LiveId" clId="{476FA1B1-BA45-42F3-A892-9F55E6BF95D4}" dt="2024-01-08T11:15:33.235" v="339" actId="20577"/>
          <ac:spMkLst>
            <pc:docMk/>
            <pc:sldMk cId="1486631859" sldId="256"/>
            <ac:spMk id="14" creationId="{3F842707-7575-08FE-70D1-95AB5BC536A2}"/>
          </ac:spMkLst>
        </pc:spChg>
        <pc:spChg chg="add mod">
          <ac:chgData name="Mashnunul Huq" userId="810ff17db2248e98" providerId="LiveId" clId="{476FA1B1-BA45-42F3-A892-9F55E6BF95D4}" dt="2024-01-08T11:15:29.597" v="337" actId="20577"/>
          <ac:spMkLst>
            <pc:docMk/>
            <pc:sldMk cId="1486631859" sldId="256"/>
            <ac:spMk id="15" creationId="{6472C0B4-716C-D082-D39C-AC160545492D}"/>
          </ac:spMkLst>
        </pc:spChg>
        <pc:spChg chg="add mod">
          <ac:chgData name="Mashnunul Huq" userId="810ff17db2248e98" providerId="LiveId" clId="{476FA1B1-BA45-42F3-A892-9F55E6BF95D4}" dt="2024-01-08T11:20:37.490" v="442" actId="20577"/>
          <ac:spMkLst>
            <pc:docMk/>
            <pc:sldMk cId="1486631859" sldId="256"/>
            <ac:spMk id="16" creationId="{395916CD-7C4E-D953-7FBC-C40EF3A32CF9}"/>
          </ac:spMkLst>
        </pc:spChg>
        <pc:spChg chg="add mod">
          <ac:chgData name="Mashnunul Huq" userId="810ff17db2248e98" providerId="LiveId" clId="{476FA1B1-BA45-42F3-A892-9F55E6BF95D4}" dt="2024-01-08T11:20:33.756" v="440" actId="5793"/>
          <ac:spMkLst>
            <pc:docMk/>
            <pc:sldMk cId="1486631859" sldId="256"/>
            <ac:spMk id="17" creationId="{3874504B-56E9-A5FE-1FD2-0531828A84FF}"/>
          </ac:spMkLst>
        </pc:spChg>
        <pc:spChg chg="add del mod">
          <ac:chgData name="Mashnunul Huq" userId="810ff17db2248e98" providerId="LiveId" clId="{476FA1B1-BA45-42F3-A892-9F55E6BF95D4}" dt="2024-01-08T11:52:07.688" v="492" actId="21"/>
          <ac:spMkLst>
            <pc:docMk/>
            <pc:sldMk cId="1486631859" sldId="256"/>
            <ac:spMk id="18" creationId="{DA45CC2B-4F7E-F4D0-E6BB-C474445BA698}"/>
          </ac:spMkLst>
        </pc:spChg>
        <pc:spChg chg="add mod">
          <ac:chgData name="Mashnunul Huq" userId="810ff17db2248e98" providerId="LiveId" clId="{476FA1B1-BA45-42F3-A892-9F55E6BF95D4}" dt="2024-01-08T11:55:57.050" v="530" actId="1036"/>
          <ac:spMkLst>
            <pc:docMk/>
            <pc:sldMk cId="1486631859" sldId="256"/>
            <ac:spMk id="19" creationId="{239221B6-3890-6961-F789-EC5D24CF14D3}"/>
          </ac:spMkLst>
        </pc:spChg>
        <pc:spChg chg="add mod">
          <ac:chgData name="Mashnunul Huq" userId="810ff17db2248e98" providerId="LiveId" clId="{476FA1B1-BA45-42F3-A892-9F55E6BF95D4}" dt="2024-01-08T11:55:42.212" v="519" actId="1076"/>
          <ac:spMkLst>
            <pc:docMk/>
            <pc:sldMk cId="1486631859" sldId="256"/>
            <ac:spMk id="20" creationId="{F545191C-FED5-E115-358F-26F2045E5166}"/>
          </ac:spMkLst>
        </pc:spChg>
        <pc:spChg chg="add mod">
          <ac:chgData name="Mashnunul Huq" userId="810ff17db2248e98" providerId="LiveId" clId="{476FA1B1-BA45-42F3-A892-9F55E6BF95D4}" dt="2024-01-08T11:55:52.058" v="522" actId="14100"/>
          <ac:spMkLst>
            <pc:docMk/>
            <pc:sldMk cId="1486631859" sldId="256"/>
            <ac:spMk id="21" creationId="{5072923C-578E-D7FC-F941-907A05610F22}"/>
          </ac:spMkLst>
        </pc:spChg>
        <pc:spChg chg="add mod">
          <ac:chgData name="Mashnunul Huq" userId="810ff17db2248e98" providerId="LiveId" clId="{476FA1B1-BA45-42F3-A892-9F55E6BF95D4}" dt="2024-01-08T12:11:45.061" v="592" actId="14100"/>
          <ac:spMkLst>
            <pc:docMk/>
            <pc:sldMk cId="1486631859" sldId="256"/>
            <ac:spMk id="26" creationId="{FCAC7D5E-74F6-2E62-9D8B-DB23D897201D}"/>
          </ac:spMkLst>
        </pc:spChg>
        <pc:spChg chg="add del">
          <ac:chgData name="Mashnunul Huq" userId="810ff17db2248e98" providerId="LiveId" clId="{476FA1B1-BA45-42F3-A892-9F55E6BF95D4}" dt="2024-01-08T12:02:15.894" v="543" actId="478"/>
          <ac:spMkLst>
            <pc:docMk/>
            <pc:sldMk cId="1486631859" sldId="256"/>
            <ac:spMk id="27" creationId="{524CFCEB-43E1-587C-8233-FDAD4583CBF5}"/>
          </ac:spMkLst>
        </pc:spChg>
        <pc:spChg chg="add del">
          <ac:chgData name="Mashnunul Huq" userId="810ff17db2248e98" providerId="LiveId" clId="{476FA1B1-BA45-42F3-A892-9F55E6BF95D4}" dt="2024-01-08T12:02:27.771" v="545" actId="478"/>
          <ac:spMkLst>
            <pc:docMk/>
            <pc:sldMk cId="1486631859" sldId="256"/>
            <ac:spMk id="28" creationId="{8F7EEF13-3FAB-133F-5ED4-3740F49D9BF4}"/>
          </ac:spMkLst>
        </pc:spChg>
        <pc:spChg chg="add mod">
          <ac:chgData name="Mashnunul Huq" userId="810ff17db2248e98" providerId="LiveId" clId="{476FA1B1-BA45-42F3-A892-9F55E6BF95D4}" dt="2024-01-08T12:11:40.376" v="591" actId="14100"/>
          <ac:spMkLst>
            <pc:docMk/>
            <pc:sldMk cId="1486631859" sldId="256"/>
            <ac:spMk id="29" creationId="{58D98ED9-55DA-99DF-2F95-97502C93E5D9}"/>
          </ac:spMkLst>
        </pc:spChg>
        <pc:spChg chg="add mod">
          <ac:chgData name="Mashnunul Huq" userId="810ff17db2248e98" providerId="LiveId" clId="{476FA1B1-BA45-42F3-A892-9F55E6BF95D4}" dt="2024-01-08T12:08:19.939" v="555" actId="207"/>
          <ac:spMkLst>
            <pc:docMk/>
            <pc:sldMk cId="1486631859" sldId="256"/>
            <ac:spMk id="30" creationId="{123D06BC-B92B-AA23-7E97-22D875EB821C}"/>
          </ac:spMkLst>
        </pc:spChg>
        <pc:spChg chg="add mod">
          <ac:chgData name="Mashnunul Huq" userId="810ff17db2248e98" providerId="LiveId" clId="{476FA1B1-BA45-42F3-A892-9F55E6BF95D4}" dt="2024-01-08T12:21:06.609" v="708" actId="1037"/>
          <ac:spMkLst>
            <pc:docMk/>
            <pc:sldMk cId="1486631859" sldId="256"/>
            <ac:spMk id="42" creationId="{5C95A4B1-F3CB-7AAC-820C-71A6D7739100}"/>
          </ac:spMkLst>
        </pc:spChg>
        <pc:spChg chg="add mod">
          <ac:chgData name="Mashnunul Huq" userId="810ff17db2248e98" providerId="LiveId" clId="{476FA1B1-BA45-42F3-A892-9F55E6BF95D4}" dt="2024-01-08T12:20:18.856" v="670" actId="1076"/>
          <ac:spMkLst>
            <pc:docMk/>
            <pc:sldMk cId="1486631859" sldId="256"/>
            <ac:spMk id="62" creationId="{2C31858C-BBBD-F82F-9896-ABE3906F7A03}"/>
          </ac:spMkLst>
        </pc:spChg>
        <pc:spChg chg="add mod">
          <ac:chgData name="Mashnunul Huq" userId="810ff17db2248e98" providerId="LiveId" clId="{476FA1B1-BA45-42F3-A892-9F55E6BF95D4}" dt="2024-01-08T12:20:48.244" v="683" actId="20577"/>
          <ac:spMkLst>
            <pc:docMk/>
            <pc:sldMk cId="1486631859" sldId="256"/>
            <ac:spMk id="63" creationId="{479F843C-FF65-D215-1553-59DAA351CFCA}"/>
          </ac:spMkLst>
        </pc:spChg>
        <pc:spChg chg="add mod">
          <ac:chgData name="Mashnunul Huq" userId="810ff17db2248e98" providerId="LiveId" clId="{476FA1B1-BA45-42F3-A892-9F55E6BF95D4}" dt="2024-01-08T12:20:59.146" v="693" actId="1037"/>
          <ac:spMkLst>
            <pc:docMk/>
            <pc:sldMk cId="1486631859" sldId="256"/>
            <ac:spMk id="64" creationId="{32DAED88-690B-59C9-DE1E-8A8A859297D0}"/>
          </ac:spMkLst>
        </pc:spChg>
        <pc:cxnChg chg="add del mod">
          <ac:chgData name="Mashnunul Huq" userId="810ff17db2248e98" providerId="LiveId" clId="{476FA1B1-BA45-42F3-A892-9F55E6BF95D4}" dt="2024-01-08T11:56:35.785" v="537" actId="478"/>
          <ac:cxnSpMkLst>
            <pc:docMk/>
            <pc:sldMk cId="1486631859" sldId="256"/>
            <ac:cxnSpMk id="23" creationId="{F4AA11A0-A511-9967-CB84-C47F4068B082}"/>
          </ac:cxnSpMkLst>
        </pc:cxnChg>
        <pc:cxnChg chg="add mod">
          <ac:chgData name="Mashnunul Huq" userId="810ff17db2248e98" providerId="LiveId" clId="{476FA1B1-BA45-42F3-A892-9F55E6BF95D4}" dt="2024-01-08T11:56:44.601" v="539" actId="13822"/>
          <ac:cxnSpMkLst>
            <pc:docMk/>
            <pc:sldMk cId="1486631859" sldId="256"/>
            <ac:cxnSpMk id="25" creationId="{C5C6FFE5-CBD3-0D6F-E2A5-359B4BC866E7}"/>
          </ac:cxnSpMkLst>
        </pc:cxnChg>
        <pc:cxnChg chg="add del mod">
          <ac:chgData name="Mashnunul Huq" userId="810ff17db2248e98" providerId="LiveId" clId="{476FA1B1-BA45-42F3-A892-9F55E6BF95D4}" dt="2024-01-08T12:08:55.832" v="558" actId="478"/>
          <ac:cxnSpMkLst>
            <pc:docMk/>
            <pc:sldMk cId="1486631859" sldId="256"/>
            <ac:cxnSpMk id="32" creationId="{C7B59FBC-5802-FCC4-AEDC-CECA5005677E}"/>
          </ac:cxnSpMkLst>
        </pc:cxnChg>
        <pc:cxnChg chg="add del mod">
          <ac:chgData name="Mashnunul Huq" userId="810ff17db2248e98" providerId="LiveId" clId="{476FA1B1-BA45-42F3-A892-9F55E6BF95D4}" dt="2024-01-08T12:09:05.506" v="560" actId="478"/>
          <ac:cxnSpMkLst>
            <pc:docMk/>
            <pc:sldMk cId="1486631859" sldId="256"/>
            <ac:cxnSpMk id="35" creationId="{905104B6-611F-B019-1EE5-A15CF0879675}"/>
          </ac:cxnSpMkLst>
        </pc:cxnChg>
        <pc:cxnChg chg="add mod">
          <ac:chgData name="Mashnunul Huq" userId="810ff17db2248e98" providerId="LiveId" clId="{476FA1B1-BA45-42F3-A892-9F55E6BF95D4}" dt="2024-01-08T12:18:36.369" v="645" actId="14100"/>
          <ac:cxnSpMkLst>
            <pc:docMk/>
            <pc:sldMk cId="1486631859" sldId="256"/>
            <ac:cxnSpMk id="37" creationId="{7EE18AD2-CAF2-37C9-E090-1AB45AF45182}"/>
          </ac:cxnSpMkLst>
        </pc:cxnChg>
        <pc:cxnChg chg="add mod">
          <ac:chgData name="Mashnunul Huq" userId="810ff17db2248e98" providerId="LiveId" clId="{476FA1B1-BA45-42F3-A892-9F55E6BF95D4}" dt="2024-01-08T12:19:27.853" v="653" actId="14100"/>
          <ac:cxnSpMkLst>
            <pc:docMk/>
            <pc:sldMk cId="1486631859" sldId="256"/>
            <ac:cxnSpMk id="39" creationId="{C56404C0-316B-5572-72C5-A5E8C18C0C63}"/>
          </ac:cxnSpMkLst>
        </pc:cxnChg>
        <pc:cxnChg chg="add mod">
          <ac:chgData name="Mashnunul Huq" userId="810ff17db2248e98" providerId="LiveId" clId="{476FA1B1-BA45-42F3-A892-9F55E6BF95D4}" dt="2024-01-08T12:11:34.086" v="590" actId="1036"/>
          <ac:cxnSpMkLst>
            <pc:docMk/>
            <pc:sldMk cId="1486631859" sldId="256"/>
            <ac:cxnSpMk id="41" creationId="{5F1A8523-8007-BFB7-1EDC-2E01B34E6C68}"/>
          </ac:cxnSpMkLst>
        </pc:cxnChg>
        <pc:cxnChg chg="add del">
          <ac:chgData name="Mashnunul Huq" userId="810ff17db2248e98" providerId="LiveId" clId="{476FA1B1-BA45-42F3-A892-9F55E6BF95D4}" dt="2024-01-08T12:16:25.498" v="625" actId="478"/>
          <ac:cxnSpMkLst>
            <pc:docMk/>
            <pc:sldMk cId="1486631859" sldId="256"/>
            <ac:cxnSpMk id="44" creationId="{68F3BD38-8BF8-2BD9-8761-70A89119F011}"/>
          </ac:cxnSpMkLst>
        </pc:cxnChg>
        <pc:cxnChg chg="add mod">
          <ac:chgData name="Mashnunul Huq" userId="810ff17db2248e98" providerId="LiveId" clId="{476FA1B1-BA45-42F3-A892-9F55E6BF95D4}" dt="2024-01-08T12:16:49.920" v="628" actId="14100"/>
          <ac:cxnSpMkLst>
            <pc:docMk/>
            <pc:sldMk cId="1486631859" sldId="256"/>
            <ac:cxnSpMk id="46" creationId="{6CF38749-54DA-D670-6D0F-5462003A04F0}"/>
          </ac:cxnSpMkLst>
        </pc:cxnChg>
        <pc:cxnChg chg="add mod">
          <ac:chgData name="Mashnunul Huq" userId="810ff17db2248e98" providerId="LiveId" clId="{476FA1B1-BA45-42F3-A892-9F55E6BF95D4}" dt="2024-01-08T12:17:20.424" v="641" actId="14100"/>
          <ac:cxnSpMkLst>
            <pc:docMk/>
            <pc:sldMk cId="1486631859" sldId="256"/>
            <ac:cxnSpMk id="49" creationId="{AB2200F6-BEA4-08FF-1159-A416C561D533}"/>
          </ac:cxnSpMkLst>
        </pc:cxnChg>
        <pc:cxnChg chg="add mod">
          <ac:chgData name="Mashnunul Huq" userId="810ff17db2248e98" providerId="LiveId" clId="{476FA1B1-BA45-42F3-A892-9F55E6BF95D4}" dt="2024-01-08T12:17:40.423" v="644" actId="14100"/>
          <ac:cxnSpMkLst>
            <pc:docMk/>
            <pc:sldMk cId="1486631859" sldId="256"/>
            <ac:cxnSpMk id="51" creationId="{CFD17310-3062-BE4E-1B5A-8F01A7CE026C}"/>
          </ac:cxnSpMkLst>
        </pc:cxnChg>
      </pc:sldChg>
    </pc:docChg>
  </pc:docChgLst>
  <pc:docChgLst>
    <pc:chgData name="Mashnunul Huq" userId="810ff17db2248e98" providerId="LiveId" clId="{EA95977F-848E-4FDB-9DEA-66EFABA069E4}"/>
    <pc:docChg chg="undo custSel addSld delSld modSld">
      <pc:chgData name="Mashnunul Huq" userId="810ff17db2248e98" providerId="LiveId" clId="{EA95977F-848E-4FDB-9DEA-66EFABA069E4}" dt="2024-02-21T00:54:42.180" v="447" actId="2085"/>
      <pc:docMkLst>
        <pc:docMk/>
      </pc:docMkLst>
      <pc:sldChg chg="addSp delSp modSp mod">
        <pc:chgData name="Mashnunul Huq" userId="810ff17db2248e98" providerId="LiveId" clId="{EA95977F-848E-4FDB-9DEA-66EFABA069E4}" dt="2024-02-18T21:40:06.420" v="409" actId="20577"/>
        <pc:sldMkLst>
          <pc:docMk/>
          <pc:sldMk cId="1486631859" sldId="256"/>
        </pc:sldMkLst>
        <pc:spChg chg="mod">
          <ac:chgData name="Mashnunul Huq" userId="810ff17db2248e98" providerId="LiveId" clId="{EA95977F-848E-4FDB-9DEA-66EFABA069E4}" dt="2024-02-14T03:17:40.464" v="182" actId="14100"/>
          <ac:spMkLst>
            <pc:docMk/>
            <pc:sldMk cId="1486631859" sldId="256"/>
            <ac:spMk id="2" creationId="{DBEEEC85-CB09-4C91-82E9-1AF708CBAF01}"/>
          </ac:spMkLst>
        </pc:spChg>
        <pc:spChg chg="mod">
          <ac:chgData name="Mashnunul Huq" userId="810ff17db2248e98" providerId="LiveId" clId="{EA95977F-848E-4FDB-9DEA-66EFABA069E4}" dt="2024-02-14T03:17:28.774" v="174" actId="1035"/>
          <ac:spMkLst>
            <pc:docMk/>
            <pc:sldMk cId="1486631859" sldId="256"/>
            <ac:spMk id="7" creationId="{221BF528-6508-4A3E-CE9B-13B2509A37D1}"/>
          </ac:spMkLst>
        </pc:spChg>
        <pc:spChg chg="del mod">
          <ac:chgData name="Mashnunul Huq" userId="810ff17db2248e98" providerId="LiveId" clId="{EA95977F-848E-4FDB-9DEA-66EFABA069E4}" dt="2024-02-14T03:15:50.519" v="52" actId="478"/>
          <ac:spMkLst>
            <pc:docMk/>
            <pc:sldMk cId="1486631859" sldId="256"/>
            <ac:spMk id="8" creationId="{CE37E18C-7367-E9ED-3187-44A212DBC6E3}"/>
          </ac:spMkLst>
        </pc:spChg>
        <pc:spChg chg="mod">
          <ac:chgData name="Mashnunul Huq" userId="810ff17db2248e98" providerId="LiveId" clId="{EA95977F-848E-4FDB-9DEA-66EFABA069E4}" dt="2024-02-18T21:40:06.420" v="409" actId="20577"/>
          <ac:spMkLst>
            <pc:docMk/>
            <pc:sldMk cId="1486631859" sldId="256"/>
            <ac:spMk id="16" creationId="{395916CD-7C4E-D953-7FBC-C40EF3A32CF9}"/>
          </ac:spMkLst>
        </pc:spChg>
        <pc:spChg chg="mod ord">
          <ac:chgData name="Mashnunul Huq" userId="810ff17db2248e98" providerId="LiveId" clId="{EA95977F-848E-4FDB-9DEA-66EFABA069E4}" dt="2024-02-14T03:18:00.125" v="187" actId="1076"/>
          <ac:spMkLst>
            <pc:docMk/>
            <pc:sldMk cId="1486631859" sldId="256"/>
            <ac:spMk id="17" creationId="{3874504B-56E9-A5FE-1FD2-0531828A84FF}"/>
          </ac:spMkLst>
        </pc:spChg>
        <pc:spChg chg="mod">
          <ac:chgData name="Mashnunul Huq" userId="810ff17db2248e98" providerId="LiveId" clId="{EA95977F-848E-4FDB-9DEA-66EFABA069E4}" dt="2024-02-14T03:17:34.983" v="181" actId="1035"/>
          <ac:spMkLst>
            <pc:docMk/>
            <pc:sldMk cId="1486631859" sldId="256"/>
            <ac:spMk id="18" creationId="{DA45CC2B-4F7E-F4D0-E6BB-C474445BA698}"/>
          </ac:spMkLst>
        </pc:spChg>
        <pc:spChg chg="mod">
          <ac:chgData name="Mashnunul Huq" userId="810ff17db2248e98" providerId="LiveId" clId="{EA95977F-848E-4FDB-9DEA-66EFABA069E4}" dt="2024-02-14T03:17:34.983" v="181" actId="1035"/>
          <ac:spMkLst>
            <pc:docMk/>
            <pc:sldMk cId="1486631859" sldId="256"/>
            <ac:spMk id="20" creationId="{F545191C-FED5-E115-358F-26F2045E5166}"/>
          </ac:spMkLst>
        </pc:spChg>
        <pc:spChg chg="mod">
          <ac:chgData name="Mashnunul Huq" userId="810ff17db2248e98" providerId="LiveId" clId="{EA95977F-848E-4FDB-9DEA-66EFABA069E4}" dt="2024-02-14T03:18:43.671" v="190" actId="207"/>
          <ac:spMkLst>
            <pc:docMk/>
            <pc:sldMk cId="1486631859" sldId="256"/>
            <ac:spMk id="21" creationId="{5072923C-578E-D7FC-F941-907A05610F22}"/>
          </ac:spMkLst>
        </pc:spChg>
        <pc:spChg chg="add mod">
          <ac:chgData name="Mashnunul Huq" userId="810ff17db2248e98" providerId="LiveId" clId="{EA95977F-848E-4FDB-9DEA-66EFABA069E4}" dt="2024-02-14T03:18:31.303" v="189" actId="207"/>
          <ac:spMkLst>
            <pc:docMk/>
            <pc:sldMk cId="1486631859" sldId="256"/>
            <ac:spMk id="23" creationId="{DB0AE497-12C5-71B0-9851-7316AB52542C}"/>
          </ac:spMkLst>
        </pc:spChg>
        <pc:spChg chg="add mod">
          <ac:chgData name="Mashnunul Huq" userId="810ff17db2248e98" providerId="LiveId" clId="{EA95977F-848E-4FDB-9DEA-66EFABA069E4}" dt="2024-02-14T03:17:28.774" v="174" actId="1035"/>
          <ac:spMkLst>
            <pc:docMk/>
            <pc:sldMk cId="1486631859" sldId="256"/>
            <ac:spMk id="24" creationId="{C10FC3AC-246A-822D-C0A1-99C63859666D}"/>
          </ac:spMkLst>
        </pc:spChg>
        <pc:spChg chg="add mod ord">
          <ac:chgData name="Mashnunul Huq" userId="810ff17db2248e98" providerId="LiveId" clId="{EA95977F-848E-4FDB-9DEA-66EFABA069E4}" dt="2024-02-14T03:18:24.586" v="188" actId="207"/>
          <ac:spMkLst>
            <pc:docMk/>
            <pc:sldMk cId="1486631859" sldId="256"/>
            <ac:spMk id="27" creationId="{3A569F77-4403-D5FC-CC7F-952A0E934398}"/>
          </ac:spMkLst>
        </pc:spChg>
        <pc:spChg chg="add mod">
          <ac:chgData name="Mashnunul Huq" userId="810ff17db2248e98" providerId="LiveId" clId="{EA95977F-848E-4FDB-9DEA-66EFABA069E4}" dt="2024-02-14T03:20:00.409" v="225" actId="207"/>
          <ac:spMkLst>
            <pc:docMk/>
            <pc:sldMk cId="1486631859" sldId="256"/>
            <ac:spMk id="28" creationId="{0B5A7C0B-DC41-FAE3-A1AA-02907F719EAD}"/>
          </ac:spMkLst>
        </pc:spChg>
        <pc:spChg chg="add mod">
          <ac:chgData name="Mashnunul Huq" userId="810ff17db2248e98" providerId="LiveId" clId="{EA95977F-848E-4FDB-9DEA-66EFABA069E4}" dt="2024-02-14T03:22:00.780" v="239" actId="207"/>
          <ac:spMkLst>
            <pc:docMk/>
            <pc:sldMk cId="1486631859" sldId="256"/>
            <ac:spMk id="31" creationId="{231050AA-2DA2-ACA2-F81F-AD2497AAC225}"/>
          </ac:spMkLst>
        </pc:spChg>
        <pc:spChg chg="add del mod">
          <ac:chgData name="Mashnunul Huq" userId="810ff17db2248e98" providerId="LiveId" clId="{EA95977F-848E-4FDB-9DEA-66EFABA069E4}" dt="2024-02-14T03:21:07.206" v="234" actId="21"/>
          <ac:spMkLst>
            <pc:docMk/>
            <pc:sldMk cId="1486631859" sldId="256"/>
            <ac:spMk id="32" creationId="{1C9B093F-898D-6AB5-F66D-2630814841C7}"/>
          </ac:spMkLst>
        </pc:spChg>
        <pc:spChg chg="add mod">
          <ac:chgData name="Mashnunul Huq" userId="810ff17db2248e98" providerId="LiveId" clId="{EA95977F-848E-4FDB-9DEA-66EFABA069E4}" dt="2024-02-14T03:22:08.103" v="240" actId="207"/>
          <ac:spMkLst>
            <pc:docMk/>
            <pc:sldMk cId="1486631859" sldId="256"/>
            <ac:spMk id="33" creationId="{D25B50F9-B977-3817-03F2-F062730759BF}"/>
          </ac:spMkLst>
        </pc:spChg>
        <pc:cxnChg chg="del mod">
          <ac:chgData name="Mashnunul Huq" userId="810ff17db2248e98" providerId="LiveId" clId="{EA95977F-848E-4FDB-9DEA-66EFABA069E4}" dt="2024-02-14T03:15:16.264" v="46" actId="478"/>
          <ac:cxnSpMkLst>
            <pc:docMk/>
            <pc:sldMk cId="1486631859" sldId="256"/>
            <ac:cxnSpMk id="25" creationId="{C5C6FFE5-CBD3-0D6F-E2A5-359B4BC866E7}"/>
          </ac:cxnSpMkLst>
        </pc:cxnChg>
      </pc:sldChg>
      <pc:sldChg chg="add del">
        <pc:chgData name="Mashnunul Huq" userId="810ff17db2248e98" providerId="LiveId" clId="{EA95977F-848E-4FDB-9DEA-66EFABA069E4}" dt="2024-02-14T03:25:07.221" v="241" actId="47"/>
        <pc:sldMkLst>
          <pc:docMk/>
          <pc:sldMk cId="3227475477" sldId="257"/>
        </pc:sldMkLst>
      </pc:sldChg>
      <pc:sldChg chg="addSp delSp modSp add mod">
        <pc:chgData name="Mashnunul Huq" userId="810ff17db2248e98" providerId="LiveId" clId="{EA95977F-848E-4FDB-9DEA-66EFABA069E4}" dt="2024-02-21T00:54:42.180" v="447" actId="2085"/>
        <pc:sldMkLst>
          <pc:docMk/>
          <pc:sldMk cId="4294115029" sldId="257"/>
        </pc:sldMkLst>
        <pc:spChg chg="mod">
          <ac:chgData name="Mashnunul Huq" userId="810ff17db2248e98" providerId="LiveId" clId="{EA95977F-848E-4FDB-9DEA-66EFABA069E4}" dt="2024-02-14T03:30:35.329" v="322" actId="207"/>
          <ac:spMkLst>
            <pc:docMk/>
            <pc:sldMk cId="4294115029" sldId="257"/>
            <ac:spMk id="2" creationId="{55BB5217-B6BD-DB0D-FBBD-D43843234F8B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3" creationId="{A1935835-D02F-23DE-A7D0-70A1F8E8BF10}"/>
          </ac:spMkLst>
        </pc:spChg>
        <pc:spChg chg="mod">
          <ac:chgData name="Mashnunul Huq" userId="810ff17db2248e98" providerId="LiveId" clId="{EA95977F-848E-4FDB-9DEA-66EFABA069E4}" dt="2024-02-14T03:29:27.512" v="314" actId="207"/>
          <ac:spMkLst>
            <pc:docMk/>
            <pc:sldMk cId="4294115029" sldId="257"/>
            <ac:spMk id="4" creationId="{6A15183E-0996-E976-7DC8-4ED7B466717C}"/>
          </ac:spMkLst>
        </pc:spChg>
        <pc:spChg chg="mod">
          <ac:chgData name="Mashnunul Huq" userId="810ff17db2248e98" providerId="LiveId" clId="{EA95977F-848E-4FDB-9DEA-66EFABA069E4}" dt="2024-02-14T03:29:46.153" v="316" actId="207"/>
          <ac:spMkLst>
            <pc:docMk/>
            <pc:sldMk cId="4294115029" sldId="257"/>
            <ac:spMk id="5" creationId="{DF2E1432-D2B9-DB73-AB9A-C7F467F09AB7}"/>
          </ac:spMkLst>
        </pc:spChg>
        <pc:spChg chg="mod">
          <ac:chgData name="Mashnunul Huq" userId="810ff17db2248e98" providerId="LiveId" clId="{EA95977F-848E-4FDB-9DEA-66EFABA069E4}" dt="2024-02-14T03:30:00.802" v="318" actId="207"/>
          <ac:spMkLst>
            <pc:docMk/>
            <pc:sldMk cId="4294115029" sldId="257"/>
            <ac:spMk id="6" creationId="{A3FC0012-12ED-7A97-FB50-D641CC8F6347}"/>
          </ac:spMkLst>
        </pc:spChg>
        <pc:spChg chg="mod">
          <ac:chgData name="Mashnunul Huq" userId="810ff17db2248e98" providerId="LiveId" clId="{EA95977F-848E-4FDB-9DEA-66EFABA069E4}" dt="2024-02-14T03:30:42.603" v="323" actId="207"/>
          <ac:spMkLst>
            <pc:docMk/>
            <pc:sldMk cId="4294115029" sldId="257"/>
            <ac:spMk id="7" creationId="{38974DC2-8061-854B-07C0-B6E85CE2D49F}"/>
          </ac:spMkLst>
        </pc:spChg>
        <pc:spChg chg="add mod">
          <ac:chgData name="Mashnunul Huq" userId="810ff17db2248e98" providerId="LiveId" clId="{EA95977F-848E-4FDB-9DEA-66EFABA069E4}" dt="2024-02-18T21:24:17.273" v="401" actId="1036"/>
          <ac:spMkLst>
            <pc:docMk/>
            <pc:sldMk cId="4294115029" sldId="257"/>
            <ac:spMk id="8" creationId="{AD5AB35B-FCB7-D38F-9E87-106C789E9154}"/>
          </ac:spMkLst>
        </pc:spChg>
        <pc:spChg chg="mod">
          <ac:chgData name="Mashnunul Huq" userId="810ff17db2248e98" providerId="LiveId" clId="{EA95977F-848E-4FDB-9DEA-66EFABA069E4}" dt="2024-02-14T03:27:03.227" v="279" actId="14100"/>
          <ac:spMkLst>
            <pc:docMk/>
            <pc:sldMk cId="4294115029" sldId="257"/>
            <ac:spMk id="9" creationId="{2F3B771B-E781-304D-AF60-4E1D66E5BDBB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10" creationId="{BB22E41E-4C07-BC7E-055A-9A9843759B8A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11" creationId="{CB531B32-0302-D2AD-92C9-383184C2F7DD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12" creationId="{22829EBC-FF4B-9EC8-4E91-DE8DB2B243AC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13" creationId="{C895C48C-5A9D-6926-F640-B82D44B4E99A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14" creationId="{B97990F9-6CA9-9BAD-A31C-272017BC8475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15" creationId="{E26864F9-5262-E3E3-25EC-B8EE4D7C3485}"/>
          </ac:spMkLst>
        </pc:spChg>
        <pc:spChg chg="mod">
          <ac:chgData name="Mashnunul Huq" userId="810ff17db2248e98" providerId="LiveId" clId="{EA95977F-848E-4FDB-9DEA-66EFABA069E4}" dt="2024-02-18T21:40:45.805" v="423" actId="1035"/>
          <ac:spMkLst>
            <pc:docMk/>
            <pc:sldMk cId="4294115029" sldId="257"/>
            <ac:spMk id="16" creationId="{CEFACC87-20BF-171A-8CB1-8160F40A2EBA}"/>
          </ac:spMkLst>
        </pc:spChg>
        <pc:spChg chg="mod">
          <ac:chgData name="Mashnunul Huq" userId="810ff17db2248e98" providerId="LiveId" clId="{EA95977F-848E-4FDB-9DEA-66EFABA069E4}" dt="2024-02-18T21:40:37.078" v="421" actId="20577"/>
          <ac:spMkLst>
            <pc:docMk/>
            <pc:sldMk cId="4294115029" sldId="257"/>
            <ac:spMk id="17" creationId="{D445E9BF-27E3-9EE9-E3BB-089FEDB7E4B5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18" creationId="{6CD588A1-991D-7FC2-9FF1-69AFC337EC0A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19" creationId="{3B52C410-1F22-370B-3349-3E6DD2F93E0A}"/>
          </ac:spMkLst>
        </pc:spChg>
        <pc:spChg chg="mod ord">
          <ac:chgData name="Mashnunul Huq" userId="810ff17db2248e98" providerId="LiveId" clId="{EA95977F-848E-4FDB-9DEA-66EFABA069E4}" dt="2024-02-21T00:54:19.611" v="445" actId="166"/>
          <ac:spMkLst>
            <pc:docMk/>
            <pc:sldMk cId="4294115029" sldId="257"/>
            <ac:spMk id="20" creationId="{476C215B-C73F-957E-84DB-5068855816A2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21" creationId="{52583275-C97B-98A2-E765-A5DB6A62186C}"/>
          </ac:spMkLst>
        </pc:spChg>
        <pc:spChg chg="add mod">
          <ac:chgData name="Mashnunul Huq" userId="810ff17db2248e98" providerId="LiveId" clId="{EA95977F-848E-4FDB-9DEA-66EFABA069E4}" dt="2024-02-21T00:53:44.100" v="439" actId="14100"/>
          <ac:spMkLst>
            <pc:docMk/>
            <pc:sldMk cId="4294115029" sldId="257"/>
            <ac:spMk id="22" creationId="{DD3E701C-16B4-7218-A3E9-39CC7999FF8C}"/>
          </ac:spMkLst>
        </pc:spChg>
        <pc:spChg chg="mod">
          <ac:chgData name="Mashnunul Huq" userId="810ff17db2248e98" providerId="LiveId" clId="{EA95977F-848E-4FDB-9DEA-66EFABA069E4}" dt="2024-02-14T03:30:56.384" v="325" actId="207"/>
          <ac:spMkLst>
            <pc:docMk/>
            <pc:sldMk cId="4294115029" sldId="257"/>
            <ac:spMk id="23" creationId="{D6758699-7DC4-3081-B914-8C5F55C57894}"/>
          </ac:spMkLst>
        </pc:spChg>
        <pc:spChg chg="add mod">
          <ac:chgData name="Mashnunul Huq" userId="810ff17db2248e98" providerId="LiveId" clId="{EA95977F-848E-4FDB-9DEA-66EFABA069E4}" dt="2024-02-21T00:53:24.929" v="437" actId="20577"/>
          <ac:spMkLst>
            <pc:docMk/>
            <pc:sldMk cId="4294115029" sldId="257"/>
            <ac:spMk id="25" creationId="{E084E4DE-5505-BB8D-D4CD-834B4D7732EF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26" creationId="{2541E8D1-DA8D-82EE-AB56-429B7222FEB5}"/>
          </ac:spMkLst>
        </pc:spChg>
        <pc:spChg chg="mod">
          <ac:chgData name="Mashnunul Huq" userId="810ff17db2248e98" providerId="LiveId" clId="{EA95977F-848E-4FDB-9DEA-66EFABA069E4}" dt="2024-02-14T03:30:49.648" v="324" actId="207"/>
          <ac:spMkLst>
            <pc:docMk/>
            <pc:sldMk cId="4294115029" sldId="257"/>
            <ac:spMk id="27" creationId="{63B7E445-A8E4-24E1-95D3-820BF2B0973C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28" creationId="{2DF2DBF3-D8F9-1760-097C-4A5181807D20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29" creationId="{79FFA11C-891C-BEF8-5DAA-C3782B1E22C3}"/>
          </ac:spMkLst>
        </pc:spChg>
        <pc:spChg chg="mod">
          <ac:chgData name="Mashnunul Huq" userId="810ff17db2248e98" providerId="LiveId" clId="{EA95977F-848E-4FDB-9DEA-66EFABA069E4}" dt="2024-02-14T03:26:58.216" v="278" actId="14100"/>
          <ac:spMkLst>
            <pc:docMk/>
            <pc:sldMk cId="4294115029" sldId="257"/>
            <ac:spMk id="30" creationId="{D4F8AC68-A6B2-5A37-60BE-7B139F5C99EF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31" creationId="{F42076FD-99AA-0DC3-6866-556EA13F97CF}"/>
          </ac:spMkLst>
        </pc:spChg>
        <pc:spChg chg="add mod">
          <ac:chgData name="Mashnunul Huq" userId="810ff17db2248e98" providerId="LiveId" clId="{EA95977F-848E-4FDB-9DEA-66EFABA069E4}" dt="2024-02-21T00:53:19.200" v="435" actId="20577"/>
          <ac:spMkLst>
            <pc:docMk/>
            <pc:sldMk cId="4294115029" sldId="257"/>
            <ac:spMk id="32" creationId="{2BBA2BD0-B4E8-C4B7-7391-E0AB82113EE4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33" creationId="{EF72F31F-6672-9A57-2CCD-73101925382B}"/>
          </ac:spMkLst>
        </pc:spChg>
        <pc:spChg chg="add mod">
          <ac:chgData name="Mashnunul Huq" userId="810ff17db2248e98" providerId="LiveId" clId="{EA95977F-848E-4FDB-9DEA-66EFABA069E4}" dt="2024-02-21T00:54:42.180" v="447" actId="2085"/>
          <ac:spMkLst>
            <pc:docMk/>
            <pc:sldMk cId="4294115029" sldId="257"/>
            <ac:spMk id="34" creationId="{CB2C8C03-08FA-75C7-0BC6-E2E8EB5E7E17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42" creationId="{C8A060D5-522D-3D6B-EB51-5C727049DA18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62" creationId="{4AE61A0E-B175-778F-012E-68AAAA70461B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63" creationId="{F3F38178-2D5C-714C-3807-E6F300BA26E7}"/>
          </ac:spMkLst>
        </pc:spChg>
        <pc:spChg chg="mod">
          <ac:chgData name="Mashnunul Huq" userId="810ff17db2248e98" providerId="LiveId" clId="{EA95977F-848E-4FDB-9DEA-66EFABA069E4}" dt="2024-02-18T21:20:59.540" v="363" actId="1036"/>
          <ac:spMkLst>
            <pc:docMk/>
            <pc:sldMk cId="4294115029" sldId="257"/>
            <ac:spMk id="64" creationId="{42627537-18D3-5493-3043-91556A530E7A}"/>
          </ac:spMkLst>
        </pc:spChg>
        <pc:cxnChg chg="add mod">
          <ac:chgData name="Mashnunul Huq" userId="810ff17db2248e98" providerId="LiveId" clId="{EA95977F-848E-4FDB-9DEA-66EFABA069E4}" dt="2024-02-14T03:27:47.823" v="287"/>
          <ac:cxnSpMkLst>
            <pc:docMk/>
            <pc:sldMk cId="4294115029" sldId="257"/>
            <ac:cxnSpMk id="36" creationId="{41140F25-7466-9B2D-F158-ECEC78D4A6AE}"/>
          </ac:cxnSpMkLst>
        </pc:cxnChg>
        <pc:cxnChg chg="mod">
          <ac:chgData name="Mashnunul Huq" userId="810ff17db2248e98" providerId="LiveId" clId="{EA95977F-848E-4FDB-9DEA-66EFABA069E4}" dt="2024-02-14T03:27:03.227" v="279" actId="14100"/>
          <ac:cxnSpMkLst>
            <pc:docMk/>
            <pc:sldMk cId="4294115029" sldId="257"/>
            <ac:cxnSpMk id="37" creationId="{39E89C09-F24F-A0B7-5159-3522A3D1EF55}"/>
          </ac:cxnSpMkLst>
        </pc:cxnChg>
        <pc:cxnChg chg="add mod">
          <ac:chgData name="Mashnunul Huq" userId="810ff17db2248e98" providerId="LiveId" clId="{EA95977F-848E-4FDB-9DEA-66EFABA069E4}" dt="2024-02-14T03:28:01.070" v="288" actId="571"/>
          <ac:cxnSpMkLst>
            <pc:docMk/>
            <pc:sldMk cId="4294115029" sldId="257"/>
            <ac:cxnSpMk id="38" creationId="{EE1709A1-81F7-917F-8E86-CD6E0B2E05A6}"/>
          </ac:cxnSpMkLst>
        </pc:cxnChg>
        <pc:cxnChg chg="mod">
          <ac:chgData name="Mashnunul Huq" userId="810ff17db2248e98" providerId="LiveId" clId="{EA95977F-848E-4FDB-9DEA-66EFABA069E4}" dt="2024-02-18T21:20:59.540" v="363" actId="1036"/>
          <ac:cxnSpMkLst>
            <pc:docMk/>
            <pc:sldMk cId="4294115029" sldId="257"/>
            <ac:cxnSpMk id="39" creationId="{F6377D1F-AC2E-F3FC-FAC2-9923A3BCBBC7}"/>
          </ac:cxnSpMkLst>
        </pc:cxnChg>
        <pc:cxnChg chg="add mod">
          <ac:chgData name="Mashnunul Huq" userId="810ff17db2248e98" providerId="LiveId" clId="{EA95977F-848E-4FDB-9DEA-66EFABA069E4}" dt="2024-02-14T03:28:07.379" v="289" actId="571"/>
          <ac:cxnSpMkLst>
            <pc:docMk/>
            <pc:sldMk cId="4294115029" sldId="257"/>
            <ac:cxnSpMk id="40" creationId="{F8DF6AF8-6470-E0D5-02F1-D6EB637B6CA6}"/>
          </ac:cxnSpMkLst>
        </pc:cxnChg>
        <pc:cxnChg chg="mod">
          <ac:chgData name="Mashnunul Huq" userId="810ff17db2248e98" providerId="LiveId" clId="{EA95977F-848E-4FDB-9DEA-66EFABA069E4}" dt="2024-02-18T21:20:59.540" v="363" actId="1036"/>
          <ac:cxnSpMkLst>
            <pc:docMk/>
            <pc:sldMk cId="4294115029" sldId="257"/>
            <ac:cxnSpMk id="41" creationId="{A2F5C426-0CA5-DF18-021B-FD50924F13F6}"/>
          </ac:cxnSpMkLst>
        </pc:cxnChg>
        <pc:cxnChg chg="del mod">
          <ac:chgData name="Mashnunul Huq" userId="810ff17db2248e98" providerId="LiveId" clId="{EA95977F-848E-4FDB-9DEA-66EFABA069E4}" dt="2024-02-14T03:27:38.587" v="286" actId="478"/>
          <ac:cxnSpMkLst>
            <pc:docMk/>
            <pc:sldMk cId="4294115029" sldId="257"/>
            <ac:cxnSpMk id="46" creationId="{13EAED4D-4949-B196-CEB7-BFBF731FE5B3}"/>
          </ac:cxnSpMkLst>
        </pc:cxnChg>
        <pc:cxnChg chg="del mod">
          <ac:chgData name="Mashnunul Huq" userId="810ff17db2248e98" providerId="LiveId" clId="{EA95977F-848E-4FDB-9DEA-66EFABA069E4}" dt="2024-02-14T03:27:36.282" v="285" actId="478"/>
          <ac:cxnSpMkLst>
            <pc:docMk/>
            <pc:sldMk cId="4294115029" sldId="257"/>
            <ac:cxnSpMk id="49" creationId="{8BD353B8-1800-3B28-F364-42FFAA6495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448-434C-FCCB-E024-D56F1DDFC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467D0-951C-90D2-61B8-FCF5B8BE6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BCDB7-AFC0-AF2A-DE15-B0ED97C4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C084-4453-442F-AE75-375D18CE53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33BE3-7954-765F-A84C-D6254646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13BF-BC47-8D30-D5E2-5596B1D5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6D8E-79B4-4E1A-84AF-DB048B31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2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A065-8D2D-0819-1FD0-20E81FB1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A195B-278C-B5D2-32F0-2574DEDD9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2C861-DCA5-CD57-8CDF-D37D4F1B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C084-4453-442F-AE75-375D18CE53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B7DC-0D53-05C6-29AC-1E2E8BDC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69063-9966-6983-B10F-EFC65338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6D8E-79B4-4E1A-84AF-DB048B31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CD157-D67A-7949-8D81-9B71142A6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58120-6F90-EB28-3A1F-02568F592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A596-C849-0781-3691-5D2EA2F1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C084-4453-442F-AE75-375D18CE53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9423-D798-C69F-679B-3B64485D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BFEF-18A7-A299-D6DA-04B182F1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6D8E-79B4-4E1A-84AF-DB048B31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7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9E92-E2B9-4644-BC2E-3333DB1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F1CA-2C09-7BDB-6BE7-579BD1BC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1E73-8AEA-58B4-7E41-D3B4D52E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C084-4453-442F-AE75-375D18CE53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C689-960C-4B40-A370-0D56BFDA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9623-015D-BD37-7D2B-6C708908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6D8E-79B4-4E1A-84AF-DB048B31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FB01-1406-612D-8174-C07F66D1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33813-05B5-3A61-FA3B-7CD49DAF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6F14-AC76-EDDE-5FB5-52154940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C084-4453-442F-AE75-375D18CE53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8FF7-F23F-6C8D-7D2D-83D0DD01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A131-4E2C-BD1C-284D-8F9A23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6D8E-79B4-4E1A-84AF-DB048B31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6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AE31-DE63-56E3-82F1-681917FA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2457-DB5D-22F9-6A5F-C51D90EC6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DF369-3A6D-0EB4-1C2E-01A297ED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18E67-B250-8DAA-E37F-09E3AD33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C084-4453-442F-AE75-375D18CE53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A6C5D-BAEA-DE58-A736-455CE4EC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94449-B7B7-C080-00B3-7C920D43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6D8E-79B4-4E1A-84AF-DB048B31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FE90-EBD2-D65E-D74E-084144F4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3E1F5-F553-A594-192F-D99F1B75D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898ED-7197-CAFA-3C0A-26D05030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782AA-C76F-8E46-A369-C63CE6E50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79759-D4E3-A8C6-72B2-26C478140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C2289-EFB6-4984-3884-494E7D01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C084-4453-442F-AE75-375D18CE53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9D0A7-0BDE-6134-156A-E5EC6AA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A50DE-006F-9BAD-E8A6-0E374CE5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6D8E-79B4-4E1A-84AF-DB048B31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F491-CD0E-5C40-2358-24396339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FF7F-FFE5-12F0-4802-546201D2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C084-4453-442F-AE75-375D18CE53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E6EE9-01D4-AB48-CA23-0DC547D6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4956F-E23F-AADB-47FC-5A95FE6B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6D8E-79B4-4E1A-84AF-DB048B31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7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7AF54-F6CD-B26B-4EDF-F006018B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C084-4453-442F-AE75-375D18CE53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6F021-04C4-73B9-1864-23254752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C5B2A-30EC-9219-282D-1986268D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6D8E-79B4-4E1A-84AF-DB048B31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2A10-9D61-0233-C880-3905B33D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C028-311B-77A7-E9D1-7193C896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2A80D-956D-8779-12C6-20F2EA642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F0869-FD16-3CC0-BB47-20FA3850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C084-4453-442F-AE75-375D18CE53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0B4F-2E25-AE69-FEC6-A2249E6C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BD7C5-7E45-573A-2793-4C9BD7DD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6D8E-79B4-4E1A-84AF-DB048B31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31FE-6F49-DD3E-B16F-7370B528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4F678-965C-C887-730F-397DB86AB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528BA-1A5C-77D0-F62B-28D0D29D8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A6EE6-47DE-F0C2-6DF5-E02906F8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C084-4453-442F-AE75-375D18CE53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A83BD-1CA9-A714-B8F3-00E9EF84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6BF2E-A11F-38A9-EDCF-8C64E109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6D8E-79B4-4E1A-84AF-DB048B31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59D1-5978-01B6-0484-1268E84C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50CC3-1AD0-0609-2A4C-9C4D60CE1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A327-3088-1802-0AD5-447D5B544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AC084-4453-442F-AE75-375D18CE53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F79-8A32-D967-B3D2-239E27A44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8F2D-3E30-DEDC-F1F2-8C3FE5A2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6D8E-79B4-4E1A-84AF-DB048B31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A569F77-4403-D5FC-CC7F-952A0E934398}"/>
              </a:ext>
            </a:extLst>
          </p:cNvPr>
          <p:cNvSpPr/>
          <p:nvPr/>
        </p:nvSpPr>
        <p:spPr>
          <a:xfrm>
            <a:off x="175436" y="3566858"/>
            <a:ext cx="2180252" cy="32532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 5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42EFB8-41B9-EC06-36ED-4D58FCDCD3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39615" y="345232"/>
            <a:ext cx="8048625" cy="18573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Open5GS 5GCore Core-Plane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IP: 192.168.100.4-6/24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34A2C8-D9A8-53EB-BD14-3C9B194A0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07749" y="2533261"/>
            <a:ext cx="7912359" cy="1791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Open5GS 5GCore User-Plane1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IP: 192.168.100.11/24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CB3B19-718B-36CD-4848-EA4A9A31EF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97763" y="4767943"/>
            <a:ext cx="7722345" cy="174482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Open5GS 5GCore User-Plane2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IP: 192.168.100.12/24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EEEC85-CB09-4C91-82E9-1AF708CBAF01}"/>
              </a:ext>
            </a:extLst>
          </p:cNvPr>
          <p:cNvSpPr/>
          <p:nvPr/>
        </p:nvSpPr>
        <p:spPr>
          <a:xfrm>
            <a:off x="186612" y="8805"/>
            <a:ext cx="2180252" cy="3441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 4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BF528-6508-4A3E-CE9B-13B2509A37D1}"/>
              </a:ext>
            </a:extLst>
          </p:cNvPr>
          <p:cNvSpPr/>
          <p:nvPr/>
        </p:nvSpPr>
        <p:spPr>
          <a:xfrm>
            <a:off x="480408" y="543478"/>
            <a:ext cx="1474237" cy="28214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</a:rPr>
              <a:t>UERANSIM</a:t>
            </a:r>
          </a:p>
          <a:p>
            <a:pPr algn="ctr"/>
            <a:r>
              <a:rPr lang="en-GB" sz="1400" dirty="0" err="1">
                <a:ln w="0"/>
                <a:solidFill>
                  <a:schemeClr val="tx1"/>
                </a:solidFill>
              </a:rPr>
              <a:t>gNodeB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IP: 192.168.100.20</a:t>
            </a:r>
            <a:endParaRPr lang="en-GB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30300-3915-7E62-CAC3-8D8B5FE5DE94}"/>
              </a:ext>
            </a:extLst>
          </p:cNvPr>
          <p:cNvSpPr txBox="1"/>
          <p:nvPr/>
        </p:nvSpPr>
        <p:spPr>
          <a:xfrm>
            <a:off x="3181739" y="1340892"/>
            <a:ext cx="129695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AMF</a:t>
            </a:r>
          </a:p>
          <a:p>
            <a:r>
              <a:rPr lang="en-GB" sz="1200" dirty="0">
                <a:solidFill>
                  <a:srgbClr val="7030A0"/>
                </a:solidFill>
              </a:rPr>
              <a:t>IP:192.168.100.4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E4BBD-B984-D2D0-13ED-244F04E84754}"/>
              </a:ext>
            </a:extLst>
          </p:cNvPr>
          <p:cNvSpPr txBox="1"/>
          <p:nvPr/>
        </p:nvSpPr>
        <p:spPr>
          <a:xfrm>
            <a:off x="5554824" y="1340892"/>
            <a:ext cx="129695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SMF1</a:t>
            </a:r>
          </a:p>
          <a:p>
            <a:r>
              <a:rPr lang="en-GB" sz="1200" dirty="0">
                <a:solidFill>
                  <a:srgbClr val="7030A0"/>
                </a:solidFill>
              </a:rPr>
              <a:t>IP:192.168.100.5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8AF94-F895-D545-3CB2-4CFEED706B2A}"/>
              </a:ext>
            </a:extLst>
          </p:cNvPr>
          <p:cNvSpPr txBox="1"/>
          <p:nvPr/>
        </p:nvSpPr>
        <p:spPr>
          <a:xfrm>
            <a:off x="7927908" y="1340892"/>
            <a:ext cx="1296954" cy="553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SMF2</a:t>
            </a:r>
          </a:p>
          <a:p>
            <a:r>
              <a:rPr lang="en-GB" sz="1200" dirty="0">
                <a:solidFill>
                  <a:srgbClr val="7030A0"/>
                </a:solidFill>
              </a:rPr>
              <a:t>IP:192.168.100.6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71FD53-3D68-F13E-2E7C-D5FE163F68FA}"/>
              </a:ext>
            </a:extLst>
          </p:cNvPr>
          <p:cNvSpPr txBox="1"/>
          <p:nvPr/>
        </p:nvSpPr>
        <p:spPr>
          <a:xfrm>
            <a:off x="6228037" y="3300609"/>
            <a:ext cx="7308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UPF 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EE3AB-7CEC-763E-E705-FCB96D1258D0}"/>
              </a:ext>
            </a:extLst>
          </p:cNvPr>
          <p:cNvSpPr txBox="1"/>
          <p:nvPr/>
        </p:nvSpPr>
        <p:spPr>
          <a:xfrm>
            <a:off x="6326155" y="5455689"/>
            <a:ext cx="7308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UPF 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ABEDF-68B3-2820-10D0-18FD6C54081C}"/>
              </a:ext>
            </a:extLst>
          </p:cNvPr>
          <p:cNvSpPr txBox="1"/>
          <p:nvPr/>
        </p:nvSpPr>
        <p:spPr>
          <a:xfrm>
            <a:off x="3147017" y="36360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VM 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42707-7575-08FE-70D1-95AB5BC536A2}"/>
              </a:ext>
            </a:extLst>
          </p:cNvPr>
          <p:cNvSpPr txBox="1"/>
          <p:nvPr/>
        </p:nvSpPr>
        <p:spPr>
          <a:xfrm>
            <a:off x="3147017" y="254702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VM 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2C0B4-716C-D082-D39C-AC160545492D}"/>
              </a:ext>
            </a:extLst>
          </p:cNvPr>
          <p:cNvSpPr txBox="1"/>
          <p:nvPr/>
        </p:nvSpPr>
        <p:spPr>
          <a:xfrm>
            <a:off x="3186405" y="476794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VM 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5916CD-7C4E-D953-7FBC-C40EF3A32CF9}"/>
              </a:ext>
            </a:extLst>
          </p:cNvPr>
          <p:cNvSpPr txBox="1"/>
          <p:nvPr/>
        </p:nvSpPr>
        <p:spPr>
          <a:xfrm>
            <a:off x="689991" y="1518317"/>
            <a:ext cx="10599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When</a:t>
            </a:r>
            <a:r>
              <a:rPr lang="en-GB" dirty="0"/>
              <a:t> </a:t>
            </a:r>
          </a:p>
          <a:p>
            <a:r>
              <a:rPr lang="en-GB" sz="1400" dirty="0"/>
              <a:t>uesimtun0/</a:t>
            </a:r>
          </a:p>
          <a:p>
            <a:r>
              <a:rPr lang="en-GB" dirty="0"/>
              <a:t>10.45.0.2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5CC2B-4F7E-F4D0-E6BB-C474445BA698}"/>
              </a:ext>
            </a:extLst>
          </p:cNvPr>
          <p:cNvSpPr txBox="1"/>
          <p:nvPr/>
        </p:nvSpPr>
        <p:spPr>
          <a:xfrm>
            <a:off x="2992602" y="3043639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SST=1</a:t>
            </a:r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SD=0x000001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9221B6-3890-6961-F789-EC5D24CF14D3}"/>
              </a:ext>
            </a:extLst>
          </p:cNvPr>
          <p:cNvSpPr txBox="1"/>
          <p:nvPr/>
        </p:nvSpPr>
        <p:spPr>
          <a:xfrm>
            <a:off x="3181739" y="5581399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SST=1</a:t>
            </a:r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SD=0x000002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545191C-FED5-E115-358F-26F2045E5166}"/>
              </a:ext>
            </a:extLst>
          </p:cNvPr>
          <p:cNvSpPr/>
          <p:nvPr/>
        </p:nvSpPr>
        <p:spPr>
          <a:xfrm>
            <a:off x="1964383" y="3104986"/>
            <a:ext cx="1070806" cy="345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072923C-578E-D7FC-F941-907A05610F22}"/>
              </a:ext>
            </a:extLst>
          </p:cNvPr>
          <p:cNvSpPr/>
          <p:nvPr/>
        </p:nvSpPr>
        <p:spPr>
          <a:xfrm>
            <a:off x="1984969" y="5684738"/>
            <a:ext cx="1201436" cy="3452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CAC7D5E-74F6-2E62-9D8B-DB23D897201D}"/>
              </a:ext>
            </a:extLst>
          </p:cNvPr>
          <p:cNvSpPr/>
          <p:nvPr/>
        </p:nvSpPr>
        <p:spPr>
          <a:xfrm>
            <a:off x="8472196" y="1894887"/>
            <a:ext cx="317241" cy="2873055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8D98ED9-55DA-99DF-2F95-97502C93E5D9}"/>
              </a:ext>
            </a:extLst>
          </p:cNvPr>
          <p:cNvSpPr/>
          <p:nvPr/>
        </p:nvSpPr>
        <p:spPr>
          <a:xfrm>
            <a:off x="5917016" y="1894888"/>
            <a:ext cx="317241" cy="62243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23D06BC-B92B-AA23-7E97-22D875EB821C}"/>
              </a:ext>
            </a:extLst>
          </p:cNvPr>
          <p:cNvSpPr/>
          <p:nvPr/>
        </p:nvSpPr>
        <p:spPr>
          <a:xfrm>
            <a:off x="4478694" y="1418253"/>
            <a:ext cx="1076130" cy="839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EE18AD2-CAF2-37C9-E090-1AB45AF45182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614170" y="110936"/>
            <a:ext cx="187667" cy="3755573"/>
          </a:xfrm>
          <a:prstGeom prst="bent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56404C0-316B-5572-72C5-A5E8C18C0C63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7520768" y="1682916"/>
            <a:ext cx="472165" cy="342116"/>
          </a:xfrm>
          <a:prstGeom prst="bent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1A8523-8007-BFB7-1EDC-2E01B34E6C68}"/>
              </a:ext>
            </a:extLst>
          </p:cNvPr>
          <p:cNvCxnSpPr/>
          <p:nvPr/>
        </p:nvCxnSpPr>
        <p:spPr>
          <a:xfrm>
            <a:off x="2907749" y="1035700"/>
            <a:ext cx="772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95A4B1-F3CB-7AAC-820C-71A6D7739100}"/>
              </a:ext>
            </a:extLst>
          </p:cNvPr>
          <p:cNvSpPr txBox="1"/>
          <p:nvPr/>
        </p:nvSpPr>
        <p:spPr>
          <a:xfrm>
            <a:off x="9011692" y="1010238"/>
            <a:ext cx="1910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Service Based Interface</a:t>
            </a:r>
            <a:endParaRPr lang="en-US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F38749-54DA-D670-6D0F-5462003A04F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830217" y="1035700"/>
            <a:ext cx="0" cy="30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2200F6-BEA4-08FF-1159-A416C561D53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03301" y="1027155"/>
            <a:ext cx="1" cy="31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D17310-3062-BE4E-1B5A-8F01A7CE026C}"/>
              </a:ext>
            </a:extLst>
          </p:cNvPr>
          <p:cNvCxnSpPr>
            <a:cxnSpLocks/>
          </p:cNvCxnSpPr>
          <p:nvPr/>
        </p:nvCxnSpPr>
        <p:spPr>
          <a:xfrm>
            <a:off x="8576385" y="1033175"/>
            <a:ext cx="1" cy="30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C31858C-BBBD-F82F-9896-ABE3906F7A03}"/>
              </a:ext>
            </a:extLst>
          </p:cNvPr>
          <p:cNvSpPr txBox="1"/>
          <p:nvPr/>
        </p:nvSpPr>
        <p:spPr>
          <a:xfrm>
            <a:off x="3187931" y="997342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127.0.0.5</a:t>
            </a:r>
            <a:endParaRPr 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9F843C-FF65-D215-1553-59DAA351CFCA}"/>
              </a:ext>
            </a:extLst>
          </p:cNvPr>
          <p:cNvSpPr txBox="1"/>
          <p:nvPr/>
        </p:nvSpPr>
        <p:spPr>
          <a:xfrm>
            <a:off x="5564329" y="997342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127.0.0.4</a:t>
            </a:r>
            <a:endParaRPr lang="en-US" sz="1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DAED88-690B-59C9-DE1E-8A8A859297D0}"/>
              </a:ext>
            </a:extLst>
          </p:cNvPr>
          <p:cNvSpPr txBox="1"/>
          <p:nvPr/>
        </p:nvSpPr>
        <p:spPr>
          <a:xfrm>
            <a:off x="7865817" y="99734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127.0.0.24</a:t>
            </a:r>
            <a:endParaRPr lang="en-US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0AE497-12C5-71B0-9851-7316AB52542C}"/>
              </a:ext>
            </a:extLst>
          </p:cNvPr>
          <p:cNvSpPr/>
          <p:nvPr/>
        </p:nvSpPr>
        <p:spPr>
          <a:xfrm>
            <a:off x="517610" y="3899561"/>
            <a:ext cx="1474237" cy="27438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</a:rPr>
              <a:t>UERANSIM</a:t>
            </a:r>
          </a:p>
          <a:p>
            <a:pPr algn="ctr"/>
            <a:r>
              <a:rPr lang="en-GB" sz="1400" dirty="0" err="1">
                <a:ln w="0"/>
                <a:solidFill>
                  <a:schemeClr val="tx1"/>
                </a:solidFill>
              </a:rPr>
              <a:t>gNodeB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IP: 192.168.100.21</a:t>
            </a: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</a:rPr>
              <a:t>IMSI-001010000000001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pPr algn="ctr"/>
            <a:endParaRPr lang="en-GB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74504B-56E9-A5FE-1FD2-0531828A84FF}"/>
              </a:ext>
            </a:extLst>
          </p:cNvPr>
          <p:cNvSpPr txBox="1"/>
          <p:nvPr/>
        </p:nvSpPr>
        <p:spPr>
          <a:xfrm>
            <a:off x="746785" y="3924725"/>
            <a:ext cx="1059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When </a:t>
            </a:r>
          </a:p>
          <a:p>
            <a:r>
              <a:rPr lang="en-GB" sz="1400" dirty="0"/>
              <a:t>Uesimtun0/</a:t>
            </a:r>
          </a:p>
          <a:p>
            <a:r>
              <a:rPr lang="en-GB" dirty="0"/>
              <a:t>10.46.0.2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FC3AC-246A-822D-C0A1-99C63859666D}"/>
              </a:ext>
            </a:extLst>
          </p:cNvPr>
          <p:cNvSpPr txBox="1"/>
          <p:nvPr/>
        </p:nvSpPr>
        <p:spPr>
          <a:xfrm>
            <a:off x="480406" y="613845"/>
            <a:ext cx="1474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</a:rPr>
              <a:t>UERANSIM</a:t>
            </a: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</a:rPr>
              <a:t>UE</a:t>
            </a: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</a:rPr>
              <a:t>IMSI-001010000000000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5A7C0B-DC41-FAE3-A1AA-02907F719EAD}"/>
              </a:ext>
            </a:extLst>
          </p:cNvPr>
          <p:cNvSpPr txBox="1"/>
          <p:nvPr/>
        </p:nvSpPr>
        <p:spPr>
          <a:xfrm>
            <a:off x="10878734" y="1198373"/>
            <a:ext cx="1296953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NextCloud</a:t>
            </a:r>
            <a:endParaRPr lang="en-GB" dirty="0"/>
          </a:p>
          <a:p>
            <a:r>
              <a:rPr lang="en-GB" sz="900" dirty="0">
                <a:solidFill>
                  <a:srgbClr val="7030A0"/>
                </a:solidFill>
              </a:rPr>
              <a:t>IP:192.168.100.(4-6)/24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231050AA-2DA2-ACA2-F81F-AD2497AAC225}"/>
              </a:ext>
            </a:extLst>
          </p:cNvPr>
          <p:cNvSpPr/>
          <p:nvPr/>
        </p:nvSpPr>
        <p:spPr>
          <a:xfrm flipH="1">
            <a:off x="10820108" y="1706204"/>
            <a:ext cx="642693" cy="1449489"/>
          </a:xfrm>
          <a:prstGeom prst="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-Shape 32">
            <a:extLst>
              <a:ext uri="{FF2B5EF4-FFF2-40B4-BE49-F238E27FC236}">
                <a16:creationId xmlns:a16="http://schemas.microsoft.com/office/drawing/2014/main" id="{D25B50F9-B977-3817-03F2-F062730759BF}"/>
              </a:ext>
            </a:extLst>
          </p:cNvPr>
          <p:cNvSpPr/>
          <p:nvPr/>
        </p:nvSpPr>
        <p:spPr>
          <a:xfrm flipH="1">
            <a:off x="10820106" y="1706204"/>
            <a:ext cx="1296953" cy="4323767"/>
          </a:xfrm>
          <a:prstGeom prst="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44A78-56A4-2F37-845E-4B98958C2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3B7E445-A8E4-24E1-95D3-820BF2B0973C}"/>
              </a:ext>
            </a:extLst>
          </p:cNvPr>
          <p:cNvSpPr/>
          <p:nvPr/>
        </p:nvSpPr>
        <p:spPr>
          <a:xfrm>
            <a:off x="175436" y="3566858"/>
            <a:ext cx="2180252" cy="32532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 5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15183E-0996-E976-7DC8-4ED7B46671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39615" y="345232"/>
            <a:ext cx="8048625" cy="18573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Open5GS 5GCore Core-Plane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IP: 192.168.100.21-23/24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2E1432-D2B9-DB73-AB9A-C7F467F09A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07749" y="2533261"/>
            <a:ext cx="7912359" cy="17914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Open5GS 5GCore User-Plane1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IP: 192.168.100.31/24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FC0012-12ED-7A97-FB50-D641CC8F63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97763" y="4767943"/>
            <a:ext cx="7722345" cy="1744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Open5GS 5GCore User-Plane2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IP: 192.168.100.32/24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BB5217-B6BD-DB0D-FBBD-D43843234F8B}"/>
              </a:ext>
            </a:extLst>
          </p:cNvPr>
          <p:cNvSpPr/>
          <p:nvPr/>
        </p:nvSpPr>
        <p:spPr>
          <a:xfrm>
            <a:off x="186612" y="8805"/>
            <a:ext cx="2180252" cy="34414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 4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974DC2-8061-854B-07C0-B6E85CE2D49F}"/>
              </a:ext>
            </a:extLst>
          </p:cNvPr>
          <p:cNvSpPr/>
          <p:nvPr/>
        </p:nvSpPr>
        <p:spPr>
          <a:xfrm>
            <a:off x="480408" y="543478"/>
            <a:ext cx="1474237" cy="28214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</a:rPr>
              <a:t>UERANSIM</a:t>
            </a:r>
          </a:p>
          <a:p>
            <a:pPr algn="ctr"/>
            <a:r>
              <a:rPr lang="en-GB" sz="1400" dirty="0" err="1">
                <a:ln w="0"/>
                <a:solidFill>
                  <a:schemeClr val="tx1"/>
                </a:solidFill>
              </a:rPr>
              <a:t>gNodeB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IP: 192.168.100.33</a:t>
            </a:r>
            <a:endParaRPr lang="en-GB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B771B-E781-304D-AF60-4E1D66E5BDBB}"/>
              </a:ext>
            </a:extLst>
          </p:cNvPr>
          <p:cNvSpPr txBox="1"/>
          <p:nvPr/>
        </p:nvSpPr>
        <p:spPr>
          <a:xfrm>
            <a:off x="3181739" y="1340892"/>
            <a:ext cx="136769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AMF</a:t>
            </a:r>
          </a:p>
          <a:p>
            <a:r>
              <a:rPr lang="en-GB" sz="1200" dirty="0">
                <a:solidFill>
                  <a:srgbClr val="7030A0"/>
                </a:solidFill>
              </a:rPr>
              <a:t>IP:192.168.100.21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E41E-4C07-BC7E-055A-9A9843759B8A}"/>
              </a:ext>
            </a:extLst>
          </p:cNvPr>
          <p:cNvSpPr txBox="1"/>
          <p:nvPr/>
        </p:nvSpPr>
        <p:spPr>
          <a:xfrm>
            <a:off x="5554824" y="1340892"/>
            <a:ext cx="1404111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SMF1</a:t>
            </a:r>
          </a:p>
          <a:p>
            <a:r>
              <a:rPr lang="en-GB" sz="1200" dirty="0">
                <a:solidFill>
                  <a:srgbClr val="7030A0"/>
                </a:solidFill>
              </a:rPr>
              <a:t>IP:192.168.100.22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31B32-0302-D2AD-92C9-383184C2F7DD}"/>
              </a:ext>
            </a:extLst>
          </p:cNvPr>
          <p:cNvSpPr txBox="1"/>
          <p:nvPr/>
        </p:nvSpPr>
        <p:spPr>
          <a:xfrm>
            <a:off x="7927907" y="1340892"/>
            <a:ext cx="1404111" cy="553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SMF2</a:t>
            </a:r>
          </a:p>
          <a:p>
            <a:r>
              <a:rPr lang="en-GB" sz="1200" dirty="0">
                <a:solidFill>
                  <a:srgbClr val="7030A0"/>
                </a:solidFill>
              </a:rPr>
              <a:t>IP:192.168.100.23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829EBC-FF4B-9EC8-4E91-DE8DB2B243AC}"/>
              </a:ext>
            </a:extLst>
          </p:cNvPr>
          <p:cNvSpPr txBox="1"/>
          <p:nvPr/>
        </p:nvSpPr>
        <p:spPr>
          <a:xfrm>
            <a:off x="6228037" y="3300609"/>
            <a:ext cx="7308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UPF 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5C48C-5A9D-6926-F640-B82D44B4E99A}"/>
              </a:ext>
            </a:extLst>
          </p:cNvPr>
          <p:cNvSpPr txBox="1"/>
          <p:nvPr/>
        </p:nvSpPr>
        <p:spPr>
          <a:xfrm>
            <a:off x="6326155" y="5455689"/>
            <a:ext cx="7308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UPF 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35835-D02F-23DE-A7D0-70A1F8E8BF10}"/>
              </a:ext>
            </a:extLst>
          </p:cNvPr>
          <p:cNvSpPr txBox="1"/>
          <p:nvPr/>
        </p:nvSpPr>
        <p:spPr>
          <a:xfrm>
            <a:off x="3147017" y="36360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VM 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990F9-6CA9-9BAD-A31C-272017BC8475}"/>
              </a:ext>
            </a:extLst>
          </p:cNvPr>
          <p:cNvSpPr txBox="1"/>
          <p:nvPr/>
        </p:nvSpPr>
        <p:spPr>
          <a:xfrm>
            <a:off x="3147017" y="254702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VM 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864F9-5262-E3E3-25EC-B8EE4D7C3485}"/>
              </a:ext>
            </a:extLst>
          </p:cNvPr>
          <p:cNvSpPr txBox="1"/>
          <p:nvPr/>
        </p:nvSpPr>
        <p:spPr>
          <a:xfrm>
            <a:off x="3186405" y="476794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VM 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FACC87-20BF-171A-8CB1-8160F40A2EBA}"/>
              </a:ext>
            </a:extLst>
          </p:cNvPr>
          <p:cNvSpPr txBox="1"/>
          <p:nvPr/>
        </p:nvSpPr>
        <p:spPr>
          <a:xfrm>
            <a:off x="689991" y="1499655"/>
            <a:ext cx="1032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When</a:t>
            </a:r>
            <a:r>
              <a:rPr lang="en-GB" dirty="0"/>
              <a:t> </a:t>
            </a:r>
          </a:p>
          <a:p>
            <a:r>
              <a:rPr lang="en-GB" sz="1400" dirty="0"/>
              <a:t>uesimtun0/</a:t>
            </a:r>
          </a:p>
          <a:p>
            <a:r>
              <a:rPr lang="en-GB" sz="1600" dirty="0"/>
              <a:t>10.47.0.2</a:t>
            </a:r>
          </a:p>
          <a:p>
            <a:r>
              <a:rPr lang="en-GB" sz="1600" dirty="0"/>
              <a:t>10.49.0.2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588A1-991D-7FC2-9FF1-69AFC337EC0A}"/>
              </a:ext>
            </a:extLst>
          </p:cNvPr>
          <p:cNvSpPr txBox="1"/>
          <p:nvPr/>
        </p:nvSpPr>
        <p:spPr>
          <a:xfrm>
            <a:off x="2992602" y="3043639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SST=1</a:t>
            </a:r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SD=0x000001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52C410-1F22-370B-3349-3E6DD2F93E0A}"/>
              </a:ext>
            </a:extLst>
          </p:cNvPr>
          <p:cNvSpPr txBox="1"/>
          <p:nvPr/>
        </p:nvSpPr>
        <p:spPr>
          <a:xfrm>
            <a:off x="3181739" y="5581399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SST=1</a:t>
            </a:r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SD=0x000002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2583275-C97B-98A2-E765-A5DB6A62186C}"/>
              </a:ext>
            </a:extLst>
          </p:cNvPr>
          <p:cNvSpPr/>
          <p:nvPr/>
        </p:nvSpPr>
        <p:spPr>
          <a:xfrm>
            <a:off x="1984969" y="5684738"/>
            <a:ext cx="1201436" cy="3452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541E8D1-DA8D-82EE-AB56-429B7222FEB5}"/>
              </a:ext>
            </a:extLst>
          </p:cNvPr>
          <p:cNvSpPr/>
          <p:nvPr/>
        </p:nvSpPr>
        <p:spPr>
          <a:xfrm>
            <a:off x="8472196" y="1894887"/>
            <a:ext cx="317241" cy="2873055"/>
          </a:xfrm>
          <a:prstGeom prst="downArrow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9FFA11C-891C-BEF8-5DAA-C3782B1E22C3}"/>
              </a:ext>
            </a:extLst>
          </p:cNvPr>
          <p:cNvSpPr/>
          <p:nvPr/>
        </p:nvSpPr>
        <p:spPr>
          <a:xfrm>
            <a:off x="5917016" y="1894888"/>
            <a:ext cx="317241" cy="6224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4F8AC68-A6B2-5A37-60BE-7B139F5C99EF}"/>
              </a:ext>
            </a:extLst>
          </p:cNvPr>
          <p:cNvSpPr/>
          <p:nvPr/>
        </p:nvSpPr>
        <p:spPr>
          <a:xfrm>
            <a:off x="4537320" y="1418253"/>
            <a:ext cx="1017503" cy="7797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9E89C09-F24F-A0B7-5159-3522A3D1EF55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631853" y="128621"/>
            <a:ext cx="187666" cy="3720204"/>
          </a:xfrm>
          <a:prstGeom prst="bent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6377D1F-AC2E-F3FC-FAC2-9923A3BCBBC7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7520765" y="1682917"/>
            <a:ext cx="472168" cy="342116"/>
          </a:xfrm>
          <a:prstGeom prst="bent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F5C426-0CA5-DF18-021B-FD50924F13F6}"/>
              </a:ext>
            </a:extLst>
          </p:cNvPr>
          <p:cNvCxnSpPr/>
          <p:nvPr/>
        </p:nvCxnSpPr>
        <p:spPr>
          <a:xfrm>
            <a:off x="2907749" y="1035700"/>
            <a:ext cx="772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A060D5-522D-3D6B-EB51-5C727049DA18}"/>
              </a:ext>
            </a:extLst>
          </p:cNvPr>
          <p:cNvSpPr txBox="1"/>
          <p:nvPr/>
        </p:nvSpPr>
        <p:spPr>
          <a:xfrm>
            <a:off x="9011692" y="1010238"/>
            <a:ext cx="1910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Service Based Interface</a:t>
            </a:r>
            <a:endParaRPr lang="en-US" sz="14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A0E12E-4B01-C00E-080E-2298C86C221E}"/>
              </a:ext>
            </a:extLst>
          </p:cNvPr>
          <p:cNvCxnSpPr>
            <a:cxnSpLocks/>
          </p:cNvCxnSpPr>
          <p:nvPr/>
        </p:nvCxnSpPr>
        <p:spPr>
          <a:xfrm>
            <a:off x="8576385" y="1033175"/>
            <a:ext cx="1" cy="30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AE61A0E-B175-778F-012E-68AAAA70461B}"/>
              </a:ext>
            </a:extLst>
          </p:cNvPr>
          <p:cNvSpPr txBox="1"/>
          <p:nvPr/>
        </p:nvSpPr>
        <p:spPr>
          <a:xfrm>
            <a:off x="3187931" y="997342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127.0.0.5</a:t>
            </a:r>
            <a:endParaRPr 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F38178-2D5C-714C-3807-E6F300BA26E7}"/>
              </a:ext>
            </a:extLst>
          </p:cNvPr>
          <p:cNvSpPr txBox="1"/>
          <p:nvPr/>
        </p:nvSpPr>
        <p:spPr>
          <a:xfrm>
            <a:off x="5564329" y="997342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127.0.0.4</a:t>
            </a:r>
            <a:endParaRPr lang="en-US" sz="1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627537-18D3-5493-3043-91556A530E7A}"/>
              </a:ext>
            </a:extLst>
          </p:cNvPr>
          <p:cNvSpPr txBox="1"/>
          <p:nvPr/>
        </p:nvSpPr>
        <p:spPr>
          <a:xfrm>
            <a:off x="7865817" y="99734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127.0.0.24</a:t>
            </a:r>
            <a:endParaRPr lang="en-US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758699-7DC4-3081-B914-8C5F55C57894}"/>
              </a:ext>
            </a:extLst>
          </p:cNvPr>
          <p:cNvSpPr/>
          <p:nvPr/>
        </p:nvSpPr>
        <p:spPr>
          <a:xfrm>
            <a:off x="517610" y="3899561"/>
            <a:ext cx="1474237" cy="27438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</a:rPr>
              <a:t>UERANSIM</a:t>
            </a:r>
          </a:p>
          <a:p>
            <a:pPr algn="ctr"/>
            <a:r>
              <a:rPr lang="en-GB" sz="1400" dirty="0" err="1">
                <a:ln w="0"/>
                <a:solidFill>
                  <a:schemeClr val="tx1"/>
                </a:solidFill>
              </a:rPr>
              <a:t>gNodeB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IP: 192.168.100.34</a:t>
            </a: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</a:rPr>
              <a:t>IMSI-001010000000001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pPr algn="ctr"/>
            <a:endParaRPr lang="en-GB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45E9BF-27E3-9EE9-E3BB-089FEDB7E4B5}"/>
              </a:ext>
            </a:extLst>
          </p:cNvPr>
          <p:cNvSpPr txBox="1"/>
          <p:nvPr/>
        </p:nvSpPr>
        <p:spPr>
          <a:xfrm>
            <a:off x="746785" y="3924725"/>
            <a:ext cx="105990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When </a:t>
            </a:r>
          </a:p>
          <a:p>
            <a:r>
              <a:rPr lang="en-GB" sz="1400" dirty="0"/>
              <a:t>Uesimtun0/</a:t>
            </a:r>
          </a:p>
          <a:p>
            <a:r>
              <a:rPr lang="en-GB" dirty="0"/>
              <a:t>10.48.0.2</a:t>
            </a:r>
          </a:p>
          <a:p>
            <a:r>
              <a:rPr lang="en-GB" dirty="0"/>
              <a:t>10.50.0.2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1E2D5-9F6B-17A8-6EF5-FEE7F7D3994C}"/>
              </a:ext>
            </a:extLst>
          </p:cNvPr>
          <p:cNvSpPr txBox="1"/>
          <p:nvPr/>
        </p:nvSpPr>
        <p:spPr>
          <a:xfrm>
            <a:off x="480406" y="613845"/>
            <a:ext cx="1474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</a:rPr>
              <a:t>UERANSIM</a:t>
            </a: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</a:rPr>
              <a:t>UE</a:t>
            </a: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</a:rPr>
              <a:t>IMSI-001010000000000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F2DBF3-D8F9-1760-097C-4A5181807D20}"/>
              </a:ext>
            </a:extLst>
          </p:cNvPr>
          <p:cNvSpPr txBox="1"/>
          <p:nvPr/>
        </p:nvSpPr>
        <p:spPr>
          <a:xfrm>
            <a:off x="10878734" y="1198373"/>
            <a:ext cx="1296953" cy="5078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Kamailio</a:t>
            </a:r>
            <a:endParaRPr lang="en-GB" dirty="0"/>
          </a:p>
          <a:p>
            <a:r>
              <a:rPr lang="en-GB" sz="900" dirty="0">
                <a:solidFill>
                  <a:srgbClr val="7030A0"/>
                </a:solidFill>
              </a:rPr>
              <a:t>IP:192.168.100.24/24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F42076FD-99AA-0DC3-6866-556EA13F97CF}"/>
              </a:ext>
            </a:extLst>
          </p:cNvPr>
          <p:cNvSpPr/>
          <p:nvPr/>
        </p:nvSpPr>
        <p:spPr>
          <a:xfrm flipH="1">
            <a:off x="10820108" y="1706204"/>
            <a:ext cx="642693" cy="1449489"/>
          </a:xfrm>
          <a:prstGeom prst="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-Shape 32">
            <a:extLst>
              <a:ext uri="{FF2B5EF4-FFF2-40B4-BE49-F238E27FC236}">
                <a16:creationId xmlns:a16="http://schemas.microsoft.com/office/drawing/2014/main" id="{EF72F31F-6672-9A57-2CCD-73101925382B}"/>
              </a:ext>
            </a:extLst>
          </p:cNvPr>
          <p:cNvSpPr/>
          <p:nvPr/>
        </p:nvSpPr>
        <p:spPr>
          <a:xfrm flipH="1">
            <a:off x="10820106" y="1706204"/>
            <a:ext cx="1296953" cy="4323767"/>
          </a:xfrm>
          <a:prstGeom prst="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1709A1-81F7-917F-8E86-CD6E0B2E05A6}"/>
              </a:ext>
            </a:extLst>
          </p:cNvPr>
          <p:cNvCxnSpPr>
            <a:cxnSpLocks/>
          </p:cNvCxnSpPr>
          <p:nvPr/>
        </p:nvCxnSpPr>
        <p:spPr>
          <a:xfrm>
            <a:off x="6194318" y="1033175"/>
            <a:ext cx="1" cy="30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DF6AF8-6470-E0D5-02F1-D6EB637B6CA6}"/>
              </a:ext>
            </a:extLst>
          </p:cNvPr>
          <p:cNvCxnSpPr>
            <a:cxnSpLocks/>
          </p:cNvCxnSpPr>
          <p:nvPr/>
        </p:nvCxnSpPr>
        <p:spPr>
          <a:xfrm>
            <a:off x="3865348" y="1033175"/>
            <a:ext cx="1" cy="30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5AB35B-FCB7-D38F-9E87-106C789E9154}"/>
              </a:ext>
            </a:extLst>
          </p:cNvPr>
          <p:cNvSpPr txBox="1"/>
          <p:nvPr/>
        </p:nvSpPr>
        <p:spPr>
          <a:xfrm>
            <a:off x="2386712" y="18662"/>
            <a:ext cx="2334578" cy="369332"/>
          </a:xfrm>
          <a:prstGeom prst="rect">
            <a:avLst/>
          </a:prstGeom>
          <a:solidFill>
            <a:srgbClr val="FFE699"/>
          </a:solidFill>
          <a:ln>
            <a:solidFill>
              <a:srgbClr val="FFE699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JellyFin</a:t>
            </a:r>
            <a:r>
              <a:rPr lang="en-GB" dirty="0"/>
              <a:t> </a:t>
            </a:r>
            <a:r>
              <a:rPr lang="en-GB" sz="900" dirty="0">
                <a:solidFill>
                  <a:srgbClr val="7030A0"/>
                </a:solidFill>
              </a:rPr>
              <a:t>http://192.168.100.33:8096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22" name="L-Shape 21">
            <a:extLst>
              <a:ext uri="{FF2B5EF4-FFF2-40B4-BE49-F238E27FC236}">
                <a16:creationId xmlns:a16="http://schemas.microsoft.com/office/drawing/2014/main" id="{DD3E701C-16B4-7218-A3E9-39CC7999FF8C}"/>
              </a:ext>
            </a:extLst>
          </p:cNvPr>
          <p:cNvSpPr/>
          <p:nvPr/>
        </p:nvSpPr>
        <p:spPr>
          <a:xfrm>
            <a:off x="2389144" y="363605"/>
            <a:ext cx="730898" cy="5092084"/>
          </a:xfrm>
          <a:prstGeom prst="corner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84E4DE-5505-BB8D-D4CD-834B4D7732EF}"/>
              </a:ext>
            </a:extLst>
          </p:cNvPr>
          <p:cNvSpPr txBox="1"/>
          <p:nvPr/>
        </p:nvSpPr>
        <p:spPr>
          <a:xfrm>
            <a:off x="2986939" y="3591102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SST=2</a:t>
            </a:r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SD=0x000003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BA2BD0-B4E8-C4B7-7391-E0AB82113EE4}"/>
              </a:ext>
            </a:extLst>
          </p:cNvPr>
          <p:cNvSpPr txBox="1"/>
          <p:nvPr/>
        </p:nvSpPr>
        <p:spPr>
          <a:xfrm>
            <a:off x="3193792" y="5009868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SST=2</a:t>
            </a:r>
          </a:p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SD=0x000004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L-Shape 33">
            <a:extLst>
              <a:ext uri="{FF2B5EF4-FFF2-40B4-BE49-F238E27FC236}">
                <a16:creationId xmlns:a16="http://schemas.microsoft.com/office/drawing/2014/main" id="{CB2C8C03-08FA-75C7-0BC6-E2E8EB5E7E17}"/>
              </a:ext>
            </a:extLst>
          </p:cNvPr>
          <p:cNvSpPr/>
          <p:nvPr/>
        </p:nvSpPr>
        <p:spPr>
          <a:xfrm>
            <a:off x="2173052" y="363606"/>
            <a:ext cx="758535" cy="3590784"/>
          </a:xfrm>
          <a:prstGeom prst="corner">
            <a:avLst>
              <a:gd name="adj1" fmla="val 50000"/>
              <a:gd name="adj2" fmla="val 51455"/>
            </a:avLst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76C215B-C73F-957E-84DB-5068855816A2}"/>
              </a:ext>
            </a:extLst>
          </p:cNvPr>
          <p:cNvSpPr/>
          <p:nvPr/>
        </p:nvSpPr>
        <p:spPr>
          <a:xfrm>
            <a:off x="1964383" y="3104986"/>
            <a:ext cx="1070806" cy="345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1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198</Words>
  <Application>Microsoft Office PowerPoint</Application>
  <PresentationFormat>Widescreen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Mashnunul Huq</dc:creator>
  <cp:lastModifiedBy>Mashnunul Huq</cp:lastModifiedBy>
  <cp:revision>1</cp:revision>
  <dcterms:created xsi:type="dcterms:W3CDTF">2023-12-21T21:57:54Z</dcterms:created>
  <dcterms:modified xsi:type="dcterms:W3CDTF">2024-02-21T00:54:44Z</dcterms:modified>
</cp:coreProperties>
</file>