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6" r:id="rId5"/>
    <p:sldId id="264" r:id="rId6"/>
    <p:sldId id="265" r:id="rId7"/>
    <p:sldId id="263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20B011-69DA-E5A9-CFEA-38B43C15A8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Mobile Robot Path Planning, SAHS and Morphin Algorithm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771D0-D399-9B11-D2E3-140CCC04C8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F3B6-5675-47DF-857C-56E7150DEA1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E98A8-D010-B930-2A20-4ACB520B9E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ADC42-719B-51C0-5827-555D8466DF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C2416-08A1-4ECC-8F66-98FACD90C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81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Mobile Robot Path Planning, SAHS and Morphin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E0597-1A0A-4B59-8349-63008B0064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3698-E03D-48BE-B588-5F5CD91B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47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F6E3-717F-4226-BD76-90F77FCC1077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8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4DE7-AFCA-428C-8D79-6CD3A05369A9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F226-6066-4FCC-ACBD-C2F1247E20F1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795-7697-42F4-8F0B-DFD00253DE6F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A03B-CA3C-41AD-A093-C50C3FEB2762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6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FFEB-F896-44EE-905F-0811F49E990B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B32-AC70-4D03-8B32-97559FB2D954}" type="datetime1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66E-C25D-491B-9F72-C9557A3291B4}" type="datetime1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04F1-E875-4440-97D9-DCD76D21E342}" type="datetime1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562992-0A36-468A-80BF-21776BBFE040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D37A-46B5-4012-8162-568EFE5EFDD9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928A17-2AF2-4CDF-B767-5228EED21F9B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Dept. of Computer Science and Engineering, MACE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38F71B-D841-42DF-8B1E-69673B3FD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C04F-03F8-546B-3C77-0387EC158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985" y="383811"/>
            <a:ext cx="10603523" cy="23876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ROBOT PATH PLANNING BASED ON SELF-ADAPTIVE HARMONY SEARCH ALGORITHM AND MORPHIN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E82DE-7451-CDA4-3754-A572B72B9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08375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SOURAV A K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53, S7R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Engineering, MACE</a:t>
            </a:r>
          </a:p>
        </p:txBody>
      </p:sp>
    </p:spTree>
    <p:extLst>
      <p:ext uri="{BB962C8B-B14F-4D97-AF65-F5344CB8AC3E}">
        <p14:creationId xmlns:p14="http://schemas.microsoft.com/office/powerpoint/2010/main" val="427393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BFD-1B86-2272-BD1C-56FEC8B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26E1-8A77-AC85-EA1C-6720F3B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235B1-BF7F-7D67-8FAF-21B65607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BFD-1B86-2272-BD1C-56FEC8B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path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26E1-8A77-AC85-EA1C-6720F3B1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077743" cy="406269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path planning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path planning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path planning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path planning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5E215-AA4F-C7FE-1A1E-C4FC56BA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5145"/>
            <a:ext cx="4822804" cy="365125"/>
          </a:xfrm>
        </p:spPr>
        <p:txBody>
          <a:bodyPr/>
          <a:lstStyle/>
          <a:p>
            <a:pPr algn="l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Engineering, MACE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0192C-DD5E-8E4D-194D-FC4C35AC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8C14C-6E3D-07CE-5CEE-4CDD6C13A58A}"/>
              </a:ext>
            </a:extLst>
          </p:cNvPr>
          <p:cNvSpPr txBox="1"/>
          <p:nvPr/>
        </p:nvSpPr>
        <p:spPr>
          <a:xfrm>
            <a:off x="250584" y="207937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Robot Path Planning, SAHS and Morphin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2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BFD-1B86-2272-BD1C-56FEC8B7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path planning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26E1-8A77-AC85-EA1C-6720F3B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Potential Field method (APF)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method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 algorithm (SA)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algorithm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 Extended Random Tree algorithm (RRT)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Morphin Algorithm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22A2-C111-43AE-05E1-75E9F0AF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5414F85-AEE8-53C8-47FA-F2732D8866AD}"/>
              </a:ext>
            </a:extLst>
          </p:cNvPr>
          <p:cNvSpPr txBox="1">
            <a:spLocks/>
          </p:cNvSpPr>
          <p:nvPr/>
        </p:nvSpPr>
        <p:spPr>
          <a:xfrm>
            <a:off x="0" y="645514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Engineering, MACE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BFD-1B86-2272-BD1C-56FEC8B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path planning methods(Contd.)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26E1-8A77-AC85-EA1C-6720F3B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(GA)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Swarm Optimization Algorithm (PSO)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Evolutionary Algorithm (DE)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Firework Algorithm (FWA)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Self-adaptive Learning Particle Swarm Optimization  Algorithm (SLPSO)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C3098-76DB-46CA-EFA8-E0F37268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853496D-CE29-85CA-A4BE-CA4AE3DB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5145"/>
            <a:ext cx="4822804" cy="365125"/>
          </a:xfrm>
        </p:spPr>
        <p:txBody>
          <a:bodyPr/>
          <a:lstStyle/>
          <a:p>
            <a:pPr algn="l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Engineering, MACE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0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BFD-1B86-2272-BD1C-56FEC8B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26E1-8A77-AC85-EA1C-6720F3B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1E2E2-8509-439A-A66F-0F6F5898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BFD-1B86-2272-BD1C-56FEC8B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26E1-8A77-AC85-EA1C-6720F3B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47EF7-8A8C-7BEC-928D-04E3C2C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BFD-1B86-2272-BD1C-56FEC8B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26E1-8A77-AC85-EA1C-6720F3B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407F3-30B8-08DB-743E-53E79415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BFD-1B86-2272-BD1C-56FEC8B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26E1-8A77-AC85-EA1C-6720F3B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4DDB-6864-FB9F-B503-3353C46A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BFD-1B86-2272-BD1C-56FEC8B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26E1-8A77-AC85-EA1C-6720F3B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71C46-D3F5-BD90-4FA0-8958B565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F71B-D841-42DF-8B1E-69673B3FD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03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763</TotalTime>
  <Words>160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MOBILE ROBOT PATH PLANNING BASED ON SELF-ADAPTIVE HARMONY SEARCH ALGORITHM AND MORPHIN ALGORITHM</vt:lpstr>
      <vt:lpstr>Types of path planning</vt:lpstr>
      <vt:lpstr>Classical path planning methods</vt:lpstr>
      <vt:lpstr>Classical path planning methods(Contd.)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 PATH PLANNING BASED ON SELF-ADAPTIVE HARMONY SEARCH ALGORITHM AND MORPHIN ALGORITHM</dc:title>
  <dc:creator>DIVINE 6.0</dc:creator>
  <cp:lastModifiedBy>DIVINE 6.0</cp:lastModifiedBy>
  <cp:revision>2</cp:revision>
  <dcterms:created xsi:type="dcterms:W3CDTF">2022-10-25T16:00:42Z</dcterms:created>
  <dcterms:modified xsi:type="dcterms:W3CDTF">2022-10-28T03:23:58Z</dcterms:modified>
</cp:coreProperties>
</file>