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r="5400000" dist="2556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IN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IN 3 MINUTES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7704000" y="547200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log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log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Now how to see it in a much pretty way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log –-decorate –-oneline –-all –-graph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branch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add a branch?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branch [branch name]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checkout a branch  “literally”?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checkout [branch name]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remove a branch?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branch –d [branch name]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 steps to commit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status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add “file or folder name”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commit –m “Message to define the work you have done”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Resetting commits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reset –-soft &lt;commit&gt;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reset –-soft –-HEAD^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reset –-soft –HEAD~n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Similar commits for git reset --hard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push to a github repository?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First and foremost steps: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Check the git remotes: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remote –v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add and git remotes: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remote add [Remote name] [remote address]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remote remove [remote name]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push to a github repository?[Continued]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push [remote name] [remote branch]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pull from a github repository?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pull [remote name] [branch name]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to fetch from a branch?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fetch [remote name] [branch name]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merge [remote name]/[branch name]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 rebase [remote]/[branch  name]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2018-02-10T02:48:24Z</dcterms:created>
  <dc:creator>Windows User</dc:creator>
  <dc:description/>
  <dc:language>en-IN</dc:language>
  <cp:lastModifiedBy/>
  <dcterms:modified xsi:type="dcterms:W3CDTF">2018-03-15T19:23:19Z</dcterms:modified>
  <cp:revision>10</cp:revision>
  <dc:subject/>
  <dc:title>GIT WoRKSHOP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