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10/02/18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5805123-68B4-486A-9950-0D520EA9DE03}" type="slidenum">
              <a:rPr b="0" lang="en-IN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10/02/18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889339C-8784-4BB4-AD1B-9A653196B7F2}" type="slidenum">
              <a:rPr b="0" lang="en-IN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WoRKSHOP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log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log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Now how to see it in a much pretty way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log –-decorate –-oneline –-all –-graph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branch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to add a branch?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branch [branch name]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to checkout a branch  “literally”?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checkout [branch name]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to remove a branch?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branch –d [branch name]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 steps to 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status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add “file or folder name”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commit –m “Message to define the work you have done”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Resetting commits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reset –-soft –-&lt;commit&gt;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reset –-soft –-HEAD^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reset –-soft –HEAD~n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Similar commits for git reset --hard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to push to a github repository?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First and foremost steps: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Check the git remotes: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remote –v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to add and git remotes: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remote add [Remote name] [remote address]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remote remove [remote name]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to push to a github repository?[Continued]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push [remote name] [remote branch]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641</TotalTime>
  <Application>LibreOffice/5.1.6.2$Linux_X86_64 LibreOffice_project/10m0$Build-2</Application>
  <Words>142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2018-02-10T02:48:24Z</dcterms:created>
  <dc:creator>Windows User</dc:creator>
  <dc:description/>
  <dc:language>en-IN</dc:language>
  <cp:lastModifiedBy/>
  <dcterms:modified xsi:type="dcterms:W3CDTF">2018-02-10T11:37:02Z</dcterms:modified>
  <cp:revision>7</cp:revision>
  <dc:subject/>
  <dc:title>GIT WoRKSHOP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