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6"/>
  </p:sldMasterIdLst>
  <p:notesMasterIdLst>
    <p:notesMasterId r:id="rId12"/>
  </p:notesMasterIdLst>
  <p:handoutMasterIdLst>
    <p:handoutMasterId r:id="rId13"/>
  </p:handoutMasterIdLst>
  <p:sldIdLst>
    <p:sldId id="471" r:id="rId7"/>
    <p:sldId id="466" r:id="rId8"/>
    <p:sldId id="467" r:id="rId9"/>
    <p:sldId id="468" r:id="rId10"/>
    <p:sldId id="469" r:id="rId11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39348" indent="10359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479886" indent="2060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719233" indent="3096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959772" indent="4120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714729" algn="l" defTabSz="34294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057674" algn="l" defTabSz="34294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2400620" algn="l" defTabSz="34294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2743566" algn="l" defTabSz="34294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Main Presentation" id="{552BE4A1-45FF-D44C-A95D-1A87371F6CC8}">
          <p14:sldIdLst>
            <p14:sldId id="471"/>
            <p14:sldId id="466"/>
            <p14:sldId id="467"/>
            <p14:sldId id="468"/>
            <p14:sldId id="469"/>
          </p14:sldIdLst>
        </p14:section>
        <p14:section name="Slide Templates" id="{A814366B-12B3-1845-B4EC-F378BEDA5D60}">
          <p14:sldIdLst/>
        </p14:section>
        <p14:section name="Transition Slides" id="{114DC144-260C-8E46-975A-C70C9E1ED50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75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32">
          <p15:clr>
            <a:srgbClr val="A4A3A4"/>
          </p15:clr>
        </p15:guide>
        <p15:guide id="4" orient="horz" pos="3116">
          <p15:clr>
            <a:srgbClr val="A4A3A4"/>
          </p15:clr>
        </p15:guide>
        <p15:guide id="5" orient="horz" pos="800">
          <p15:clr>
            <a:srgbClr val="A4A3A4"/>
          </p15:clr>
        </p15:guide>
        <p15:guide id="6" pos="29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sh Mahanty" initials="SM" lastIdx="1" clrIdx="0">
    <p:extLst>
      <p:ext uri="{19B8F6BF-5375-455C-9EA6-DF929625EA0E}">
        <p15:presenceInfo xmlns:p15="http://schemas.microsoft.com/office/powerpoint/2012/main" userId="S-1-5-21-1229093370-1759657680-604069369-37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25F"/>
    <a:srgbClr val="000000"/>
    <a:srgbClr val="00A1E0"/>
    <a:srgbClr val="808285"/>
    <a:srgbClr val="636463"/>
    <a:srgbClr val="8A8F9D"/>
    <a:srgbClr val="6E20A0"/>
    <a:srgbClr val="35CBDA"/>
    <a:srgbClr val="FF7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39" autoAdjust="0"/>
    <p:restoredTop sz="99694" autoAdjust="0"/>
  </p:normalViewPr>
  <p:slideViewPr>
    <p:cSldViewPr snapToGrid="0">
      <p:cViewPr varScale="1">
        <p:scale>
          <a:sx n="83" d="100"/>
          <a:sy n="83" d="100"/>
        </p:scale>
        <p:origin x="388" y="56"/>
      </p:cViewPr>
      <p:guideLst>
        <p:guide orient="horz" pos="2575"/>
        <p:guide pos="2880"/>
        <p:guide orient="horz" pos="2832"/>
        <p:guide orient="horz" pos="3116"/>
        <p:guide orient="horz" pos="800"/>
        <p:guide pos="29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fld id="{C5B70399-E958-6B49-BABC-C71ECB9938B4}" type="datetimeFigureOut">
              <a:rPr lang="en-US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fld id="{5515D3EE-689F-1240-975F-7F86F4081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1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fld id="{DEEE27FB-432C-1145-BEF0-D5259E58B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ＭＳ Ｐゴシック" charset="0"/>
        <a:cs typeface="Geneva" charset="0"/>
      </a:defRPr>
    </a:lvl1pPr>
    <a:lvl2pPr marL="23934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479886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71923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959772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1200130" algn="l" defTabSz="24002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40156" algn="l" defTabSz="24002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80182" algn="l" defTabSz="24002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20208" algn="l" defTabSz="24002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91724" y="3220662"/>
            <a:ext cx="3696578" cy="863566"/>
          </a:xfrm>
        </p:spPr>
        <p:txBody>
          <a:bodyPr lIns="0" tIns="0" rIns="0" anchor="t" anchorCtr="0">
            <a:noAutofit/>
          </a:bodyPr>
          <a:lstStyle>
            <a:lvl1pPr algn="l">
              <a:lnSpc>
                <a:spcPts val="2840"/>
              </a:lnSpc>
              <a:defRPr sz="2700" baseline="0">
                <a:solidFill>
                  <a:srgbClr val="808285"/>
                </a:solidFill>
              </a:defRPr>
            </a:lvl1pPr>
          </a:lstStyle>
          <a:p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Title Second Line</a:t>
            </a:r>
          </a:p>
        </p:txBody>
      </p:sp>
      <p:pic>
        <p:nvPicPr>
          <p:cNvPr id="5" name="Picture 12" descr="MitelLogoTag4c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00" t="14368" r="8958" b="20200"/>
          <a:stretch>
            <a:fillRect/>
          </a:stretch>
        </p:blipFill>
        <p:spPr bwMode="auto">
          <a:xfrm>
            <a:off x="7534656" y="4511294"/>
            <a:ext cx="1102073" cy="4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580136" y="4076388"/>
            <a:ext cx="3708166" cy="0"/>
          </a:xfrm>
          <a:prstGeom prst="line">
            <a:avLst/>
          </a:prstGeom>
          <a:ln w="11430">
            <a:solidFill>
              <a:srgbClr val="1532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4360" y="4855464"/>
            <a:ext cx="317506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kern="600" spc="0" dirty="0">
                <a:solidFill>
                  <a:srgbClr val="808285"/>
                </a:solidFill>
              </a:rPr>
              <a:t>©2017 </a:t>
            </a:r>
            <a:r>
              <a:rPr lang="en-US" sz="600" kern="600" spc="0" dirty="0" err="1">
                <a:solidFill>
                  <a:srgbClr val="808285"/>
                </a:solidFill>
              </a:rPr>
              <a:t>Mitel</a:t>
            </a:r>
            <a:r>
              <a:rPr lang="en-US" sz="600" kern="600" spc="0" dirty="0">
                <a:solidFill>
                  <a:srgbClr val="808285"/>
                </a:solidFill>
              </a:rPr>
              <a:t>. Proprietary and Conﬁdential.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008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541083" y="1085334"/>
            <a:ext cx="206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08285"/>
                </a:solidFill>
              </a:rPr>
              <a:t>Photo here</a:t>
            </a:r>
          </a:p>
        </p:txBody>
      </p:sp>
      <p:pic>
        <p:nvPicPr>
          <p:cNvPr id="10" name="Picture 9" descr="1-Colleagues at an office meeting-SM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3011003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3504" y="4169664"/>
            <a:ext cx="3694176" cy="274320"/>
          </a:xfrm>
        </p:spPr>
        <p:txBody>
          <a:bodyPr/>
          <a:lstStyle>
            <a:lvl1pPr>
              <a:defRPr lang="en-US" sz="1800" dirty="0"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15325F"/>
                </a:solidFill>
                <a:latin typeface="+mn-lt"/>
                <a:ea typeface="Geneva" charset="0"/>
                <a:cs typeface="Geneva" charset="0"/>
              </a:rPr>
              <a:t>Presenter Name,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4471416"/>
            <a:ext cx="3694176" cy="201168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3160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AF6B2-8A65-4A43-833A-A4BFE8254F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245142" y="989081"/>
            <a:ext cx="2743200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900"/>
              </a:spcBef>
              <a:defRPr sz="16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spcBef>
                <a:spcPts val="500"/>
              </a:spcBef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 bwMode="auto">
          <a:xfrm>
            <a:off x="3200400" y="987552"/>
            <a:ext cx="2743200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900"/>
              </a:spcBef>
              <a:defRPr sz="16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spcBef>
                <a:spcPts val="500"/>
              </a:spcBef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4"/>
          </p:nvPr>
        </p:nvSpPr>
        <p:spPr bwMode="auto">
          <a:xfrm>
            <a:off x="6153912" y="987552"/>
            <a:ext cx="2743200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900"/>
              </a:spcBef>
              <a:defRPr sz="16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spcBef>
                <a:spcPts val="500"/>
              </a:spcBef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_Column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AF6B2-8A65-4A43-833A-A4BFE8254F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247249" y="989081"/>
            <a:ext cx="2743200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defRPr sz="1200"/>
            </a:lvl1pPr>
            <a:lvl2pPr>
              <a:lnSpc>
                <a:spcPct val="100000"/>
              </a:lnSpc>
              <a:spcBef>
                <a:spcPts val="500"/>
              </a:spcBef>
              <a:defRPr sz="1000"/>
            </a:lvl2pPr>
            <a:lvl3pPr>
              <a:lnSpc>
                <a:spcPct val="100000"/>
              </a:lnSpc>
              <a:spcBef>
                <a:spcPts val="300"/>
              </a:spcBef>
              <a:defRPr sz="800"/>
            </a:lvl3pPr>
            <a:lvl4pPr>
              <a:lnSpc>
                <a:spcPct val="100000"/>
              </a:lnSpc>
              <a:spcBef>
                <a:spcPts val="300"/>
              </a:spcBef>
              <a:defRPr sz="800"/>
            </a:lvl4pPr>
            <a:lvl5pPr>
              <a:lnSpc>
                <a:spcPct val="100000"/>
              </a:lnSpc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17"/>
          </p:nvPr>
        </p:nvSpPr>
        <p:spPr bwMode="auto">
          <a:xfrm>
            <a:off x="3200400" y="987552"/>
            <a:ext cx="2743200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000"/>
            </a:lvl2pPr>
            <a:lvl3pPr>
              <a:lnSpc>
                <a:spcPct val="100000"/>
              </a:lnSpc>
              <a:spcBef>
                <a:spcPts val="300"/>
              </a:spcBef>
              <a:defRPr sz="800"/>
            </a:lvl3pPr>
            <a:lvl4pPr>
              <a:lnSpc>
                <a:spcPct val="100000"/>
              </a:lnSpc>
              <a:spcBef>
                <a:spcPts val="300"/>
              </a:spcBef>
              <a:defRPr sz="800"/>
            </a:lvl4pPr>
            <a:lvl5pPr>
              <a:lnSpc>
                <a:spcPct val="100000"/>
              </a:lnSpc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18"/>
          </p:nvPr>
        </p:nvSpPr>
        <p:spPr bwMode="auto">
          <a:xfrm>
            <a:off x="6153551" y="987552"/>
            <a:ext cx="2743200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000"/>
            </a:lvl2pPr>
            <a:lvl3pPr>
              <a:lnSpc>
                <a:spcPct val="100000"/>
              </a:lnSpc>
              <a:spcBef>
                <a:spcPts val="300"/>
              </a:spcBef>
              <a:defRPr sz="800"/>
            </a:lvl3pPr>
            <a:lvl4pPr>
              <a:lnSpc>
                <a:spcPct val="100000"/>
              </a:lnSpc>
              <a:spcBef>
                <a:spcPts val="300"/>
              </a:spcBef>
              <a:defRPr sz="800"/>
            </a:lvl4pPr>
            <a:lvl5pPr>
              <a:lnSpc>
                <a:spcPct val="100000"/>
              </a:lnSpc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AF6B2-8A65-4A43-833A-A4BFE8254F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45142" y="987552"/>
            <a:ext cx="8650224" cy="3255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AF6B2-8A65-4A43-833A-A4BFE8254F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45142" y="987552"/>
            <a:ext cx="5507072" cy="3255264"/>
          </a:xfrm>
          <a:ln w="6350"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943600" y="987425"/>
            <a:ext cx="2955925" cy="3255963"/>
          </a:xfrm>
          <a:ln w="6350">
            <a:solidFill>
              <a:schemeClr val="tx2"/>
            </a:solidFill>
          </a:ln>
        </p:spPr>
        <p:txBody>
          <a:bodyPr/>
          <a:lstStyle>
            <a:lvl1pPr marL="91440"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AF6B2-8A65-4A43-833A-A4BFE8254F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44474" y="987551"/>
            <a:ext cx="8650224" cy="3255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ith_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AF6B2-8A65-4A43-833A-A4BFE8254F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943600" y="987425"/>
            <a:ext cx="2955925" cy="3255963"/>
          </a:xfrm>
          <a:ln w="6350">
            <a:solidFill>
              <a:schemeClr val="tx2"/>
            </a:solidFill>
          </a:ln>
        </p:spPr>
        <p:txBody>
          <a:bodyPr/>
          <a:lstStyle>
            <a:lvl1pPr marL="91440"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44474" y="987551"/>
            <a:ext cx="5504688" cy="3255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8463" y="626269"/>
            <a:ext cx="8391525" cy="142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1EA7E-824C-D04F-BB22-AA5E03681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8429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30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8463" y="626269"/>
            <a:ext cx="8391525" cy="142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1EA7E-824C-D04F-BB22-AA5E03681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8429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oup of executives sitting and working together using tablets and laptop[2]-S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389162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28600" y="3668713"/>
            <a:ext cx="8561388" cy="604837"/>
          </a:xfrm>
        </p:spPr>
        <p:txBody>
          <a:bodyPr anchor="ctr"/>
          <a:lstStyle>
            <a:lvl1pPr algn="ctr">
              <a:defRPr sz="3600">
                <a:solidFill>
                  <a:srgbClr val="00A1E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4572000" y="5029200"/>
            <a:ext cx="12192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/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750" dirty="0">
              <a:solidFill>
                <a:srgbClr val="000000"/>
              </a:solidFill>
              <a:latin typeface="Arial Bold" charset="0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4572000" y="5029200"/>
            <a:ext cx="12192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2A405FE6-5941-42EF-906A-EA9799B3F266}" type="datetime1">
              <a:rPr lang="en-US" sz="60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10/10/2022</a:t>
            </a:fld>
            <a:endParaRPr lang="en-US" sz="600" dirty="0">
              <a:solidFill>
                <a:srgbClr val="000000"/>
              </a:solidFill>
              <a:latin typeface="Arial Bold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13160" indent="-170260">
              <a:defRPr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13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sz="105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>
              <a:buFont typeface="Arial" pitchFamily="34" charset="0"/>
              <a:buChar char="–"/>
              <a:defRPr baseline="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39F218-5CD2-4674-9D98-9EA75FA4943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9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Lef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381" y="2295451"/>
            <a:ext cx="3931920" cy="4167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8A8F9D"/>
                </a:solidFill>
              </a:defRPr>
            </a:lvl1pPr>
          </a:lstStyle>
          <a:p>
            <a:pPr>
              <a:defRPr/>
            </a:pPr>
            <a:fld id="{ED6F28F4-4220-034D-8A55-E08390FB3F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8429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743003" cy="4491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40584" y="2046033"/>
            <a:ext cx="206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08285"/>
                </a:solidFill>
              </a:rPr>
              <a:t>Photo here</a:t>
            </a:r>
          </a:p>
        </p:txBody>
      </p:sp>
    </p:spTree>
    <p:extLst>
      <p:ext uri="{BB962C8B-B14F-4D97-AF65-F5344CB8AC3E}">
        <p14:creationId xmlns:p14="http://schemas.microsoft.com/office/powerpoint/2010/main" val="28120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F5BF9-707C-7142-BA06-7C1820F57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AF6B2-8A65-4A43-833A-A4BFE8254F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247249" y="989081"/>
            <a:ext cx="8653716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1350"/>
              </a:spcBef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8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Column_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AF6B2-8A65-4A43-833A-A4BFE8254F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247249" y="989081"/>
            <a:ext cx="8653716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4690872"/>
            <a:ext cx="1823565" cy="279054"/>
          </a:xfrm>
        </p:spPr>
        <p:txBody>
          <a:bodyPr/>
          <a:lstStyle/>
          <a:p>
            <a:pPr>
              <a:defRPr/>
            </a:pPr>
            <a:fld id="{94FAF6B2-8A65-4A43-833A-A4BFE8254F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245143" y="1114724"/>
            <a:ext cx="8653716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900"/>
              </a:spcBef>
              <a:defRPr sz="16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spcBef>
                <a:spcPts val="500"/>
              </a:spcBef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AF6B2-8A65-4A43-833A-A4BFE8254F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247249" y="989081"/>
            <a:ext cx="4023360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2"/>
          </p:nvPr>
        </p:nvSpPr>
        <p:spPr bwMode="auto">
          <a:xfrm>
            <a:off x="4875499" y="989081"/>
            <a:ext cx="4023360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2_Column_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AF6B2-8A65-4A43-833A-A4BFE8254F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247249" y="989081"/>
            <a:ext cx="4023360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defRPr sz="16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3"/>
          </p:nvPr>
        </p:nvSpPr>
        <p:spPr bwMode="auto">
          <a:xfrm>
            <a:off x="4875499" y="989081"/>
            <a:ext cx="4023360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defRPr sz="16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2_Column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AF6B2-8A65-4A43-833A-A4BFE8254F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247249" y="989081"/>
            <a:ext cx="4023360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defRPr sz="14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3"/>
          </p:nvPr>
        </p:nvSpPr>
        <p:spPr bwMode="auto">
          <a:xfrm>
            <a:off x="4875499" y="989081"/>
            <a:ext cx="4023360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defRPr sz="14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5142" y="94729"/>
            <a:ext cx="8653717" cy="41671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7249" y="989081"/>
            <a:ext cx="8653716" cy="32519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690872"/>
            <a:ext cx="473075" cy="273844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solidFill>
                  <a:srgbClr val="15325F"/>
                </a:solidFill>
                <a:cs typeface="Arial" charset="0"/>
              </a:defRPr>
            </a:lvl1pPr>
          </a:lstStyle>
          <a:p>
            <a:pPr>
              <a:defRPr/>
            </a:pPr>
            <a:fld id="{94FAF6B2-8A65-4A43-833A-A4BFE8254F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43667" y="650367"/>
            <a:ext cx="8651679" cy="0"/>
          </a:xfrm>
          <a:prstGeom prst="line">
            <a:avLst/>
          </a:prstGeom>
          <a:ln w="6350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2" descr="MitelLogoTag4c.ai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00" t="14368" r="8958" b="20200"/>
          <a:stretch>
            <a:fillRect/>
          </a:stretch>
        </p:blipFill>
        <p:spPr bwMode="auto">
          <a:xfrm>
            <a:off x="7900416" y="4511294"/>
            <a:ext cx="1102073" cy="4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76072" y="4854317"/>
            <a:ext cx="317506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kern="600" spc="0" dirty="0">
                <a:solidFill>
                  <a:srgbClr val="808285"/>
                </a:solidFill>
              </a:rPr>
              <a:t>©2017 </a:t>
            </a:r>
            <a:r>
              <a:rPr lang="en-US" sz="600" kern="600" spc="0" dirty="0" err="1">
                <a:solidFill>
                  <a:srgbClr val="808285"/>
                </a:solidFill>
              </a:rPr>
              <a:t>Mitel</a:t>
            </a:r>
            <a:r>
              <a:rPr lang="en-US" sz="600" kern="600" spc="0" dirty="0">
                <a:solidFill>
                  <a:srgbClr val="808285"/>
                </a:solidFill>
              </a:rPr>
              <a:t>. Proprietary and Conﬁdential.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2" r:id="rId2"/>
    <p:sldLayoutId id="2147483893" r:id="rId3"/>
    <p:sldLayoutId id="2147483900" r:id="rId4"/>
    <p:sldLayoutId id="2147483909" r:id="rId5"/>
    <p:sldLayoutId id="2147483910" r:id="rId6"/>
    <p:sldLayoutId id="2147483905" r:id="rId7"/>
    <p:sldLayoutId id="2147483912" r:id="rId8"/>
    <p:sldLayoutId id="2147483913" r:id="rId9"/>
    <p:sldLayoutId id="2147483906" r:id="rId10"/>
    <p:sldLayoutId id="2147483914" r:id="rId11"/>
    <p:sldLayoutId id="2147483901" r:id="rId12"/>
    <p:sldLayoutId id="2147483902" r:id="rId13"/>
    <p:sldLayoutId id="2147483903" r:id="rId14"/>
    <p:sldLayoutId id="2147483911" r:id="rId15"/>
    <p:sldLayoutId id="2147483899" r:id="rId16"/>
    <p:sldLayoutId id="2147483904" r:id="rId17"/>
    <p:sldLayoutId id="2147483916" r:id="rId18"/>
  </p:sldLayoutIdLst>
  <p:hf hdr="0" ftr="0" dt="0"/>
  <p:txStyles>
    <p:titleStyle>
      <a:lvl1pPr algn="l" defTabSz="342946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A1E0"/>
          </a:solidFill>
          <a:latin typeface="Arial"/>
          <a:ea typeface="Geneva" charset="0"/>
          <a:cs typeface="Arial"/>
        </a:defRPr>
      </a:lvl1pPr>
      <a:lvl2pPr algn="l" defTabSz="342946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Geneva" charset="0"/>
        </a:defRPr>
      </a:lvl2pPr>
      <a:lvl3pPr algn="l" defTabSz="342946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Geneva" charset="0"/>
        </a:defRPr>
      </a:lvl3pPr>
      <a:lvl4pPr algn="l" defTabSz="342946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Geneva" charset="0"/>
        </a:defRPr>
      </a:lvl4pPr>
      <a:lvl5pPr algn="l" defTabSz="342946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Geneva" charset="0"/>
        </a:defRPr>
      </a:lvl5pPr>
      <a:lvl6pPr marL="342946" algn="l" defTabSz="342946" rtl="0" eaLnBrk="1" fontAlgn="base" hangingPunct="1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charset="0"/>
          <a:ea typeface="Geneva" charset="0"/>
        </a:defRPr>
      </a:lvl6pPr>
      <a:lvl7pPr marL="685891" algn="l" defTabSz="342946" rtl="0" eaLnBrk="1" fontAlgn="base" hangingPunct="1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charset="0"/>
          <a:ea typeface="Geneva" charset="0"/>
        </a:defRPr>
      </a:lvl7pPr>
      <a:lvl8pPr marL="1028837" algn="l" defTabSz="342946" rtl="0" eaLnBrk="1" fontAlgn="base" hangingPunct="1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charset="0"/>
          <a:ea typeface="Geneva" charset="0"/>
        </a:defRPr>
      </a:lvl8pPr>
      <a:lvl9pPr marL="1371783" algn="l" defTabSz="342946" rtl="0" eaLnBrk="1" fontAlgn="base" hangingPunct="1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charset="0"/>
          <a:ea typeface="Geneva" charset="0"/>
        </a:defRPr>
      </a:lvl9pPr>
    </p:titleStyle>
    <p:bodyStyle>
      <a:lvl1pPr marL="0" indent="0" algn="l" defTabSz="342946" rtl="0" eaLnBrk="1" fontAlgn="base" hangingPunct="1">
        <a:spcBef>
          <a:spcPts val="1950"/>
        </a:spcBef>
        <a:spcAft>
          <a:spcPct val="0"/>
        </a:spcAft>
        <a:buClr>
          <a:schemeClr val="tx2"/>
        </a:buClr>
        <a:buFont typeface="Arial" charset="0"/>
        <a:buNone/>
        <a:defRPr sz="2200" kern="1200">
          <a:solidFill>
            <a:srgbClr val="15325F"/>
          </a:solidFill>
          <a:latin typeface="Arial"/>
          <a:ea typeface="Geneva" charset="0"/>
          <a:cs typeface="Arial"/>
        </a:defRPr>
      </a:lvl1pPr>
      <a:lvl2pPr marL="342946" indent="0" algn="l" defTabSz="342946" rtl="0" eaLnBrk="1" fontAlgn="base" hangingPunct="1">
        <a:lnSpc>
          <a:spcPts val="2160"/>
        </a:lnSpc>
        <a:spcBef>
          <a:spcPts val="750"/>
        </a:spcBef>
        <a:spcAft>
          <a:spcPct val="0"/>
        </a:spcAft>
        <a:buClr>
          <a:schemeClr val="tx2"/>
        </a:buClr>
        <a:buFont typeface="Arial" charset="0"/>
        <a:buNone/>
        <a:defRPr sz="1800" kern="1200">
          <a:solidFill>
            <a:srgbClr val="808285"/>
          </a:solidFill>
          <a:latin typeface="Arial"/>
          <a:ea typeface="Geneva" charset="0"/>
          <a:cs typeface="Arial"/>
        </a:defRPr>
      </a:lvl2pPr>
      <a:lvl3pPr marL="628650" indent="-173038" algn="l" defTabSz="342946" rtl="0" eaLnBrk="1" fontAlgn="base" hangingPunct="1">
        <a:lnSpc>
          <a:spcPts val="2100"/>
        </a:lnSpc>
        <a:spcBef>
          <a:spcPts val="750"/>
        </a:spcBef>
        <a:spcAft>
          <a:spcPct val="0"/>
        </a:spcAft>
        <a:buClr>
          <a:srgbClr val="00A1E0"/>
        </a:buClr>
        <a:buFont typeface="Arial" charset="0"/>
        <a:buChar char="•"/>
        <a:defRPr sz="1400" kern="1200">
          <a:solidFill>
            <a:srgbClr val="808285"/>
          </a:solidFill>
          <a:latin typeface="Arial"/>
          <a:ea typeface="Geneva" charset="0"/>
          <a:cs typeface="Arial"/>
        </a:defRPr>
      </a:lvl3pPr>
      <a:lvl4pPr marL="1084263" indent="-168275" algn="l" defTabSz="342946" rtl="0" eaLnBrk="1" fontAlgn="base" hangingPunct="1">
        <a:lnSpc>
          <a:spcPts val="2100"/>
        </a:lnSpc>
        <a:spcBef>
          <a:spcPts val="750"/>
        </a:spcBef>
        <a:spcAft>
          <a:spcPct val="0"/>
        </a:spcAft>
        <a:buClr>
          <a:srgbClr val="00A1E0"/>
        </a:buClr>
        <a:buFont typeface="Lucida Grande"/>
        <a:buChar char="–"/>
        <a:defRPr sz="1300" kern="1200">
          <a:solidFill>
            <a:srgbClr val="808285"/>
          </a:solidFill>
          <a:latin typeface="Arial"/>
          <a:ea typeface="Geneva" charset="0"/>
          <a:cs typeface="Arial"/>
        </a:defRPr>
      </a:lvl4pPr>
      <a:lvl5pPr marL="1258888" indent="-174625" algn="l" defTabSz="342946" rtl="0" eaLnBrk="1" fontAlgn="base" hangingPunct="1">
        <a:lnSpc>
          <a:spcPts val="2100"/>
        </a:lnSpc>
        <a:spcBef>
          <a:spcPts val="750"/>
        </a:spcBef>
        <a:spcAft>
          <a:spcPct val="0"/>
        </a:spcAft>
        <a:buClr>
          <a:srgbClr val="00A1E0"/>
        </a:buClr>
        <a:buFont typeface="Lucida Grande"/>
        <a:buChar char="–"/>
        <a:tabLst/>
        <a:defRPr sz="1300" kern="1200">
          <a:solidFill>
            <a:srgbClr val="808285"/>
          </a:solidFill>
          <a:latin typeface="Arial"/>
          <a:ea typeface="Geneva" charset="0"/>
          <a:cs typeface="Arial"/>
        </a:defRPr>
      </a:lvl5pPr>
      <a:lvl6pPr marL="1886201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489A-26EF-75E6-ADA6-75992AB36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automation using Selenium &amp;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0EB9-D152-D6D4-46F3-DC990FA0D4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Vinay H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7679-F46D-CFD0-27D9-4ADF73B558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Oct 12</a:t>
            </a:r>
            <a:r>
              <a:rPr lang="en-US" baseline="30000" dirty="0"/>
              <a:t>th</a:t>
            </a:r>
            <a:r>
              <a:rPr lang="en-US" dirty="0"/>
              <a:t> &amp; Oct 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26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1: Session 1 ( 2.5 Hrs)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do we need automation?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Selenium IDE &amp; Selenium WebDriver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 WebDriver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 of selenium web-driver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Drivers for Firefox, IE, chrome and language bindings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XPATH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 session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539030"/>
            <a:ext cx="140744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defTabSz="514350" eaLnBrk="0" hangingPunct="0"/>
            <a:r>
              <a:rPr lang="en-US" altLang="en-US" sz="1013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82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1 : Session 2 (1.5 Hrs)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43" y="945787"/>
            <a:ext cx="8653716" cy="32519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&amp; handling custom xpath for different web objects</a:t>
            </a:r>
          </a:p>
          <a:p>
            <a:pPr marL="628650" lvl="1" indent="-285750">
              <a:buFont typeface="Wingdings" panose="05000000000000000000" pitchFamily="2" charset="2"/>
              <a:buChar char="Ø"/>
            </a:pPr>
            <a:r>
              <a:rPr lang="en-IN" sz="1400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Input fields, Button, Checkbox, Radio Button, selection list etc..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Synchronisation – Implicit and Explicit waits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 session</a:t>
            </a:r>
          </a:p>
        </p:txBody>
      </p:sp>
    </p:spTree>
    <p:extLst>
      <p:ext uri="{BB962C8B-B14F-4D97-AF65-F5344CB8AC3E}">
        <p14:creationId xmlns:p14="http://schemas.microsoft.com/office/powerpoint/2010/main" val="41077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2: Session 1 (2.5 Hrs)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Alerts , Pop-ups &amp; multiple browsers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web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Mouse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 session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99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2: Session 2 (1.5 Hrs)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43" y="945787"/>
            <a:ext cx="8653716" cy="32519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Key press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 Grid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 session</a:t>
            </a:r>
          </a:p>
        </p:txBody>
      </p:sp>
    </p:spTree>
    <p:extLst>
      <p:ext uri="{BB962C8B-B14F-4D97-AF65-F5344CB8AC3E}">
        <p14:creationId xmlns:p14="http://schemas.microsoft.com/office/powerpoint/2010/main" val="159376983"/>
      </p:ext>
    </p:extLst>
  </p:cSld>
  <p:clrMapOvr>
    <a:masterClrMapping/>
  </p:clrMapOvr>
</p:sld>
</file>

<file path=ppt/theme/theme1.xml><?xml version="1.0" encoding="utf-8"?>
<a:theme xmlns:a="http://schemas.openxmlformats.org/drawingml/2006/main" name="Mitel PowerPoint Template (1)">
  <a:themeElements>
    <a:clrScheme name="Mitel Template">
      <a:dk1>
        <a:srgbClr val="002D58"/>
      </a:dk1>
      <a:lt1>
        <a:srgbClr val="FFFFFF"/>
      </a:lt1>
      <a:dk2>
        <a:srgbClr val="009CDC"/>
      </a:dk2>
      <a:lt2>
        <a:srgbClr val="E5E6E9"/>
      </a:lt2>
      <a:accent1>
        <a:srgbClr val="15325F"/>
      </a:accent1>
      <a:accent2>
        <a:srgbClr val="009CDC"/>
      </a:accent2>
      <a:accent3>
        <a:srgbClr val="BAE2F7"/>
      </a:accent3>
      <a:accent4>
        <a:srgbClr val="3AAF43"/>
      </a:accent4>
      <a:accent5>
        <a:srgbClr val="F67200"/>
      </a:accent5>
      <a:accent6>
        <a:srgbClr val="7F8185"/>
      </a:accent6>
      <a:hlink>
        <a:srgbClr val="00A1E0"/>
      </a:hlink>
      <a:folHlink>
        <a:srgbClr val="F67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tel_PowerPoint_Template_169_July2017" id="{2D99961A-4F1C-AC42-82E4-E8A745BA2819}" vid="{94E41486-03C2-2E4B-80BA-87CCF8E400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053e2582-ff7f-4887-8a17-5fa3479325d1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73c1443-0010-4d69-8b87-95ca103d76b1">4SC5KTM27VRA-612005610-48</_dlc_DocId>
    <_dlc_DocIdUrl xmlns="e73c1443-0010-4d69-8b87-95ca103d76b1">
      <Url>https://mitel365.sharepoint.com/sites/Marketing/Branding-and-Events/_layouts/15/DocIdRedir.aspx?ID=4SC5KTM27VRA-612005610-48</Url>
      <Description>4SC5KTM27VRA-612005610-48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2D94689FE7A648A30B4EB0C333DF10" ma:contentTypeVersion="0" ma:contentTypeDescription="Create a new document." ma:contentTypeScope="" ma:versionID="f7e679a91c6050d7a44cb3bc345ddfed">
  <xsd:schema xmlns:xsd="http://www.w3.org/2001/XMLSchema" xmlns:xs="http://www.w3.org/2001/XMLSchema" xmlns:p="http://schemas.microsoft.com/office/2006/metadata/properties" xmlns:ns2="e73c1443-0010-4d69-8b87-95ca103d76b1" targetNamespace="http://schemas.microsoft.com/office/2006/metadata/properties" ma:root="true" ma:fieldsID="d526ea9128a47d93c7a476ae6c5bd060" ns2:_="">
    <xsd:import namespace="e73c1443-0010-4d69-8b87-95ca103d76b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3c1443-0010-4d69-8b87-95ca103d76b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3AFDB1-0B43-4D33-B4DB-F1EE49602E0C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B3030124-6713-4B07-9BCE-B153006C7F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26BB655-C9E8-4D79-A55F-B48F2EF5A4F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FC51F32-E026-475B-8BC3-57F9F7EB5EA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73c1443-0010-4d69-8b87-95ca103d76b1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F738FBFD-D121-4509-87E5-86E6367699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3c1443-0010-4d69-8b87-95ca103d76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AutomationOverview.DRAFT.06</Template>
  <TotalTime>4284</TotalTime>
  <Words>144</Words>
  <Application>Microsoft Office PowerPoint</Application>
  <PresentationFormat>On-screen Show (16:9)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Bold</vt:lpstr>
      <vt:lpstr>Lucida Grande</vt:lpstr>
      <vt:lpstr>Wingdings</vt:lpstr>
      <vt:lpstr>Mitel PowerPoint Template (1)</vt:lpstr>
      <vt:lpstr>Web automation using Selenium &amp; Python</vt:lpstr>
      <vt:lpstr>Day 1: Session 1 ( 2.5 Hrs) </vt:lpstr>
      <vt:lpstr>Day 1 : Session 2 (1.5 Hrs)</vt:lpstr>
      <vt:lpstr>Day 2: Session 1 (2.5 Hrs)</vt:lpstr>
      <vt:lpstr>Day 2: Session 2 (1.5 Hrs)</vt:lpstr>
    </vt:vector>
  </TitlesOfParts>
  <Company>ShoreTel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Test Automation Tools Landscape</dc:title>
  <dc:creator>Suresh Mahanty</dc:creator>
  <cp:lastModifiedBy>Vinay HA Ananthashayana</cp:lastModifiedBy>
  <cp:revision>213</cp:revision>
  <cp:lastPrinted>2017-04-28T16:33:28Z</cp:lastPrinted>
  <dcterms:created xsi:type="dcterms:W3CDTF">2017-09-28T22:38:58Z</dcterms:created>
  <dcterms:modified xsi:type="dcterms:W3CDTF">2022-10-10T14:07:49Z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0x010100C92D94689FE7A648A30B4EB0C333DF10</vt:lpwstr>
  </property>
  <property fmtid="{D5CDD505-2E9C-101B-9397-08002B2CF9AE}" pid="3" name="_dlc_DocIdItemGuid">
    <vt:lpwstr>659f7808-f9ca-4336-aaba-7c0c4ead9caf</vt:lpwstr>
  </property>
</Properties>
</file>