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717E-E075-4AFE-B176-7CE22A7C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56DF9-1509-4271-893C-B90A98CC3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53593-8D9F-412B-9C4A-ABF18E54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7574-445E-4F28-B3D2-8E5A2A5B0C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8D23-462A-43FC-8B47-5927A9CE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1338E-BA07-442B-8D21-99B13E63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78E4-2739-4732-8D80-60DE9DE8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44142-C478-4B9F-B322-38CEAE693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D971A-60E1-432E-9312-73B971C9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7574-445E-4F28-B3D2-8E5A2A5B0C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0E37E-7DBA-456F-B612-E3D1E47F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D1C33-269B-4DD9-9BDE-09168D79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6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78C00-A8D2-4DF8-BDBC-E1CF4D31D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3A270-7716-4B82-8637-87B0192B9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BB739-DFF6-40BC-8E99-4939D909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7574-445E-4F28-B3D2-8E5A2A5B0C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C6F3D-3717-4FD4-AB0A-48D7194A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1FAA-4BBB-428D-B2B2-1DFE60B2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8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7362-53BD-4549-9207-6E4A7AD6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8ECC-84AF-44DA-A753-F40B0F769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6CB6-A33A-4FE2-8CE6-5621675D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7574-445E-4F28-B3D2-8E5A2A5B0C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28860-13E7-4771-99A5-6283EF45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836F-E1F0-49B2-AA2E-4A04804C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0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F6E3-9B82-4994-B1FE-0F525E8FB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CD56-F3DC-4164-978B-6C70F7418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83A3E-7A1F-44AB-8F7E-19C34131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7574-445E-4F28-B3D2-8E5A2A5B0C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78739-83FE-47D8-8EF8-AE63AF84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8C6C-79C7-4C8F-8F47-66B015FB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1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3748-CA72-44ED-A377-87949225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4C86-3D42-49A9-BF62-D637E912A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8E5D8-B5BD-43B7-948F-4CCE64B74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C1BBB-0FF1-4B6F-9A0A-0E3B40BD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7574-445E-4F28-B3D2-8E5A2A5B0C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E514-33B7-4DBC-BE3C-F1229D81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05DB3-1384-4ECA-8CB1-A10A14F4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4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8045-A243-4C82-BE5D-D15F03A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0966B-3257-4E29-8764-9ED1A411E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37922-98F6-4DA5-9703-531EA55D6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019AE-CD16-407F-A62F-D35AB0F1C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4D04C-93D8-4E40-ACEA-41F191266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8CFF0-E1F6-4CB2-ADAF-6370E670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7574-445E-4F28-B3D2-8E5A2A5B0C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060AD-9E16-4F46-B549-DD273B00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F736D-8C1A-4942-B116-54FF0515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5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8164-47A4-4037-883B-93AA743A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64128-3F41-497A-AE75-53456692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7574-445E-4F28-B3D2-8E5A2A5B0C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305BE-B490-402E-959C-68AF9BF3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28635-9016-448D-8BD7-2C556313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41E2E-AFAB-46E6-BDD0-33EFAC15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7574-445E-4F28-B3D2-8E5A2A5B0C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8E9DA-3F7C-44C4-81BD-AC33FDB4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E76BC-229F-4FEC-8877-EED8E619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3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7ED9-6FF6-4E1A-8710-FF0F7195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A81AA-07C8-40ED-8FFF-3DB07D0DB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2ABAD-CB8D-4CF3-A1E5-B118B427E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421BD-1F3F-4B1C-A6C4-16FC8AF9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7574-445E-4F28-B3D2-8E5A2A5B0C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03EED-4D52-43E1-8D98-913BE414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83C38-E45A-4B59-962D-FEC9BAA4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7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AEDF-F9FD-461A-A5EA-79D0A7AF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0A50B-F720-4049-B3FC-B83274F9A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C2EE5-EC63-4FAE-8694-06E9FA698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72B24-3DAB-41DA-B62B-92490427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7574-445E-4F28-B3D2-8E5A2A5B0C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DC3A4-F6ED-44B4-A4D1-15FD5860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2C748-D249-4B43-AC87-E60995C8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912A3-EFA3-43D6-ADB8-1D5818ED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D5A4C-B14B-4B23-8B48-4FDF62B7A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685A-C729-4DB4-A432-667206B63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A7574-445E-4F28-B3D2-8E5A2A5B0C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F5288-EB3E-44E3-9A99-D98B716C8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96636-B919-48FE-A00D-D8495DFD5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90F23-E8C9-41C6-9B19-0353D47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2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prepo/A3_Training/blob/master/git-commands.docx" TargetMode="External"/><Relationship Id="rId2" Type="http://schemas.openxmlformats.org/officeDocument/2006/relationships/hyperlink" Target="https://github.com/caprepo/A3_Training/blob/master/GIT-notes.doc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estointernet.in/apache/maven/maven-3/3.6.3/binaries/apache-maven-3.6.3-bin.zip" TargetMode="External"/><Relationship Id="rId2" Type="http://schemas.openxmlformats.org/officeDocument/2006/relationships/hyperlink" Target="https://www.oracle.com/java/technologies/javase-jdk8-downloa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/wi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prepo/A3_Train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narqube.org/download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9000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8-downloads.html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mysql.com/downloads/mysql/" TargetMode="External"/><Relationship Id="rId5" Type="http://schemas.openxmlformats.org/officeDocument/2006/relationships/hyperlink" Target="https://spring.io/tools" TargetMode="External"/><Relationship Id="rId4" Type="http://schemas.openxmlformats.org/officeDocument/2006/relationships/hyperlink" Target="https://git-scm.com/download/wi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prepo/A3-repo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43FD-706F-49AF-84A1-4287EEFC2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A3 Training - Synchrony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E6397-D656-4009-8699-54F4C05B4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1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9D1F-55E9-4AF5-B699-3CE31098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729D-E230-494C-934B-B4692698C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Check-in the code into GIT Repository</a:t>
            </a:r>
          </a:p>
          <a:p>
            <a:r>
              <a:rPr lang="en-US" dirty="0"/>
              <a:t>Commit and Push</a:t>
            </a:r>
          </a:p>
          <a:p>
            <a:r>
              <a:rPr lang="en-US" dirty="0"/>
              <a:t>Check-out the source code from Remote repository</a:t>
            </a:r>
          </a:p>
          <a:p>
            <a:r>
              <a:rPr lang="en-US" dirty="0">
                <a:highlight>
                  <a:srgbClr val="FFFF00"/>
                </a:highlight>
              </a:rPr>
              <a:t>Show History – Revision</a:t>
            </a:r>
          </a:p>
          <a:p>
            <a:r>
              <a:rPr lang="en-US" dirty="0">
                <a:highlight>
                  <a:srgbClr val="FFFF00"/>
                </a:highlight>
              </a:rPr>
              <a:t>Creating Branches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Merge Branches with Master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Git Ignore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Conflict – Rebasing</a:t>
            </a:r>
          </a:p>
          <a:p>
            <a:r>
              <a:rPr lang="en-US" dirty="0">
                <a:sym typeface="Wingdings" panose="05000000000000000000" pitchFamily="2" charset="2"/>
              </a:rPr>
              <a:t>Git command prompt</a:t>
            </a:r>
          </a:p>
          <a:p>
            <a:r>
              <a:rPr lang="en-US" dirty="0">
                <a:sym typeface="Wingdings" panose="05000000000000000000" pitchFamily="2" charset="2"/>
              </a:rPr>
              <a:t>Git amend </a:t>
            </a:r>
          </a:p>
          <a:p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5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A999E801-4600-44EC-A408-62278DF7AA1A}"/>
              </a:ext>
            </a:extLst>
          </p:cNvPr>
          <p:cNvSpPr/>
          <p:nvPr/>
        </p:nvSpPr>
        <p:spPr>
          <a:xfrm>
            <a:off x="626724" y="1654141"/>
            <a:ext cx="11342669" cy="73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121118-B15B-4F10-AFEE-DC5A86EDE09E}"/>
              </a:ext>
            </a:extLst>
          </p:cNvPr>
          <p:cNvSpPr/>
          <p:nvPr/>
        </p:nvSpPr>
        <p:spPr>
          <a:xfrm>
            <a:off x="1397285" y="1818528"/>
            <a:ext cx="452063" cy="41096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77729A-AF69-4833-8A15-92D250682A50}"/>
              </a:ext>
            </a:extLst>
          </p:cNvPr>
          <p:cNvSpPr/>
          <p:nvPr/>
        </p:nvSpPr>
        <p:spPr>
          <a:xfrm>
            <a:off x="2924709" y="1828802"/>
            <a:ext cx="452063" cy="41096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B67550-1F70-4245-A6F6-F9E27A9AB47B}"/>
              </a:ext>
            </a:extLst>
          </p:cNvPr>
          <p:cNvSpPr/>
          <p:nvPr/>
        </p:nvSpPr>
        <p:spPr>
          <a:xfrm>
            <a:off x="4693577" y="1817243"/>
            <a:ext cx="452063" cy="41096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C7B2C0-7CD2-4A54-8A73-0A8FDF7C4215}"/>
              </a:ext>
            </a:extLst>
          </p:cNvPr>
          <p:cNvSpPr/>
          <p:nvPr/>
        </p:nvSpPr>
        <p:spPr>
          <a:xfrm>
            <a:off x="7217593" y="1817243"/>
            <a:ext cx="452063" cy="41096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19CAD-10E7-49D7-B28A-27FF3E2DF4A4}"/>
              </a:ext>
            </a:extLst>
          </p:cNvPr>
          <p:cNvSpPr txBox="1"/>
          <p:nvPr/>
        </p:nvSpPr>
        <p:spPr>
          <a:xfrm>
            <a:off x="1013213" y="2287555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 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35E12-892A-461A-AB66-F8CF33B839B5}"/>
              </a:ext>
            </a:extLst>
          </p:cNvPr>
          <p:cNvSpPr txBox="1"/>
          <p:nvPr/>
        </p:nvSpPr>
        <p:spPr>
          <a:xfrm>
            <a:off x="2540637" y="1446627"/>
            <a:ext cx="15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Method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752EE3-81EC-4E7D-989A-B663EA7996F1}"/>
              </a:ext>
            </a:extLst>
          </p:cNvPr>
          <p:cNvSpPr txBox="1"/>
          <p:nvPr/>
        </p:nvSpPr>
        <p:spPr>
          <a:xfrm>
            <a:off x="134782" y="4099390"/>
            <a:ext cx="222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Remote Repository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2D97DA7-28E8-4C7A-A3C2-BEE74045DACD}"/>
              </a:ext>
            </a:extLst>
          </p:cNvPr>
          <p:cNvSpPr/>
          <p:nvPr/>
        </p:nvSpPr>
        <p:spPr>
          <a:xfrm>
            <a:off x="356171" y="4539467"/>
            <a:ext cx="11342669" cy="73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C25C79-06E5-40AA-A0DF-930070979877}"/>
              </a:ext>
            </a:extLst>
          </p:cNvPr>
          <p:cNvSpPr/>
          <p:nvPr/>
        </p:nvSpPr>
        <p:spPr>
          <a:xfrm>
            <a:off x="1126732" y="4703854"/>
            <a:ext cx="452063" cy="41096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44EE35-6E83-4207-AE3D-A342A0C0E69E}"/>
              </a:ext>
            </a:extLst>
          </p:cNvPr>
          <p:cNvSpPr/>
          <p:nvPr/>
        </p:nvSpPr>
        <p:spPr>
          <a:xfrm>
            <a:off x="2654156" y="4714128"/>
            <a:ext cx="452063" cy="41096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E91CA5-AFF7-4F86-9BDD-C23ABD85A5CC}"/>
              </a:ext>
            </a:extLst>
          </p:cNvPr>
          <p:cNvSpPr/>
          <p:nvPr/>
        </p:nvSpPr>
        <p:spPr>
          <a:xfrm>
            <a:off x="4423024" y="4702569"/>
            <a:ext cx="452063" cy="41096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EDC32EF-2B9C-4819-85D3-1D1A16730E46}"/>
              </a:ext>
            </a:extLst>
          </p:cNvPr>
          <p:cNvSpPr/>
          <p:nvPr/>
        </p:nvSpPr>
        <p:spPr>
          <a:xfrm>
            <a:off x="6947040" y="4702569"/>
            <a:ext cx="452063" cy="41096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AC5C5-8EEA-4776-8D09-8BCA090BEAEB}"/>
              </a:ext>
            </a:extLst>
          </p:cNvPr>
          <p:cNvSpPr txBox="1"/>
          <p:nvPr/>
        </p:nvSpPr>
        <p:spPr>
          <a:xfrm>
            <a:off x="742660" y="517288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 All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A3FF4-889C-4D52-B07B-77DB50B7C048}"/>
              </a:ext>
            </a:extLst>
          </p:cNvPr>
          <p:cNvSpPr txBox="1"/>
          <p:nvPr/>
        </p:nvSpPr>
        <p:spPr>
          <a:xfrm>
            <a:off x="2270084" y="4331953"/>
            <a:ext cx="15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Method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6E87416-9CDD-4737-AE16-AE9DCA5FDB69}"/>
              </a:ext>
            </a:extLst>
          </p:cNvPr>
          <p:cNvSpPr/>
          <p:nvPr/>
        </p:nvSpPr>
        <p:spPr>
          <a:xfrm rot="19284264">
            <a:off x="3453684" y="703773"/>
            <a:ext cx="3291109" cy="75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Feature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629467B-74DD-4E19-9EAA-1FC54F34066B}"/>
              </a:ext>
            </a:extLst>
          </p:cNvPr>
          <p:cNvSpPr/>
          <p:nvPr/>
        </p:nvSpPr>
        <p:spPr>
          <a:xfrm rot="2390715">
            <a:off x="5610660" y="740968"/>
            <a:ext cx="3035405" cy="733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Login Feature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63E8154-105E-4C3B-9B09-92008D03EA98}"/>
              </a:ext>
            </a:extLst>
          </p:cNvPr>
          <p:cNvSpPr/>
          <p:nvPr/>
        </p:nvSpPr>
        <p:spPr>
          <a:xfrm rot="1857280">
            <a:off x="6582093" y="2466813"/>
            <a:ext cx="3230951" cy="75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Feature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9548FDA-0544-4504-B792-713D3444B9BB}"/>
              </a:ext>
            </a:extLst>
          </p:cNvPr>
          <p:cNvSpPr/>
          <p:nvPr/>
        </p:nvSpPr>
        <p:spPr>
          <a:xfrm rot="1857280">
            <a:off x="3748423" y="2561218"/>
            <a:ext cx="3230951" cy="75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Feature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18868C-3E79-414C-954C-C166FD3DEFA2}"/>
              </a:ext>
            </a:extLst>
          </p:cNvPr>
          <p:cNvSpPr/>
          <p:nvPr/>
        </p:nvSpPr>
        <p:spPr>
          <a:xfrm>
            <a:off x="4365109" y="2261759"/>
            <a:ext cx="452063" cy="41096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690578-6B2E-4420-AE5F-08B0D2DBEA7D}"/>
              </a:ext>
            </a:extLst>
          </p:cNvPr>
          <p:cNvSpPr/>
          <p:nvPr/>
        </p:nvSpPr>
        <p:spPr>
          <a:xfrm>
            <a:off x="5406392" y="2925652"/>
            <a:ext cx="452063" cy="41096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3D1BDD-1827-4047-BF34-27F20308C398}"/>
              </a:ext>
            </a:extLst>
          </p:cNvPr>
          <p:cNvSpPr/>
          <p:nvPr/>
        </p:nvSpPr>
        <p:spPr>
          <a:xfrm>
            <a:off x="4478311" y="1137867"/>
            <a:ext cx="452063" cy="41096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88D903-2E23-4873-B4D4-0AFBFF3653C4}"/>
              </a:ext>
            </a:extLst>
          </p:cNvPr>
          <p:cNvSpPr/>
          <p:nvPr/>
        </p:nvSpPr>
        <p:spPr>
          <a:xfrm>
            <a:off x="5284573" y="554811"/>
            <a:ext cx="452063" cy="41096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A24542-E235-4541-A6D0-01F6B4CD1110}"/>
              </a:ext>
            </a:extLst>
          </p:cNvPr>
          <p:cNvSpPr/>
          <p:nvPr/>
        </p:nvSpPr>
        <p:spPr>
          <a:xfrm>
            <a:off x="6939612" y="898993"/>
            <a:ext cx="452063" cy="41096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E30EF1-7880-4F7F-8DE9-3F76A4283863}"/>
              </a:ext>
            </a:extLst>
          </p:cNvPr>
          <p:cNvSpPr/>
          <p:nvPr/>
        </p:nvSpPr>
        <p:spPr>
          <a:xfrm>
            <a:off x="7365697" y="2267006"/>
            <a:ext cx="452063" cy="41096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DA671C9-807B-42FE-BF63-78F8918E40C1}"/>
              </a:ext>
            </a:extLst>
          </p:cNvPr>
          <p:cNvSpPr/>
          <p:nvPr/>
        </p:nvSpPr>
        <p:spPr>
          <a:xfrm>
            <a:off x="8336919" y="2812555"/>
            <a:ext cx="452063" cy="41096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518F7B-0AEF-42B5-8E9D-C1E7AEEBF83E}"/>
              </a:ext>
            </a:extLst>
          </p:cNvPr>
          <p:cNvSpPr txBox="1"/>
          <p:nvPr/>
        </p:nvSpPr>
        <p:spPr>
          <a:xfrm>
            <a:off x="511889" y="717070"/>
            <a:ext cx="1933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Local Repository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F7D00-6C0D-4E07-81E4-8A38634B9CEB}"/>
              </a:ext>
            </a:extLst>
          </p:cNvPr>
          <p:cNvSpPr/>
          <p:nvPr/>
        </p:nvSpPr>
        <p:spPr>
          <a:xfrm>
            <a:off x="356171" y="233739"/>
            <a:ext cx="11613222" cy="3760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56174DC-C06F-4FF0-8215-DFAC4F89A2AD}"/>
              </a:ext>
            </a:extLst>
          </p:cNvPr>
          <p:cNvSpPr/>
          <p:nvPr/>
        </p:nvSpPr>
        <p:spPr>
          <a:xfrm rot="5873802">
            <a:off x="4259957" y="3110880"/>
            <a:ext cx="1440400" cy="685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CF2C7AB-E598-47BC-94B4-586DEFE801FA}"/>
              </a:ext>
            </a:extLst>
          </p:cNvPr>
          <p:cNvSpPr/>
          <p:nvPr/>
        </p:nvSpPr>
        <p:spPr>
          <a:xfrm rot="21353585">
            <a:off x="8254171" y="2449101"/>
            <a:ext cx="1440400" cy="685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BC83734-C1BB-4FAB-BB5C-2E55C5D21604}"/>
              </a:ext>
            </a:extLst>
          </p:cNvPr>
          <p:cNvSpPr/>
          <p:nvPr/>
        </p:nvSpPr>
        <p:spPr>
          <a:xfrm rot="20342182">
            <a:off x="4751123" y="3381836"/>
            <a:ext cx="1572871" cy="685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D1D2DCE-A081-4469-A50B-69D02DC8B0D6}"/>
              </a:ext>
            </a:extLst>
          </p:cNvPr>
          <p:cNvSpPr/>
          <p:nvPr/>
        </p:nvSpPr>
        <p:spPr>
          <a:xfrm rot="18609241">
            <a:off x="5151271" y="2132570"/>
            <a:ext cx="1710506" cy="75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Feature</a:t>
            </a:r>
          </a:p>
        </p:txBody>
      </p:sp>
    </p:spTree>
    <p:extLst>
      <p:ext uri="{BB962C8B-B14F-4D97-AF65-F5344CB8AC3E}">
        <p14:creationId xmlns:p14="http://schemas.microsoft.com/office/powerpoint/2010/main" val="208117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EA1D-56C2-4712-B8B1-42DECD17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8C213-082C-43F8-827E-C64AA4B3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Login Feature</a:t>
            </a:r>
          </a:p>
          <a:p>
            <a:pPr lvl="1"/>
            <a:r>
              <a:rPr lang="en-US" dirty="0"/>
              <a:t>Report Feature</a:t>
            </a:r>
          </a:p>
          <a:p>
            <a:pPr lvl="1"/>
            <a:r>
              <a:rPr lang="en-US" dirty="0"/>
              <a:t>Validate Feature</a:t>
            </a:r>
          </a:p>
        </p:txBody>
      </p:sp>
    </p:spTree>
    <p:extLst>
      <p:ext uri="{BB962C8B-B14F-4D97-AF65-F5344CB8AC3E}">
        <p14:creationId xmlns:p14="http://schemas.microsoft.com/office/powerpoint/2010/main" val="337366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198C-2592-404E-B13F-0209509D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Ignore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E7E6-E251-42A9-B59A-9B5F0B46A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ignore any files/directories, not to be pushed to remote repository.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8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CEDE-C63B-4437-910A-6902DF11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– GIT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6051-9D2B-4482-84EA-C1C67CD08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Rebasing</a:t>
            </a:r>
          </a:p>
          <a:p>
            <a:endParaRPr lang="en-US" dirty="0"/>
          </a:p>
          <a:p>
            <a:r>
              <a:rPr lang="en-US" u="sng" dirty="0"/>
              <a:t>Scenarios:</a:t>
            </a:r>
          </a:p>
          <a:p>
            <a:pPr lvl="1"/>
            <a:r>
              <a:rPr lang="en-US" dirty="0"/>
              <a:t>2 developers are working on the same file in the same project. If they try to update the code and push into remote URL. Conflict will raise</a:t>
            </a:r>
          </a:p>
          <a:p>
            <a:pPr lvl="1"/>
            <a:r>
              <a:rPr lang="en-US" dirty="0"/>
              <a:t>Create a branch (master and branch ) modified the same file, that time also conflict will raise.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87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3C0D-52AB-4061-B52F-E49C17A8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Repository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44A3-13E3-4E19-AC7B-880F6EF3B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Web Tool (</a:t>
            </a:r>
            <a:r>
              <a:rPr lang="en-US" dirty="0">
                <a:highlight>
                  <a:srgbClr val="FFFF00"/>
                </a:highlight>
                <a:hlinkClick r:id="rId2"/>
              </a:rPr>
              <a:t>https://github.com</a:t>
            </a:r>
            <a:r>
              <a:rPr lang="en-US" dirty="0">
                <a:highlight>
                  <a:srgbClr val="FFFF00"/>
                </a:highlight>
              </a:rPr>
              <a:t> )</a:t>
            </a:r>
          </a:p>
          <a:p>
            <a:r>
              <a:rPr lang="en-US" dirty="0">
                <a:highlight>
                  <a:srgbClr val="FFFF00"/>
                </a:highlight>
              </a:rPr>
              <a:t>IDE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Egit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plugin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Git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cmd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Cmd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Bash</a:t>
            </a:r>
          </a:p>
          <a:p>
            <a:r>
              <a:rPr lang="en-US" dirty="0">
                <a:sym typeface="Wingdings" panose="05000000000000000000" pitchFamily="2" charset="2"/>
              </a:rPr>
              <a:t>Git Desktop</a:t>
            </a:r>
          </a:p>
          <a:p>
            <a:r>
              <a:rPr lang="en-US" dirty="0">
                <a:sym typeface="Wingdings" panose="05000000000000000000" pitchFamily="2" charset="2"/>
              </a:rPr>
              <a:t>GIT GUI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Git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22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3E73-3834-43EA-9DFC-CEBDF4D4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0B25-6233-4848-A315-BD2537A31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GIT-notes.docx"/>
              </a:rPr>
              <a:t>GIT-notes.docx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D10CBA-3DE4-4B9D-8374-C861C07D5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2621"/>
              </p:ext>
            </p:extLst>
          </p:nvPr>
        </p:nvGraphicFramePr>
        <p:xfrm>
          <a:off x="1051617" y="2330838"/>
          <a:ext cx="5321558" cy="513806"/>
        </p:xfrm>
        <a:graphic>
          <a:graphicData uri="http://schemas.openxmlformats.org/drawingml/2006/table">
            <a:tbl>
              <a:tblPr/>
              <a:tblGrid>
                <a:gridCol w="5321558">
                  <a:extLst>
                    <a:ext uri="{9D8B030D-6E8A-4147-A177-3AD203B41FA5}">
                      <a16:colId xmlns:a16="http://schemas.microsoft.com/office/drawing/2014/main" val="5339667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sng" dirty="0">
                          <a:solidFill>
                            <a:srgbClr val="0366D6"/>
                          </a:solidFill>
                          <a:effectLst/>
                          <a:hlinkClick r:id="rId3" tooltip="git-commands.docx"/>
                        </a:rPr>
                        <a:t>git-commands.docx</a:t>
                      </a:r>
                      <a:endParaRPr lang="en-US" sz="2800" dirty="0">
                        <a:effectLst/>
                      </a:endParaRPr>
                    </a:p>
                  </a:txBody>
                  <a:tcPr marL="21771" marR="21771" marT="43543" marB="43543" anchor="ctr">
                    <a:lnL>
                      <a:noFill/>
                    </a:lnL>
                    <a:lnR>
                      <a:noFill/>
                    </a:lnR>
                    <a:lnT w="5443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024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313A300F-8261-4C4F-B6C0-754A1FCFD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746" y="23313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838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E07E329-5CFD-49FC-B0F6-3828CA0AC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118664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4E0F-7D9B-4F64-99D6-C5B31DF1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–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E7A6-CB75-4509-BAAE-F272DFA92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JDK 1.8</a:t>
            </a:r>
          </a:p>
          <a:p>
            <a:pPr lvl="1"/>
            <a:r>
              <a:rPr lang="en-US" dirty="0">
                <a:highlight>
                  <a:srgbClr val="FFFF00"/>
                </a:highlight>
                <a:hlinkClick r:id="rId2"/>
              </a:rPr>
              <a:t>https://www.oracle.com/java/technologies/javase-jdk8-downloads.html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Maven</a:t>
            </a:r>
          </a:p>
          <a:p>
            <a:pPr lvl="1"/>
            <a:r>
              <a:rPr lang="en-US" dirty="0">
                <a:hlinkClick r:id="rId3"/>
              </a:rPr>
              <a:t>https://mirrors.estointernet.in/apache/maven/maven-3/3.6.3/binaries/apache-maven-3.6.3-bin.zip</a:t>
            </a:r>
            <a:r>
              <a:rPr lang="en-US" dirty="0"/>
              <a:t> </a:t>
            </a:r>
          </a:p>
          <a:p>
            <a:r>
              <a:rPr lang="en-US" dirty="0">
                <a:highlight>
                  <a:srgbClr val="FFFF00"/>
                </a:highlight>
              </a:rPr>
              <a:t>Git Client</a:t>
            </a:r>
          </a:p>
          <a:p>
            <a:pPr lvl="1"/>
            <a:r>
              <a:rPr lang="en-US" dirty="0">
                <a:highlight>
                  <a:srgbClr val="FFFF00"/>
                </a:highlight>
                <a:hlinkClick r:id="rId4"/>
              </a:rPr>
              <a:t>https://git-scm.com/download/win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Github</a:t>
            </a:r>
            <a:r>
              <a:rPr lang="en-US" dirty="0">
                <a:highlight>
                  <a:srgbClr val="FFFF00"/>
                </a:highlight>
              </a:rPr>
              <a:t> login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to access remote repo</a:t>
            </a:r>
          </a:p>
          <a:p>
            <a:r>
              <a:rPr lang="en-US" dirty="0">
                <a:sym typeface="Wingdings" panose="05000000000000000000" pitchFamily="2" charset="2"/>
              </a:rPr>
              <a:t>Install Jenkins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38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92DF-BAB2-4735-8934-185A5342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Jenkins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CBF7-E38F-4470-AB68-55BD1664F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Build Server </a:t>
            </a:r>
          </a:p>
          <a:p>
            <a:r>
              <a:rPr lang="en-US" dirty="0"/>
              <a:t>Get the latest source codec copy from SCM and build it</a:t>
            </a:r>
          </a:p>
          <a:p>
            <a:r>
              <a:rPr lang="en-US" dirty="0"/>
              <a:t>Generates report after build</a:t>
            </a:r>
          </a:p>
          <a:p>
            <a:r>
              <a:rPr lang="en-US" dirty="0"/>
              <a:t>Plugins </a:t>
            </a:r>
            <a:r>
              <a:rPr lang="en-US" dirty="0">
                <a:sym typeface="Wingdings" panose="05000000000000000000" pitchFamily="2" charset="2"/>
              </a:rPr>
              <a:t> 250+ plugins</a:t>
            </a:r>
          </a:p>
          <a:p>
            <a:r>
              <a:rPr lang="en-US" dirty="0">
                <a:sym typeface="Wingdings" panose="05000000000000000000" pitchFamily="2" charset="2"/>
              </a:rPr>
              <a:t>Code Integration</a:t>
            </a:r>
          </a:p>
          <a:p>
            <a:r>
              <a:rPr lang="en-US" dirty="0">
                <a:sym typeface="Wingdings" panose="05000000000000000000" pitchFamily="2" charset="2"/>
              </a:rPr>
              <a:t>Jenkins  create jobs  maven , </a:t>
            </a:r>
            <a:r>
              <a:rPr lang="en-US" dirty="0" err="1">
                <a:sym typeface="Wingdings" panose="05000000000000000000" pitchFamily="2" charset="2"/>
              </a:rPr>
              <a:t>gradle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Jenkins runs on JDK</a:t>
            </a:r>
          </a:p>
          <a:p>
            <a:r>
              <a:rPr lang="en-US" dirty="0" err="1">
                <a:sym typeface="Wingdings" panose="05000000000000000000" pitchFamily="2" charset="2"/>
              </a:rPr>
              <a:t>Cloudbee</a:t>
            </a:r>
            <a:r>
              <a:rPr lang="en-US" dirty="0">
                <a:sym typeface="Wingdings" panose="05000000000000000000" pitchFamily="2" charset="2"/>
              </a:rPr>
              <a:t>  Hudson</a:t>
            </a:r>
          </a:p>
          <a:p>
            <a:r>
              <a:rPr lang="en-US" dirty="0">
                <a:sym typeface="Wingdings" panose="05000000000000000000" pitchFamily="2" charset="2"/>
              </a:rPr>
              <a:t>Client Server Model</a:t>
            </a:r>
          </a:p>
          <a:p>
            <a:r>
              <a:rPr lang="en-US" dirty="0">
                <a:sym typeface="Wingdings" panose="05000000000000000000" pitchFamily="2" charset="2"/>
              </a:rPr>
              <a:t>Nodes  distribute the jobs</a:t>
            </a:r>
          </a:p>
          <a:p>
            <a:r>
              <a:rPr lang="en-US" dirty="0">
                <a:sym typeface="Wingdings" panose="05000000000000000000" pitchFamily="2" charset="2"/>
              </a:rPr>
              <a:t>Jenkins  Continuous Delivery (CD)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1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FAB4-8F8F-4B6E-9DC1-39D62786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C96C3-F9D2-4F3D-9965-B0209C14C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https://github.com/caprepo/A3_Training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82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A23C-198F-4A83-ADD8-05C408CD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3218C-CBB3-44BB-8098-573D6E4C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JDK</a:t>
            </a:r>
          </a:p>
          <a:p>
            <a:r>
              <a:rPr lang="en-US" dirty="0">
                <a:highlight>
                  <a:srgbClr val="FFFF00"/>
                </a:highlight>
              </a:rPr>
              <a:t>Maven</a:t>
            </a:r>
          </a:p>
          <a:p>
            <a:r>
              <a:rPr lang="en-US" dirty="0">
                <a:highlight>
                  <a:srgbClr val="FFFF00"/>
                </a:highlight>
              </a:rPr>
              <a:t>Git Client</a:t>
            </a:r>
          </a:p>
        </p:txBody>
      </p:sp>
    </p:spTree>
    <p:extLst>
      <p:ext uri="{BB962C8B-B14F-4D97-AF65-F5344CB8AC3E}">
        <p14:creationId xmlns:p14="http://schemas.microsoft.com/office/powerpoint/2010/main" val="374112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7B70-0327-439F-AB06-49DC422F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Sonar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420CA-1E1E-4510-A1A6-447FB9B4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https://www.sonarqube.org/downloads/</a:t>
            </a:r>
            <a:r>
              <a:rPr lang="en-US" dirty="0"/>
              <a:t> </a:t>
            </a:r>
          </a:p>
          <a:p>
            <a:r>
              <a:rPr lang="en-US" dirty="0"/>
              <a:t>Download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Sonar 6.7.x </a:t>
            </a:r>
            <a:r>
              <a:rPr lang="en-US" dirty="0">
                <a:sym typeface="Wingdings" panose="05000000000000000000" pitchFamily="2" charset="2"/>
              </a:rPr>
              <a:t> from historical download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36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477E-08EA-4101-85EC-B0B101D4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Sonar </a:t>
            </a:r>
            <a:r>
              <a:rPr lang="en-US" dirty="0" err="1"/>
              <a:t>Qube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5127C-2B0F-4FED-8B9A-C183190E6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Analysis </a:t>
            </a:r>
            <a:r>
              <a:rPr lang="en-US" dirty="0">
                <a:sym typeface="Wingdings" panose="05000000000000000000" pitchFamily="2" charset="2"/>
              </a:rPr>
              <a:t> Code quality Check</a:t>
            </a:r>
          </a:p>
          <a:p>
            <a:r>
              <a:rPr lang="en-US" dirty="0">
                <a:sym typeface="Wingdings" panose="05000000000000000000" pitchFamily="2" charset="2"/>
              </a:rPr>
              <a:t>SonarQube  tool  check the code quality</a:t>
            </a:r>
          </a:p>
          <a:p>
            <a:r>
              <a:rPr lang="en-US" dirty="0">
                <a:sym typeface="Wingdings" panose="05000000000000000000" pitchFamily="2" charset="2"/>
                <a:hlinkClick r:id="rId2"/>
              </a:rPr>
              <a:t>https://localhost:9000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Jdk1.8  sonar6 /sonar7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25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F888-5AC8-415F-A957-DD966D56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with SonarQube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D526C-3718-44FE-9EF0-160E15B5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SonarQube</a:t>
            </a:r>
          </a:p>
          <a:p>
            <a:r>
              <a:rPr lang="en-US" dirty="0"/>
              <a:t>SonarQube Scanner </a:t>
            </a:r>
            <a:r>
              <a:rPr lang="en-US" dirty="0">
                <a:sym typeface="Wingdings" panose="05000000000000000000" pitchFamily="2" charset="2"/>
              </a:rPr>
              <a:t> plugin</a:t>
            </a:r>
          </a:p>
          <a:p>
            <a:r>
              <a:rPr lang="en-US" dirty="0">
                <a:sym typeface="Wingdings" panose="05000000000000000000" pitchFamily="2" charset="2"/>
              </a:rPr>
              <a:t>Under build steps in your job</a:t>
            </a:r>
          </a:p>
          <a:p>
            <a:pPr lvl="1"/>
            <a:r>
              <a:rPr lang="en-US" dirty="0"/>
              <a:t>clean compile test package </a:t>
            </a:r>
            <a:r>
              <a:rPr lang="en-US" dirty="0" err="1">
                <a:highlight>
                  <a:srgbClr val="FFFF00"/>
                </a:highlight>
              </a:rPr>
              <a:t>sonar:sonar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64383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6607-02B3-433F-B24D-DDAAB5F4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checks code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AA7C-896B-4FE9-A6B6-5679D991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5499" cy="4351338"/>
          </a:xfrm>
        </p:spPr>
        <p:txBody>
          <a:bodyPr/>
          <a:lstStyle/>
          <a:p>
            <a:r>
              <a:rPr lang="en-US" dirty="0"/>
              <a:t>Go to Maven installation Directory:</a:t>
            </a:r>
          </a:p>
          <a:p>
            <a:pPr lvl="1"/>
            <a:r>
              <a:rPr lang="en-US" dirty="0"/>
              <a:t>C:\vidavid\Maven\apache-maven-3.3.9\conf</a:t>
            </a:r>
          </a:p>
          <a:p>
            <a:pPr lvl="1"/>
            <a:r>
              <a:rPr lang="en-US" dirty="0"/>
              <a:t>Settings.xml </a:t>
            </a:r>
            <a:r>
              <a:rPr lang="en-US" dirty="0">
                <a:sym typeface="Wingdings" panose="05000000000000000000" pitchFamily="2" charset="2"/>
              </a:rPr>
              <a:t> open this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Add Sonar Profile in this XML file.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B03E2-9605-42F8-B314-E575D0795302}"/>
              </a:ext>
            </a:extLst>
          </p:cNvPr>
          <p:cNvSpPr txBox="1"/>
          <p:nvPr/>
        </p:nvSpPr>
        <p:spPr>
          <a:xfrm>
            <a:off x="2486347" y="3429000"/>
            <a:ext cx="74270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&lt;profile&gt;</a:t>
            </a:r>
          </a:p>
          <a:p>
            <a:r>
              <a:rPr lang="en-US" dirty="0"/>
              <a:t>            &lt;id&gt;sonar&lt;/id&gt;</a:t>
            </a:r>
          </a:p>
          <a:p>
            <a:r>
              <a:rPr lang="en-US" dirty="0"/>
              <a:t>            &lt;activation&gt;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activeByDefault</a:t>
            </a:r>
            <a:r>
              <a:rPr lang="en-US" dirty="0"/>
              <a:t>&gt;true&lt;/</a:t>
            </a:r>
            <a:r>
              <a:rPr lang="en-US" dirty="0" err="1"/>
              <a:t>activeByDefault</a:t>
            </a:r>
            <a:r>
              <a:rPr lang="en-US" dirty="0"/>
              <a:t>&gt;</a:t>
            </a:r>
          </a:p>
          <a:p>
            <a:r>
              <a:rPr lang="en-US" dirty="0"/>
              <a:t>            &lt;/activation&gt;</a:t>
            </a:r>
          </a:p>
          <a:p>
            <a:r>
              <a:rPr lang="en-US" dirty="0"/>
              <a:t>            &lt;properties&gt;</a:t>
            </a:r>
          </a:p>
          <a:p>
            <a:r>
              <a:rPr lang="en-US" dirty="0"/>
              <a:t>                &lt;!-- Optional URL to server. Default value is http://localhost:9000 --&gt;</a:t>
            </a:r>
          </a:p>
          <a:p>
            <a:r>
              <a:rPr lang="en-US" dirty="0"/>
              <a:t>                &lt;sonar.host.url&gt;</a:t>
            </a:r>
          </a:p>
          <a:p>
            <a:r>
              <a:rPr lang="en-US" dirty="0"/>
              <a:t>                  http://localhost:9000</a:t>
            </a:r>
          </a:p>
          <a:p>
            <a:r>
              <a:rPr lang="en-US" dirty="0"/>
              <a:t>                &lt;/sonar.host.url&gt;</a:t>
            </a:r>
          </a:p>
          <a:p>
            <a:r>
              <a:rPr lang="en-US" dirty="0"/>
              <a:t>            &lt;/properties&gt;</a:t>
            </a:r>
          </a:p>
          <a:p>
            <a:r>
              <a:rPr lang="en-US" dirty="0"/>
              <a:t>        &lt;/profile&gt;</a:t>
            </a:r>
          </a:p>
        </p:txBody>
      </p:sp>
    </p:spTree>
    <p:extLst>
      <p:ext uri="{BB962C8B-B14F-4D97-AF65-F5344CB8AC3E}">
        <p14:creationId xmlns:p14="http://schemas.microsoft.com/office/powerpoint/2010/main" val="3355840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3831-94AD-4FDD-9217-CA2E10E0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checks code quality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B96A-96A7-431F-9A9D-A10673041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>
                <a:sym typeface="Wingdings" panose="05000000000000000000" pitchFamily="2" charset="2"/>
              </a:rPr>
              <a:t> Preferences Maven  User Settings  Click browse (under </a:t>
            </a:r>
            <a:r>
              <a:rPr lang="en-US" dirty="0" err="1">
                <a:sym typeface="Wingdings" panose="05000000000000000000" pitchFamily="2" charset="2"/>
              </a:rPr>
              <a:t>usersettings</a:t>
            </a:r>
            <a:r>
              <a:rPr lang="en-US" dirty="0">
                <a:sym typeface="Wingdings" panose="05000000000000000000" pitchFamily="2" charset="2"/>
              </a:rPr>
              <a:t>)  locate the settings.xml file which you have updated.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Right Click your project  Run As  Maven Build  Goals  </a:t>
            </a:r>
          </a:p>
          <a:p>
            <a:pPr marL="457200" lvl="1" indent="0">
              <a:buNone/>
            </a:pPr>
            <a:r>
              <a:rPr lang="en-US" b="1" dirty="0" err="1">
                <a:highlight>
                  <a:srgbClr val="FFFF00"/>
                </a:highlight>
                <a:sym typeface="Wingdings" panose="05000000000000000000" pitchFamily="2" charset="2"/>
              </a:rPr>
              <a:t>sonar:sonar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33348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116D-99C0-4488-9B5F-914D3608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18BF2-7EA4-4BC1-8F2F-10871843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SonarQube in Jenkins</a:t>
            </a:r>
          </a:p>
          <a:p>
            <a:r>
              <a:rPr lang="en-US" dirty="0"/>
              <a:t>Run Sonar plug-in in IDE (STS)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8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17DD-F665-46EE-B0F5-E60E7B9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Action Items </a:t>
            </a:r>
            <a:r>
              <a:rPr lang="en-US" sz="3600" b="1" dirty="0">
                <a:sym typeface="Wingdings" panose="05000000000000000000" pitchFamily="2" charset="2"/>
              </a:rPr>
              <a:t> need to be completed before 26</a:t>
            </a:r>
            <a:r>
              <a:rPr lang="en-US" sz="3600" b="1" baseline="30000" dirty="0">
                <a:sym typeface="Wingdings" panose="05000000000000000000" pitchFamily="2" charset="2"/>
              </a:rPr>
              <a:t>th</a:t>
            </a:r>
            <a:r>
              <a:rPr lang="en-US" sz="3600" b="1" dirty="0">
                <a:sym typeface="Wingdings" panose="05000000000000000000" pitchFamily="2" charset="2"/>
              </a:rPr>
              <a:t> Mar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49E0-D7F6-466E-9D36-C5096E29B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one </a:t>
            </a:r>
            <a:r>
              <a:rPr lang="en-US" dirty="0" err="1"/>
              <a:t>Github</a:t>
            </a:r>
            <a:r>
              <a:rPr lang="en-US" dirty="0"/>
              <a:t> login</a:t>
            </a:r>
          </a:p>
          <a:p>
            <a:pPr lvl="1"/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JDK1.8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https://www.oracle.com/java/technologies/javase-jdk8-downloads.html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git.exe (git client)</a:t>
            </a:r>
          </a:p>
          <a:p>
            <a:pPr lvl="1"/>
            <a:r>
              <a:rPr lang="en-US" dirty="0">
                <a:hlinkClick r:id="rId4"/>
              </a:rPr>
              <a:t>https://git-scm.com/download/win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SpringToolSuite</a:t>
            </a:r>
            <a:r>
              <a:rPr lang="en-US" dirty="0"/>
              <a:t> IDE (4.x)</a:t>
            </a:r>
          </a:p>
          <a:p>
            <a:pPr lvl="1"/>
            <a:r>
              <a:rPr lang="en-US" dirty="0">
                <a:hlinkClick r:id="rId5"/>
              </a:rPr>
              <a:t>https://spring.io/tools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MySql</a:t>
            </a:r>
            <a:r>
              <a:rPr lang="en-US" dirty="0"/>
              <a:t> Install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https://dev.mysql.com/downloads/mysql/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8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E6E2-1165-4057-86C3-FA08209E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Tools </a:t>
            </a:r>
            <a:r>
              <a:rPr lang="en-US" dirty="0">
                <a:sym typeface="Wingdings" panose="05000000000000000000" pitchFamily="2" charset="2"/>
              </a:rPr>
              <a:t> Git </a:t>
            </a:r>
            <a:r>
              <a:rPr lang="en-US" dirty="0" err="1">
                <a:sym typeface="Wingdings" panose="05000000000000000000" pitchFamily="2" charset="2"/>
              </a:rPr>
              <a:t>Respository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C47C-1AFE-4FA5-B0B8-D14A3829E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Development</a:t>
            </a:r>
            <a:r>
              <a:rPr lang="en-US" dirty="0">
                <a:sym typeface="Wingdings" panose="05000000000000000000" pitchFamily="2" charset="2"/>
              </a:rPr>
              <a:t> +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Op</a:t>
            </a:r>
            <a:r>
              <a:rPr lang="en-US" dirty="0">
                <a:sym typeface="Wingdings" panose="05000000000000000000" pitchFamily="2" charset="2"/>
              </a:rPr>
              <a:t>eration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SCM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Source Control Management System</a:t>
            </a:r>
          </a:p>
          <a:p>
            <a:r>
              <a:rPr lang="en-US" dirty="0">
                <a:sym typeface="Wingdings" panose="05000000000000000000" pitchFamily="2" charset="2"/>
              </a:rPr>
              <a:t>CI (Continuous Integration) and CD (Continuous Delivery)</a:t>
            </a:r>
          </a:p>
          <a:p>
            <a:pPr lvl="1"/>
            <a:r>
              <a:rPr lang="en-US" dirty="0"/>
              <a:t>CI</a:t>
            </a:r>
          </a:p>
          <a:p>
            <a:pPr lvl="2"/>
            <a:r>
              <a:rPr lang="en-US" dirty="0"/>
              <a:t>SCM </a:t>
            </a:r>
          </a:p>
          <a:p>
            <a:pPr lvl="3"/>
            <a:r>
              <a:rPr lang="en-US" dirty="0"/>
              <a:t>GIT (Source Code Repository)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9B70-5B52-4C48-BA28-D2A72744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8958"/>
          </a:xfrm>
        </p:spPr>
        <p:txBody>
          <a:bodyPr>
            <a:normAutofit fontScale="90000"/>
          </a:bodyPr>
          <a:lstStyle/>
          <a:p>
            <a:r>
              <a:rPr lang="en-US" dirty="0"/>
              <a:t>CI </a:t>
            </a:r>
            <a:r>
              <a:rPr lang="en-US" dirty="0">
                <a:sym typeface="Wingdings" panose="05000000000000000000" pitchFamily="2" charset="2"/>
              </a:rPr>
              <a:t> Continuous Integration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F9D766-4080-4121-87FA-11FDAB82F5F3}"/>
              </a:ext>
            </a:extLst>
          </p:cNvPr>
          <p:cNvSpPr/>
          <p:nvPr/>
        </p:nvSpPr>
        <p:spPr>
          <a:xfrm>
            <a:off x="249382" y="2585258"/>
            <a:ext cx="152122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6AF6E-C759-4C67-AB39-A52EA2849C97}"/>
              </a:ext>
            </a:extLst>
          </p:cNvPr>
          <p:cNvSpPr/>
          <p:nvPr/>
        </p:nvSpPr>
        <p:spPr>
          <a:xfrm>
            <a:off x="926869" y="1459101"/>
            <a:ext cx="152122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00D02-A20A-4A74-93C9-3EFEFB3BE6C7}"/>
              </a:ext>
            </a:extLst>
          </p:cNvPr>
          <p:cNvSpPr/>
          <p:nvPr/>
        </p:nvSpPr>
        <p:spPr>
          <a:xfrm>
            <a:off x="166255" y="3964737"/>
            <a:ext cx="152122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6DE38A-0240-445E-8E0E-E784B957CFFE}"/>
              </a:ext>
            </a:extLst>
          </p:cNvPr>
          <p:cNvSpPr/>
          <p:nvPr/>
        </p:nvSpPr>
        <p:spPr>
          <a:xfrm>
            <a:off x="432262" y="5164975"/>
            <a:ext cx="152122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E54BB1-6180-47AA-9A0A-A612BC86F35E}"/>
              </a:ext>
            </a:extLst>
          </p:cNvPr>
          <p:cNvSpPr/>
          <p:nvPr/>
        </p:nvSpPr>
        <p:spPr>
          <a:xfrm>
            <a:off x="2233353" y="5741323"/>
            <a:ext cx="152122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613C-DC4C-44B2-B038-6828B5AA03C8}"/>
              </a:ext>
            </a:extLst>
          </p:cNvPr>
          <p:cNvSpPr/>
          <p:nvPr/>
        </p:nvSpPr>
        <p:spPr>
          <a:xfrm>
            <a:off x="2809702" y="3218095"/>
            <a:ext cx="2394065" cy="9798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SCM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git,svn,bitbucket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2DC9D-A82D-4E14-A027-36B88A9A6D4F}"/>
              </a:ext>
            </a:extLst>
          </p:cNvPr>
          <p:cNvCxnSpPr>
            <a:stCxn id="6" idx="3"/>
            <a:endCxn id="10" idx="0"/>
          </p:cNvCxnSpPr>
          <p:nvPr/>
        </p:nvCxnSpPr>
        <p:spPr>
          <a:xfrm>
            <a:off x="2448098" y="1791610"/>
            <a:ext cx="1558637" cy="142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9921AB-1F00-4CF6-B997-73FDC98C9117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1770611" y="2917767"/>
            <a:ext cx="1039091" cy="79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635743-FEBD-450A-AFE5-9EA96AD5031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1687484" y="3708011"/>
            <a:ext cx="1122218" cy="58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FE11BA-19C5-4408-9BA4-F82599D52BFC}"/>
              </a:ext>
            </a:extLst>
          </p:cNvPr>
          <p:cNvCxnSpPr>
            <a:stCxn id="8" idx="3"/>
            <a:endCxn id="10" idx="2"/>
          </p:cNvCxnSpPr>
          <p:nvPr/>
        </p:nvCxnSpPr>
        <p:spPr>
          <a:xfrm flipV="1">
            <a:off x="1953491" y="4197927"/>
            <a:ext cx="2053244" cy="129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3E348A-5AE5-44C0-B792-68D7162F8997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2993968" y="4197927"/>
            <a:ext cx="1012767" cy="154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2083E20-44F3-4025-A6AD-5CAECFB4C999}"/>
              </a:ext>
            </a:extLst>
          </p:cNvPr>
          <p:cNvSpPr txBox="1"/>
          <p:nvPr/>
        </p:nvSpPr>
        <p:spPr>
          <a:xfrm>
            <a:off x="4024656" y="5497484"/>
            <a:ext cx="2045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Maven</a:t>
            </a:r>
          </a:p>
          <a:p>
            <a:r>
              <a:rPr lang="en-US" dirty="0"/>
              <a:t>Junit </a:t>
            </a:r>
            <a:r>
              <a:rPr lang="en-US" dirty="0">
                <a:sym typeface="Wingdings" panose="05000000000000000000" pitchFamily="2" charset="2"/>
              </a:rPr>
              <a:t> unit Testing</a:t>
            </a:r>
          </a:p>
          <a:p>
            <a:r>
              <a:rPr lang="en-US" dirty="0">
                <a:sym typeface="Wingdings" panose="05000000000000000000" pitchFamily="2" charset="2"/>
              </a:rPr>
              <a:t>SonarQube</a:t>
            </a:r>
          </a:p>
          <a:p>
            <a:r>
              <a:rPr lang="en-US" dirty="0" err="1">
                <a:sym typeface="Wingdings" panose="05000000000000000000" pitchFamily="2" charset="2"/>
              </a:rPr>
              <a:t>CodeCoverage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16DE0-08D5-4385-BF59-C961B1213A78}"/>
              </a:ext>
            </a:extLst>
          </p:cNvPr>
          <p:cNvSpPr/>
          <p:nvPr/>
        </p:nvSpPr>
        <p:spPr>
          <a:xfrm>
            <a:off x="6492240" y="3217025"/>
            <a:ext cx="2202873" cy="9798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 /Bamboo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432044-A040-40D0-B63D-823C4ED9D18A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5203767" y="3706941"/>
            <a:ext cx="1288473" cy="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E91D445F-6FD1-4311-B8A2-B0B9064370E2}"/>
              </a:ext>
            </a:extLst>
          </p:cNvPr>
          <p:cNvSpPr/>
          <p:nvPr/>
        </p:nvSpPr>
        <p:spPr>
          <a:xfrm>
            <a:off x="9942022" y="3217025"/>
            <a:ext cx="1047403" cy="9798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</a:t>
            </a:r>
          </a:p>
          <a:p>
            <a:pPr algn="ctr"/>
            <a:r>
              <a:rPr lang="en-US" sz="1200" dirty="0"/>
              <a:t>success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E195C5-087E-4896-BA86-AD1B39AF7A28}"/>
              </a:ext>
            </a:extLst>
          </p:cNvPr>
          <p:cNvCxnSpPr>
            <a:stCxn id="22" idx="3"/>
            <a:endCxn id="27" idx="1"/>
          </p:cNvCxnSpPr>
          <p:nvPr/>
        </p:nvCxnSpPr>
        <p:spPr>
          <a:xfrm>
            <a:off x="8695113" y="3706941"/>
            <a:ext cx="1246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6A014F-9434-491A-A691-559129826A32}"/>
              </a:ext>
            </a:extLst>
          </p:cNvPr>
          <p:cNvCxnSpPr>
            <a:stCxn id="27" idx="3"/>
          </p:cNvCxnSpPr>
          <p:nvPr/>
        </p:nvCxnSpPr>
        <p:spPr>
          <a:xfrm>
            <a:off x="10989425" y="3706941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5A6DED-1378-4336-82C8-850487B34195}"/>
              </a:ext>
            </a:extLst>
          </p:cNvPr>
          <p:cNvSpPr txBox="1"/>
          <p:nvPr/>
        </p:nvSpPr>
        <p:spPr>
          <a:xfrm>
            <a:off x="11280371" y="335834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79BCAE-9611-4744-8E42-A89FF962FA9C}"/>
              </a:ext>
            </a:extLst>
          </p:cNvPr>
          <p:cNvCxnSpPr/>
          <p:nvPr/>
        </p:nvCxnSpPr>
        <p:spPr>
          <a:xfrm>
            <a:off x="11920451" y="3706941"/>
            <a:ext cx="0" cy="128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41AF26F-187E-4265-A187-1B35F9E4C53D}"/>
              </a:ext>
            </a:extLst>
          </p:cNvPr>
          <p:cNvSpPr/>
          <p:nvPr/>
        </p:nvSpPr>
        <p:spPr>
          <a:xfrm>
            <a:off x="11353800" y="4995949"/>
            <a:ext cx="838200" cy="565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A9B3FA-A0D6-4384-9FE4-9EC0F4C5364B}"/>
              </a:ext>
            </a:extLst>
          </p:cNvPr>
          <p:cNvCxnSpPr>
            <a:stCxn id="27" idx="2"/>
          </p:cNvCxnSpPr>
          <p:nvPr/>
        </p:nvCxnSpPr>
        <p:spPr>
          <a:xfrm flipH="1">
            <a:off x="9418320" y="4196857"/>
            <a:ext cx="1047404" cy="136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2BAE43-DF3D-4845-8E06-2B54F451BB33}"/>
              </a:ext>
            </a:extLst>
          </p:cNvPr>
          <p:cNvSpPr txBox="1"/>
          <p:nvPr/>
        </p:nvSpPr>
        <p:spPr>
          <a:xfrm>
            <a:off x="9775767" y="458135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6C7CE2E-FAD3-4841-A3DB-45E3442743D5}"/>
              </a:ext>
            </a:extLst>
          </p:cNvPr>
          <p:cNvSpPr/>
          <p:nvPr/>
        </p:nvSpPr>
        <p:spPr>
          <a:xfrm>
            <a:off x="8429105" y="5561187"/>
            <a:ext cx="1802236" cy="688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Generate</a:t>
            </a:r>
          </a:p>
          <a:p>
            <a:pPr algn="ctr"/>
            <a:r>
              <a:rPr lang="en-US" sz="1600" dirty="0"/>
              <a:t>Report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25369D6-D6AF-4E84-BFF2-BAB43E32DECF}"/>
              </a:ext>
            </a:extLst>
          </p:cNvPr>
          <p:cNvSpPr/>
          <p:nvPr/>
        </p:nvSpPr>
        <p:spPr>
          <a:xfrm>
            <a:off x="-26520" y="1030778"/>
            <a:ext cx="6681449" cy="6077131"/>
          </a:xfrm>
          <a:custGeom>
            <a:avLst/>
            <a:gdLst>
              <a:gd name="connsiteX0" fmla="*/ 6236127 w 6681449"/>
              <a:gd name="connsiteY0" fmla="*/ 5137266 h 6077131"/>
              <a:gd name="connsiteX1" fmla="*/ 6236127 w 6681449"/>
              <a:gd name="connsiteY1" fmla="*/ 5137266 h 6077131"/>
              <a:gd name="connsiteX2" fmla="*/ 6219502 w 6681449"/>
              <a:gd name="connsiteY2" fmla="*/ 5212080 h 6077131"/>
              <a:gd name="connsiteX3" fmla="*/ 6202876 w 6681449"/>
              <a:gd name="connsiteY3" fmla="*/ 5295207 h 6077131"/>
              <a:gd name="connsiteX4" fmla="*/ 6186251 w 6681449"/>
              <a:gd name="connsiteY4" fmla="*/ 5311833 h 6077131"/>
              <a:gd name="connsiteX5" fmla="*/ 6169625 w 6681449"/>
              <a:gd name="connsiteY5" fmla="*/ 5345084 h 6077131"/>
              <a:gd name="connsiteX6" fmla="*/ 6136375 w 6681449"/>
              <a:gd name="connsiteY6" fmla="*/ 5394960 h 6077131"/>
              <a:gd name="connsiteX7" fmla="*/ 6019996 w 6681449"/>
              <a:gd name="connsiteY7" fmla="*/ 5519651 h 6077131"/>
              <a:gd name="connsiteX8" fmla="*/ 5970120 w 6681449"/>
              <a:gd name="connsiteY8" fmla="*/ 5544589 h 6077131"/>
              <a:gd name="connsiteX9" fmla="*/ 5953495 w 6681449"/>
              <a:gd name="connsiteY9" fmla="*/ 5569527 h 6077131"/>
              <a:gd name="connsiteX10" fmla="*/ 5920244 w 6681449"/>
              <a:gd name="connsiteY10" fmla="*/ 5577840 h 6077131"/>
              <a:gd name="connsiteX11" fmla="*/ 5895305 w 6681449"/>
              <a:gd name="connsiteY11" fmla="*/ 5586153 h 6077131"/>
              <a:gd name="connsiteX12" fmla="*/ 5828804 w 6681449"/>
              <a:gd name="connsiteY12" fmla="*/ 5611091 h 6077131"/>
              <a:gd name="connsiteX13" fmla="*/ 5795553 w 6681449"/>
              <a:gd name="connsiteY13" fmla="*/ 5627717 h 6077131"/>
              <a:gd name="connsiteX14" fmla="*/ 5737364 w 6681449"/>
              <a:gd name="connsiteY14" fmla="*/ 5644342 h 6077131"/>
              <a:gd name="connsiteX15" fmla="*/ 5604360 w 6681449"/>
              <a:gd name="connsiteY15" fmla="*/ 5710844 h 6077131"/>
              <a:gd name="connsiteX16" fmla="*/ 5554484 w 6681449"/>
              <a:gd name="connsiteY16" fmla="*/ 5735782 h 6077131"/>
              <a:gd name="connsiteX17" fmla="*/ 5438105 w 6681449"/>
              <a:gd name="connsiteY17" fmla="*/ 5769033 h 6077131"/>
              <a:gd name="connsiteX18" fmla="*/ 5396542 w 6681449"/>
              <a:gd name="connsiteY18" fmla="*/ 5793971 h 6077131"/>
              <a:gd name="connsiteX19" fmla="*/ 5371604 w 6681449"/>
              <a:gd name="connsiteY19" fmla="*/ 5810597 h 6077131"/>
              <a:gd name="connsiteX20" fmla="*/ 5280164 w 6681449"/>
              <a:gd name="connsiteY20" fmla="*/ 5843847 h 6077131"/>
              <a:gd name="connsiteX21" fmla="*/ 5064033 w 6681449"/>
              <a:gd name="connsiteY21" fmla="*/ 5951913 h 6077131"/>
              <a:gd name="connsiteX22" fmla="*/ 4872840 w 6681449"/>
              <a:gd name="connsiteY22" fmla="*/ 6026727 h 6077131"/>
              <a:gd name="connsiteX23" fmla="*/ 4822964 w 6681449"/>
              <a:gd name="connsiteY23" fmla="*/ 6068291 h 6077131"/>
              <a:gd name="connsiteX24" fmla="*/ 4781400 w 6681449"/>
              <a:gd name="connsiteY24" fmla="*/ 6076604 h 6077131"/>
              <a:gd name="connsiteX25" fmla="*/ 4157945 w 6681449"/>
              <a:gd name="connsiteY25" fmla="*/ 5976851 h 6077131"/>
              <a:gd name="connsiteX26" fmla="*/ 3966753 w 6681449"/>
              <a:gd name="connsiteY26" fmla="*/ 5893724 h 6077131"/>
              <a:gd name="connsiteX27" fmla="*/ 3758935 w 6681449"/>
              <a:gd name="connsiteY27" fmla="*/ 5818909 h 6077131"/>
              <a:gd name="connsiteX28" fmla="*/ 3675807 w 6681449"/>
              <a:gd name="connsiteY28" fmla="*/ 5777346 h 6077131"/>
              <a:gd name="connsiteX29" fmla="*/ 3567742 w 6681449"/>
              <a:gd name="connsiteY29" fmla="*/ 5752407 h 6077131"/>
              <a:gd name="connsiteX30" fmla="*/ 3534491 w 6681449"/>
              <a:gd name="connsiteY30" fmla="*/ 5735782 h 6077131"/>
              <a:gd name="connsiteX31" fmla="*/ 3509553 w 6681449"/>
              <a:gd name="connsiteY31" fmla="*/ 5719157 h 6077131"/>
              <a:gd name="connsiteX32" fmla="*/ 3476302 w 6681449"/>
              <a:gd name="connsiteY32" fmla="*/ 5710844 h 6077131"/>
              <a:gd name="connsiteX33" fmla="*/ 3326673 w 6681449"/>
              <a:gd name="connsiteY33" fmla="*/ 5644342 h 6077131"/>
              <a:gd name="connsiteX34" fmla="*/ 3243545 w 6681449"/>
              <a:gd name="connsiteY34" fmla="*/ 5619404 h 6077131"/>
              <a:gd name="connsiteX35" fmla="*/ 3027415 w 6681449"/>
              <a:gd name="connsiteY35" fmla="*/ 5552902 h 6077131"/>
              <a:gd name="connsiteX36" fmla="*/ 2802971 w 6681449"/>
              <a:gd name="connsiteY36" fmla="*/ 5478087 h 6077131"/>
              <a:gd name="connsiteX37" fmla="*/ 2678280 w 6681449"/>
              <a:gd name="connsiteY37" fmla="*/ 5436524 h 6077131"/>
              <a:gd name="connsiteX38" fmla="*/ 2545276 w 6681449"/>
              <a:gd name="connsiteY38" fmla="*/ 5428211 h 6077131"/>
              <a:gd name="connsiteX39" fmla="*/ 2470462 w 6681449"/>
              <a:gd name="connsiteY39" fmla="*/ 5411586 h 6077131"/>
              <a:gd name="connsiteX40" fmla="*/ 1996636 w 6681449"/>
              <a:gd name="connsiteY40" fmla="*/ 5436524 h 6077131"/>
              <a:gd name="connsiteX41" fmla="*/ 1015735 w 6681449"/>
              <a:gd name="connsiteY41" fmla="*/ 5428211 h 6077131"/>
              <a:gd name="connsiteX42" fmla="*/ 774665 w 6681449"/>
              <a:gd name="connsiteY42" fmla="*/ 5403273 h 6077131"/>
              <a:gd name="connsiteX43" fmla="*/ 716476 w 6681449"/>
              <a:gd name="connsiteY43" fmla="*/ 5386647 h 6077131"/>
              <a:gd name="connsiteX44" fmla="*/ 691538 w 6681449"/>
              <a:gd name="connsiteY44" fmla="*/ 5353397 h 6077131"/>
              <a:gd name="connsiteX45" fmla="*/ 641662 w 6681449"/>
              <a:gd name="connsiteY45" fmla="*/ 5328458 h 6077131"/>
              <a:gd name="connsiteX46" fmla="*/ 591785 w 6681449"/>
              <a:gd name="connsiteY46" fmla="*/ 5278582 h 6077131"/>
              <a:gd name="connsiteX47" fmla="*/ 383967 w 6681449"/>
              <a:gd name="connsiteY47" fmla="*/ 5153891 h 6077131"/>
              <a:gd name="connsiteX48" fmla="*/ 334091 w 6681449"/>
              <a:gd name="connsiteY48" fmla="*/ 5104015 h 6077131"/>
              <a:gd name="connsiteX49" fmla="*/ 226025 w 6681449"/>
              <a:gd name="connsiteY49" fmla="*/ 5029200 h 6077131"/>
              <a:gd name="connsiteX50" fmla="*/ 159524 w 6681449"/>
              <a:gd name="connsiteY50" fmla="*/ 4937760 h 6077131"/>
              <a:gd name="connsiteX51" fmla="*/ 142898 w 6681449"/>
              <a:gd name="connsiteY51" fmla="*/ 4904509 h 6077131"/>
              <a:gd name="connsiteX52" fmla="*/ 84709 w 6681449"/>
              <a:gd name="connsiteY52" fmla="*/ 4838007 h 6077131"/>
              <a:gd name="connsiteX53" fmla="*/ 59771 w 6681449"/>
              <a:gd name="connsiteY53" fmla="*/ 4804757 h 6077131"/>
              <a:gd name="connsiteX54" fmla="*/ 34833 w 6681449"/>
              <a:gd name="connsiteY54" fmla="*/ 4713317 h 6077131"/>
              <a:gd name="connsiteX55" fmla="*/ 43145 w 6681449"/>
              <a:gd name="connsiteY55" fmla="*/ 4339244 h 6077131"/>
              <a:gd name="connsiteX56" fmla="*/ 51458 w 6681449"/>
              <a:gd name="connsiteY56" fmla="*/ 4305993 h 6077131"/>
              <a:gd name="connsiteX57" fmla="*/ 68084 w 6681449"/>
              <a:gd name="connsiteY57" fmla="*/ 4281055 h 6077131"/>
              <a:gd name="connsiteX58" fmla="*/ 76396 w 6681449"/>
              <a:gd name="connsiteY58" fmla="*/ 4098175 h 6077131"/>
              <a:gd name="connsiteX59" fmla="*/ 43145 w 6681449"/>
              <a:gd name="connsiteY59" fmla="*/ 3782291 h 6077131"/>
              <a:gd name="connsiteX60" fmla="*/ 26520 w 6681449"/>
              <a:gd name="connsiteY60" fmla="*/ 3599411 h 6077131"/>
              <a:gd name="connsiteX61" fmla="*/ 9895 w 6681449"/>
              <a:gd name="connsiteY61" fmla="*/ 3524597 h 6077131"/>
              <a:gd name="connsiteX62" fmla="*/ 9895 w 6681449"/>
              <a:gd name="connsiteY62" fmla="*/ 3142211 h 6077131"/>
              <a:gd name="connsiteX63" fmla="*/ 18207 w 6681449"/>
              <a:gd name="connsiteY63" fmla="*/ 3100647 h 6077131"/>
              <a:gd name="connsiteX64" fmla="*/ 26520 w 6681449"/>
              <a:gd name="connsiteY64" fmla="*/ 3042458 h 6077131"/>
              <a:gd name="connsiteX65" fmla="*/ 51458 w 6681449"/>
              <a:gd name="connsiteY65" fmla="*/ 3017520 h 6077131"/>
              <a:gd name="connsiteX66" fmla="*/ 59771 w 6681449"/>
              <a:gd name="connsiteY66" fmla="*/ 2909455 h 6077131"/>
              <a:gd name="connsiteX67" fmla="*/ 68084 w 6681449"/>
              <a:gd name="connsiteY67" fmla="*/ 2851266 h 6077131"/>
              <a:gd name="connsiteX68" fmla="*/ 76396 w 6681449"/>
              <a:gd name="connsiteY68" fmla="*/ 2751513 h 6077131"/>
              <a:gd name="connsiteX69" fmla="*/ 93022 w 6681449"/>
              <a:gd name="connsiteY69" fmla="*/ 2643447 h 6077131"/>
              <a:gd name="connsiteX70" fmla="*/ 109647 w 6681449"/>
              <a:gd name="connsiteY70" fmla="*/ 2493818 h 6077131"/>
              <a:gd name="connsiteX71" fmla="*/ 117960 w 6681449"/>
              <a:gd name="connsiteY71" fmla="*/ 1379913 h 6077131"/>
              <a:gd name="connsiteX72" fmla="*/ 159524 w 6681449"/>
              <a:gd name="connsiteY72" fmla="*/ 1197033 h 6077131"/>
              <a:gd name="connsiteX73" fmla="*/ 176149 w 6681449"/>
              <a:gd name="connsiteY73" fmla="*/ 1122218 h 6077131"/>
              <a:gd name="connsiteX74" fmla="*/ 192775 w 6681449"/>
              <a:gd name="connsiteY74" fmla="*/ 1088967 h 6077131"/>
              <a:gd name="connsiteX75" fmla="*/ 250964 w 6681449"/>
              <a:gd name="connsiteY75" fmla="*/ 964277 h 6077131"/>
              <a:gd name="connsiteX76" fmla="*/ 259276 w 6681449"/>
              <a:gd name="connsiteY76" fmla="*/ 931026 h 6077131"/>
              <a:gd name="connsiteX77" fmla="*/ 275902 w 6681449"/>
              <a:gd name="connsiteY77" fmla="*/ 897775 h 6077131"/>
              <a:gd name="connsiteX78" fmla="*/ 309153 w 6681449"/>
              <a:gd name="connsiteY78" fmla="*/ 814647 h 6077131"/>
              <a:gd name="connsiteX79" fmla="*/ 367342 w 6681449"/>
              <a:gd name="connsiteY79" fmla="*/ 681644 h 6077131"/>
              <a:gd name="connsiteX80" fmla="*/ 400593 w 6681449"/>
              <a:gd name="connsiteY80" fmla="*/ 623455 h 6077131"/>
              <a:gd name="connsiteX81" fmla="*/ 408905 w 6681449"/>
              <a:gd name="connsiteY81" fmla="*/ 556953 h 6077131"/>
              <a:gd name="connsiteX82" fmla="*/ 425531 w 6681449"/>
              <a:gd name="connsiteY82" fmla="*/ 540327 h 6077131"/>
              <a:gd name="connsiteX83" fmla="*/ 508658 w 6681449"/>
              <a:gd name="connsiteY83" fmla="*/ 440575 h 6077131"/>
              <a:gd name="connsiteX84" fmla="*/ 641662 w 6681449"/>
              <a:gd name="connsiteY84" fmla="*/ 365760 h 6077131"/>
              <a:gd name="connsiteX85" fmla="*/ 649975 w 6681449"/>
              <a:gd name="connsiteY85" fmla="*/ 332509 h 6077131"/>
              <a:gd name="connsiteX86" fmla="*/ 699851 w 6681449"/>
              <a:gd name="connsiteY86" fmla="*/ 299258 h 6077131"/>
              <a:gd name="connsiteX87" fmla="*/ 907669 w 6681449"/>
              <a:gd name="connsiteY87" fmla="*/ 207818 h 6077131"/>
              <a:gd name="connsiteX88" fmla="*/ 990796 w 6681449"/>
              <a:gd name="connsiteY88" fmla="*/ 182880 h 6077131"/>
              <a:gd name="connsiteX89" fmla="*/ 1115487 w 6681449"/>
              <a:gd name="connsiteY89" fmla="*/ 124691 h 6077131"/>
              <a:gd name="connsiteX90" fmla="*/ 1414745 w 6681449"/>
              <a:gd name="connsiteY90" fmla="*/ 33251 h 6077131"/>
              <a:gd name="connsiteX91" fmla="*/ 1481247 w 6681449"/>
              <a:gd name="connsiteY91" fmla="*/ 8313 h 6077131"/>
              <a:gd name="connsiteX92" fmla="*/ 1506185 w 6681449"/>
              <a:gd name="connsiteY92" fmla="*/ 0 h 6077131"/>
              <a:gd name="connsiteX93" fmla="*/ 1655815 w 6681449"/>
              <a:gd name="connsiteY93" fmla="*/ 16626 h 6077131"/>
              <a:gd name="connsiteX94" fmla="*/ 1747255 w 6681449"/>
              <a:gd name="connsiteY94" fmla="*/ 41564 h 6077131"/>
              <a:gd name="connsiteX95" fmla="*/ 1797131 w 6681449"/>
              <a:gd name="connsiteY95" fmla="*/ 66502 h 6077131"/>
              <a:gd name="connsiteX96" fmla="*/ 1871945 w 6681449"/>
              <a:gd name="connsiteY96" fmla="*/ 108066 h 6077131"/>
              <a:gd name="connsiteX97" fmla="*/ 1980011 w 6681449"/>
              <a:gd name="connsiteY97" fmla="*/ 141317 h 6077131"/>
              <a:gd name="connsiteX98" fmla="*/ 2088076 w 6681449"/>
              <a:gd name="connsiteY98" fmla="*/ 191193 h 6077131"/>
              <a:gd name="connsiteX99" fmla="*/ 2121327 w 6681449"/>
              <a:gd name="connsiteY99" fmla="*/ 199506 h 6077131"/>
              <a:gd name="connsiteX100" fmla="*/ 2154578 w 6681449"/>
              <a:gd name="connsiteY100" fmla="*/ 224444 h 6077131"/>
              <a:gd name="connsiteX101" fmla="*/ 2187829 w 6681449"/>
              <a:gd name="connsiteY101" fmla="*/ 232757 h 6077131"/>
              <a:gd name="connsiteX102" fmla="*/ 2229393 w 6681449"/>
              <a:gd name="connsiteY102" fmla="*/ 249382 h 6077131"/>
              <a:gd name="connsiteX103" fmla="*/ 2337458 w 6681449"/>
              <a:gd name="connsiteY103" fmla="*/ 266007 h 6077131"/>
              <a:gd name="connsiteX104" fmla="*/ 2387335 w 6681449"/>
              <a:gd name="connsiteY104" fmla="*/ 290946 h 6077131"/>
              <a:gd name="connsiteX105" fmla="*/ 2536964 w 6681449"/>
              <a:gd name="connsiteY105" fmla="*/ 324197 h 6077131"/>
              <a:gd name="connsiteX106" fmla="*/ 2570215 w 6681449"/>
              <a:gd name="connsiteY106" fmla="*/ 349135 h 6077131"/>
              <a:gd name="connsiteX107" fmla="*/ 2595153 w 6681449"/>
              <a:gd name="connsiteY107" fmla="*/ 357447 h 6077131"/>
              <a:gd name="connsiteX108" fmla="*/ 2661655 w 6681449"/>
              <a:gd name="connsiteY108" fmla="*/ 374073 h 6077131"/>
              <a:gd name="connsiteX109" fmla="*/ 2703218 w 6681449"/>
              <a:gd name="connsiteY109" fmla="*/ 399011 h 6077131"/>
              <a:gd name="connsiteX110" fmla="*/ 2736469 w 6681449"/>
              <a:gd name="connsiteY110" fmla="*/ 407324 h 6077131"/>
              <a:gd name="connsiteX111" fmla="*/ 2778033 w 6681449"/>
              <a:gd name="connsiteY111" fmla="*/ 423949 h 6077131"/>
              <a:gd name="connsiteX112" fmla="*/ 2827909 w 6681449"/>
              <a:gd name="connsiteY112" fmla="*/ 448887 h 6077131"/>
              <a:gd name="connsiteX113" fmla="*/ 2894411 w 6681449"/>
              <a:gd name="connsiteY113" fmla="*/ 515389 h 6077131"/>
              <a:gd name="connsiteX114" fmla="*/ 2935975 w 6681449"/>
              <a:gd name="connsiteY114" fmla="*/ 598517 h 6077131"/>
              <a:gd name="connsiteX115" fmla="*/ 2944287 w 6681449"/>
              <a:gd name="connsiteY115" fmla="*/ 640080 h 6077131"/>
              <a:gd name="connsiteX116" fmla="*/ 2952600 w 6681449"/>
              <a:gd name="connsiteY116" fmla="*/ 665018 h 6077131"/>
              <a:gd name="connsiteX117" fmla="*/ 2902724 w 6681449"/>
              <a:gd name="connsiteY117" fmla="*/ 1172095 h 6077131"/>
              <a:gd name="connsiteX118" fmla="*/ 2877785 w 6681449"/>
              <a:gd name="connsiteY118" fmla="*/ 1221971 h 6077131"/>
              <a:gd name="connsiteX119" fmla="*/ 2861160 w 6681449"/>
              <a:gd name="connsiteY119" fmla="*/ 1305098 h 6077131"/>
              <a:gd name="connsiteX120" fmla="*/ 2827909 w 6681449"/>
              <a:gd name="connsiteY120" fmla="*/ 1396538 h 6077131"/>
              <a:gd name="connsiteX121" fmla="*/ 2761407 w 6681449"/>
              <a:gd name="connsiteY121" fmla="*/ 1629295 h 6077131"/>
              <a:gd name="connsiteX122" fmla="*/ 2736469 w 6681449"/>
              <a:gd name="connsiteY122" fmla="*/ 1695797 h 6077131"/>
              <a:gd name="connsiteX123" fmla="*/ 2719844 w 6681449"/>
              <a:gd name="connsiteY123" fmla="*/ 1778924 h 6077131"/>
              <a:gd name="connsiteX124" fmla="*/ 2653342 w 6681449"/>
              <a:gd name="connsiteY124" fmla="*/ 2011680 h 6077131"/>
              <a:gd name="connsiteX125" fmla="*/ 2620091 w 6681449"/>
              <a:gd name="connsiteY125" fmla="*/ 2136371 h 6077131"/>
              <a:gd name="connsiteX126" fmla="*/ 2611778 w 6681449"/>
              <a:gd name="connsiteY126" fmla="*/ 2202873 h 6077131"/>
              <a:gd name="connsiteX127" fmla="*/ 2570215 w 6681449"/>
              <a:gd name="connsiteY127" fmla="*/ 2302626 h 6077131"/>
              <a:gd name="connsiteX128" fmla="*/ 2561902 w 6681449"/>
              <a:gd name="connsiteY128" fmla="*/ 2360815 h 6077131"/>
              <a:gd name="connsiteX129" fmla="*/ 2553589 w 6681449"/>
              <a:gd name="connsiteY129" fmla="*/ 2552007 h 6077131"/>
              <a:gd name="connsiteX130" fmla="*/ 2528651 w 6681449"/>
              <a:gd name="connsiteY130" fmla="*/ 2618509 h 6077131"/>
              <a:gd name="connsiteX131" fmla="*/ 2536964 w 6681449"/>
              <a:gd name="connsiteY131" fmla="*/ 3117273 h 6077131"/>
              <a:gd name="connsiteX132" fmla="*/ 2545276 w 6681449"/>
              <a:gd name="connsiteY132" fmla="*/ 3142211 h 6077131"/>
              <a:gd name="connsiteX133" fmla="*/ 2586840 w 6681449"/>
              <a:gd name="connsiteY133" fmla="*/ 3200400 h 6077131"/>
              <a:gd name="connsiteX134" fmla="*/ 2669967 w 6681449"/>
              <a:gd name="connsiteY134" fmla="*/ 3316778 h 6077131"/>
              <a:gd name="connsiteX135" fmla="*/ 2711531 w 6681449"/>
              <a:gd name="connsiteY135" fmla="*/ 3366655 h 6077131"/>
              <a:gd name="connsiteX136" fmla="*/ 2761407 w 6681449"/>
              <a:gd name="connsiteY136" fmla="*/ 3433157 h 6077131"/>
              <a:gd name="connsiteX137" fmla="*/ 3318360 w 6681449"/>
              <a:gd name="connsiteY137" fmla="*/ 3483033 h 6077131"/>
              <a:gd name="connsiteX138" fmla="*/ 3492927 w 6681449"/>
              <a:gd name="connsiteY138" fmla="*/ 3516284 h 6077131"/>
              <a:gd name="connsiteX139" fmla="*/ 4058193 w 6681449"/>
              <a:gd name="connsiteY139" fmla="*/ 3599411 h 6077131"/>
              <a:gd name="connsiteX140" fmla="*/ 4216135 w 6681449"/>
              <a:gd name="connsiteY140" fmla="*/ 3607724 h 6077131"/>
              <a:gd name="connsiteX141" fmla="*/ 4689960 w 6681449"/>
              <a:gd name="connsiteY141" fmla="*/ 3690851 h 6077131"/>
              <a:gd name="connsiteX142" fmla="*/ 4906091 w 6681449"/>
              <a:gd name="connsiteY142" fmla="*/ 3715789 h 6077131"/>
              <a:gd name="connsiteX143" fmla="*/ 5014156 w 6681449"/>
              <a:gd name="connsiteY143" fmla="*/ 3732415 h 6077131"/>
              <a:gd name="connsiteX144" fmla="*/ 5047407 w 6681449"/>
              <a:gd name="connsiteY144" fmla="*/ 3740727 h 6077131"/>
              <a:gd name="connsiteX145" fmla="*/ 5088971 w 6681449"/>
              <a:gd name="connsiteY145" fmla="*/ 3749040 h 6077131"/>
              <a:gd name="connsiteX146" fmla="*/ 5113909 w 6681449"/>
              <a:gd name="connsiteY146" fmla="*/ 3765666 h 6077131"/>
              <a:gd name="connsiteX147" fmla="*/ 5221975 w 6681449"/>
              <a:gd name="connsiteY147" fmla="*/ 3782291 h 6077131"/>
              <a:gd name="connsiteX148" fmla="*/ 5288476 w 6681449"/>
              <a:gd name="connsiteY148" fmla="*/ 3815542 h 6077131"/>
              <a:gd name="connsiteX149" fmla="*/ 5338353 w 6681449"/>
              <a:gd name="connsiteY149" fmla="*/ 3823855 h 6077131"/>
              <a:gd name="connsiteX150" fmla="*/ 5446418 w 6681449"/>
              <a:gd name="connsiteY150" fmla="*/ 3857106 h 6077131"/>
              <a:gd name="connsiteX151" fmla="*/ 5529545 w 6681449"/>
              <a:gd name="connsiteY151" fmla="*/ 3873731 h 6077131"/>
              <a:gd name="connsiteX152" fmla="*/ 5704113 w 6681449"/>
              <a:gd name="connsiteY152" fmla="*/ 3923607 h 6077131"/>
              <a:gd name="connsiteX153" fmla="*/ 5729051 w 6681449"/>
              <a:gd name="connsiteY153" fmla="*/ 3931920 h 6077131"/>
              <a:gd name="connsiteX154" fmla="*/ 5762302 w 6681449"/>
              <a:gd name="connsiteY154" fmla="*/ 3948546 h 6077131"/>
              <a:gd name="connsiteX155" fmla="*/ 6011684 w 6681449"/>
              <a:gd name="connsiteY155" fmla="*/ 4089862 h 6077131"/>
              <a:gd name="connsiteX156" fmla="*/ 6294316 w 6681449"/>
              <a:gd name="connsiteY156" fmla="*/ 4231178 h 6077131"/>
              <a:gd name="connsiteX157" fmla="*/ 6593575 w 6681449"/>
              <a:gd name="connsiteY157" fmla="*/ 4364182 h 6077131"/>
              <a:gd name="connsiteX158" fmla="*/ 6668389 w 6681449"/>
              <a:gd name="connsiteY158" fmla="*/ 4397433 h 6077131"/>
              <a:gd name="connsiteX159" fmla="*/ 6668389 w 6681449"/>
              <a:gd name="connsiteY159" fmla="*/ 4563687 h 6077131"/>
              <a:gd name="connsiteX160" fmla="*/ 6651764 w 6681449"/>
              <a:gd name="connsiteY160" fmla="*/ 4580313 h 6077131"/>
              <a:gd name="connsiteX161" fmla="*/ 6643451 w 6681449"/>
              <a:gd name="connsiteY161" fmla="*/ 4605251 h 6077131"/>
              <a:gd name="connsiteX162" fmla="*/ 6610200 w 6681449"/>
              <a:gd name="connsiteY162" fmla="*/ 4663440 h 6077131"/>
              <a:gd name="connsiteX163" fmla="*/ 6601887 w 6681449"/>
              <a:gd name="connsiteY163" fmla="*/ 4696691 h 6077131"/>
              <a:gd name="connsiteX164" fmla="*/ 6593575 w 6681449"/>
              <a:gd name="connsiteY164" fmla="*/ 4721629 h 6077131"/>
              <a:gd name="connsiteX165" fmla="*/ 6585262 w 6681449"/>
              <a:gd name="connsiteY165" fmla="*/ 4754880 h 6077131"/>
              <a:gd name="connsiteX166" fmla="*/ 6560324 w 6681449"/>
              <a:gd name="connsiteY166" fmla="*/ 4788131 h 6077131"/>
              <a:gd name="connsiteX167" fmla="*/ 6502135 w 6681449"/>
              <a:gd name="connsiteY167" fmla="*/ 4896197 h 6077131"/>
              <a:gd name="connsiteX168" fmla="*/ 6477196 w 6681449"/>
              <a:gd name="connsiteY168" fmla="*/ 4987637 h 6077131"/>
              <a:gd name="connsiteX169" fmla="*/ 6427320 w 6681449"/>
              <a:gd name="connsiteY169" fmla="*/ 5012575 h 6077131"/>
              <a:gd name="connsiteX170" fmla="*/ 6402382 w 6681449"/>
              <a:gd name="connsiteY170" fmla="*/ 5029200 h 6077131"/>
              <a:gd name="connsiteX171" fmla="*/ 6319255 w 6681449"/>
              <a:gd name="connsiteY171" fmla="*/ 5054138 h 6077131"/>
              <a:gd name="connsiteX172" fmla="*/ 6310942 w 6681449"/>
              <a:gd name="connsiteY172" fmla="*/ 5079077 h 6077131"/>
              <a:gd name="connsiteX173" fmla="*/ 6269378 w 6681449"/>
              <a:gd name="connsiteY173" fmla="*/ 5128953 h 6077131"/>
              <a:gd name="connsiteX174" fmla="*/ 6236127 w 6681449"/>
              <a:gd name="connsiteY174" fmla="*/ 5137266 h 607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6681449" h="6077131">
                <a:moveTo>
                  <a:pt x="6236127" y="5137266"/>
                </a:moveTo>
                <a:lnTo>
                  <a:pt x="6236127" y="5137266"/>
                </a:lnTo>
                <a:cubicBezTo>
                  <a:pt x="6230585" y="5162204"/>
                  <a:pt x="6224512" y="5187030"/>
                  <a:pt x="6219502" y="5212080"/>
                </a:cubicBezTo>
                <a:cubicBezTo>
                  <a:pt x="6218110" y="5219040"/>
                  <a:pt x="6209313" y="5282333"/>
                  <a:pt x="6202876" y="5295207"/>
                </a:cubicBezTo>
                <a:cubicBezTo>
                  <a:pt x="6199371" y="5302217"/>
                  <a:pt x="6190598" y="5305312"/>
                  <a:pt x="6186251" y="5311833"/>
                </a:cubicBezTo>
                <a:cubicBezTo>
                  <a:pt x="6179377" y="5322144"/>
                  <a:pt x="6176001" y="5334458"/>
                  <a:pt x="6169625" y="5345084"/>
                </a:cubicBezTo>
                <a:cubicBezTo>
                  <a:pt x="6159345" y="5362218"/>
                  <a:pt x="6147989" y="5378701"/>
                  <a:pt x="6136375" y="5394960"/>
                </a:cubicBezTo>
                <a:cubicBezTo>
                  <a:pt x="6094654" y="5453370"/>
                  <a:pt x="6079895" y="5476866"/>
                  <a:pt x="6019996" y="5519651"/>
                </a:cubicBezTo>
                <a:cubicBezTo>
                  <a:pt x="6004871" y="5530455"/>
                  <a:pt x="5986745" y="5536276"/>
                  <a:pt x="5970120" y="5544589"/>
                </a:cubicBezTo>
                <a:cubicBezTo>
                  <a:pt x="5964578" y="5552902"/>
                  <a:pt x="5961808" y="5563985"/>
                  <a:pt x="5953495" y="5569527"/>
                </a:cubicBezTo>
                <a:cubicBezTo>
                  <a:pt x="5943989" y="5575864"/>
                  <a:pt x="5931229" y="5574701"/>
                  <a:pt x="5920244" y="5577840"/>
                </a:cubicBezTo>
                <a:cubicBezTo>
                  <a:pt x="5911818" y="5580247"/>
                  <a:pt x="5903540" y="5583158"/>
                  <a:pt x="5895305" y="5586153"/>
                </a:cubicBezTo>
                <a:cubicBezTo>
                  <a:pt x="5873056" y="5594244"/>
                  <a:pt x="5850657" y="5601985"/>
                  <a:pt x="5828804" y="5611091"/>
                </a:cubicBezTo>
                <a:cubicBezTo>
                  <a:pt x="5817365" y="5615857"/>
                  <a:pt x="5807199" y="5623482"/>
                  <a:pt x="5795553" y="5627717"/>
                </a:cubicBezTo>
                <a:cubicBezTo>
                  <a:pt x="5776595" y="5634611"/>
                  <a:pt x="5756760" y="5638800"/>
                  <a:pt x="5737364" y="5644342"/>
                </a:cubicBezTo>
                <a:cubicBezTo>
                  <a:pt x="5651515" y="5701574"/>
                  <a:pt x="5722678" y="5659080"/>
                  <a:pt x="5604360" y="5710844"/>
                </a:cubicBezTo>
                <a:cubicBezTo>
                  <a:pt x="5587331" y="5718294"/>
                  <a:pt x="5571888" y="5729255"/>
                  <a:pt x="5554484" y="5735782"/>
                </a:cubicBezTo>
                <a:cubicBezTo>
                  <a:pt x="5516861" y="5749890"/>
                  <a:pt x="5477129" y="5759277"/>
                  <a:pt x="5438105" y="5769033"/>
                </a:cubicBezTo>
                <a:cubicBezTo>
                  <a:pt x="5424251" y="5777346"/>
                  <a:pt x="5410243" y="5785408"/>
                  <a:pt x="5396542" y="5793971"/>
                </a:cubicBezTo>
                <a:cubicBezTo>
                  <a:pt x="5388070" y="5799266"/>
                  <a:pt x="5380787" y="5806661"/>
                  <a:pt x="5371604" y="5810597"/>
                </a:cubicBezTo>
                <a:cubicBezTo>
                  <a:pt x="5284856" y="5847775"/>
                  <a:pt x="5409853" y="5770544"/>
                  <a:pt x="5280164" y="5843847"/>
                </a:cubicBezTo>
                <a:cubicBezTo>
                  <a:pt x="4999916" y="6002249"/>
                  <a:pt x="5265137" y="5878785"/>
                  <a:pt x="5064033" y="5951913"/>
                </a:cubicBezTo>
                <a:cubicBezTo>
                  <a:pt x="4999717" y="5975301"/>
                  <a:pt x="4872840" y="6026727"/>
                  <a:pt x="4872840" y="6026727"/>
                </a:cubicBezTo>
                <a:cubicBezTo>
                  <a:pt x="4856215" y="6040582"/>
                  <a:pt x="4841963" y="6057928"/>
                  <a:pt x="4822964" y="6068291"/>
                </a:cubicBezTo>
                <a:cubicBezTo>
                  <a:pt x="4810560" y="6075057"/>
                  <a:pt x="4795397" y="6078529"/>
                  <a:pt x="4781400" y="6076604"/>
                </a:cubicBezTo>
                <a:cubicBezTo>
                  <a:pt x="4572900" y="6047935"/>
                  <a:pt x="4365204" y="6013426"/>
                  <a:pt x="4157945" y="5976851"/>
                </a:cubicBezTo>
                <a:cubicBezTo>
                  <a:pt x="4063793" y="5960236"/>
                  <a:pt x="4060463" y="5937233"/>
                  <a:pt x="3966753" y="5893724"/>
                </a:cubicBezTo>
                <a:cubicBezTo>
                  <a:pt x="3663479" y="5752917"/>
                  <a:pt x="3982989" y="5908529"/>
                  <a:pt x="3758935" y="5818909"/>
                </a:cubicBezTo>
                <a:cubicBezTo>
                  <a:pt x="3730171" y="5807404"/>
                  <a:pt x="3704189" y="5789763"/>
                  <a:pt x="3675807" y="5777346"/>
                </a:cubicBezTo>
                <a:cubicBezTo>
                  <a:pt x="3631545" y="5757981"/>
                  <a:pt x="3616222" y="5759333"/>
                  <a:pt x="3567742" y="5752407"/>
                </a:cubicBezTo>
                <a:cubicBezTo>
                  <a:pt x="3556658" y="5746865"/>
                  <a:pt x="3545250" y="5741930"/>
                  <a:pt x="3534491" y="5735782"/>
                </a:cubicBezTo>
                <a:cubicBezTo>
                  <a:pt x="3525817" y="5730825"/>
                  <a:pt x="3518736" y="5723092"/>
                  <a:pt x="3509553" y="5719157"/>
                </a:cubicBezTo>
                <a:cubicBezTo>
                  <a:pt x="3499052" y="5714657"/>
                  <a:pt x="3486876" y="5715170"/>
                  <a:pt x="3476302" y="5710844"/>
                </a:cubicBezTo>
                <a:cubicBezTo>
                  <a:pt x="3425785" y="5690178"/>
                  <a:pt x="3378952" y="5660025"/>
                  <a:pt x="3326673" y="5644342"/>
                </a:cubicBezTo>
                <a:cubicBezTo>
                  <a:pt x="3298964" y="5636029"/>
                  <a:pt x="3270632" y="5629562"/>
                  <a:pt x="3243545" y="5619404"/>
                </a:cubicBezTo>
                <a:cubicBezTo>
                  <a:pt x="3058288" y="5549932"/>
                  <a:pt x="3199065" y="5581510"/>
                  <a:pt x="3027415" y="5552902"/>
                </a:cubicBezTo>
                <a:lnTo>
                  <a:pt x="2802971" y="5478087"/>
                </a:lnTo>
                <a:cubicBezTo>
                  <a:pt x="2761407" y="5464233"/>
                  <a:pt x="2722007" y="5439257"/>
                  <a:pt x="2678280" y="5436524"/>
                </a:cubicBezTo>
                <a:lnTo>
                  <a:pt x="2545276" y="5428211"/>
                </a:lnTo>
                <a:cubicBezTo>
                  <a:pt x="2520338" y="5422669"/>
                  <a:pt x="2496008" y="5411586"/>
                  <a:pt x="2470462" y="5411586"/>
                </a:cubicBezTo>
                <a:cubicBezTo>
                  <a:pt x="2157100" y="5411586"/>
                  <a:pt x="2174869" y="5411061"/>
                  <a:pt x="1996636" y="5436524"/>
                </a:cubicBezTo>
                <a:cubicBezTo>
                  <a:pt x="1653759" y="5550814"/>
                  <a:pt x="1937337" y="5462599"/>
                  <a:pt x="1015735" y="5428211"/>
                </a:cubicBezTo>
                <a:cubicBezTo>
                  <a:pt x="916112" y="5424494"/>
                  <a:pt x="860555" y="5415543"/>
                  <a:pt x="774665" y="5403273"/>
                </a:cubicBezTo>
                <a:cubicBezTo>
                  <a:pt x="755269" y="5397731"/>
                  <a:pt x="733774" y="5397026"/>
                  <a:pt x="716476" y="5386647"/>
                </a:cubicBezTo>
                <a:cubicBezTo>
                  <a:pt x="704596" y="5379519"/>
                  <a:pt x="702474" y="5361903"/>
                  <a:pt x="691538" y="5353397"/>
                </a:cubicBezTo>
                <a:cubicBezTo>
                  <a:pt x="676866" y="5341985"/>
                  <a:pt x="656532" y="5339611"/>
                  <a:pt x="641662" y="5328458"/>
                </a:cubicBezTo>
                <a:cubicBezTo>
                  <a:pt x="622852" y="5314351"/>
                  <a:pt x="610866" y="5292320"/>
                  <a:pt x="591785" y="5278582"/>
                </a:cubicBezTo>
                <a:cubicBezTo>
                  <a:pt x="487916" y="5203796"/>
                  <a:pt x="468706" y="5196260"/>
                  <a:pt x="383967" y="5153891"/>
                </a:cubicBezTo>
                <a:cubicBezTo>
                  <a:pt x="367342" y="5137266"/>
                  <a:pt x="351942" y="5119316"/>
                  <a:pt x="334091" y="5104015"/>
                </a:cubicBezTo>
                <a:cubicBezTo>
                  <a:pt x="287755" y="5064299"/>
                  <a:pt x="272054" y="5056817"/>
                  <a:pt x="226025" y="5029200"/>
                </a:cubicBezTo>
                <a:cubicBezTo>
                  <a:pt x="194938" y="4920394"/>
                  <a:pt x="235072" y="5013308"/>
                  <a:pt x="159524" y="4937760"/>
                </a:cubicBezTo>
                <a:cubicBezTo>
                  <a:pt x="150762" y="4928998"/>
                  <a:pt x="150004" y="4914661"/>
                  <a:pt x="142898" y="4904509"/>
                </a:cubicBezTo>
                <a:cubicBezTo>
                  <a:pt x="65763" y="4794317"/>
                  <a:pt x="127703" y="4889599"/>
                  <a:pt x="84709" y="4838007"/>
                </a:cubicBezTo>
                <a:cubicBezTo>
                  <a:pt x="75840" y="4827364"/>
                  <a:pt x="68084" y="4815840"/>
                  <a:pt x="59771" y="4804757"/>
                </a:cubicBezTo>
                <a:cubicBezTo>
                  <a:pt x="38677" y="4741476"/>
                  <a:pt x="46582" y="4772065"/>
                  <a:pt x="34833" y="4713317"/>
                </a:cubicBezTo>
                <a:cubicBezTo>
                  <a:pt x="37604" y="4588626"/>
                  <a:pt x="38059" y="4463862"/>
                  <a:pt x="43145" y="4339244"/>
                </a:cubicBezTo>
                <a:cubicBezTo>
                  <a:pt x="43611" y="4327829"/>
                  <a:pt x="46957" y="4316494"/>
                  <a:pt x="51458" y="4305993"/>
                </a:cubicBezTo>
                <a:cubicBezTo>
                  <a:pt x="55394" y="4296810"/>
                  <a:pt x="62542" y="4289368"/>
                  <a:pt x="68084" y="4281055"/>
                </a:cubicBezTo>
                <a:cubicBezTo>
                  <a:pt x="70855" y="4220095"/>
                  <a:pt x="77486" y="4159188"/>
                  <a:pt x="76396" y="4098175"/>
                </a:cubicBezTo>
                <a:cubicBezTo>
                  <a:pt x="71575" y="3828235"/>
                  <a:pt x="100332" y="3896661"/>
                  <a:pt x="43145" y="3782291"/>
                </a:cubicBezTo>
                <a:cubicBezTo>
                  <a:pt x="41537" y="3762996"/>
                  <a:pt x="30628" y="3625429"/>
                  <a:pt x="26520" y="3599411"/>
                </a:cubicBezTo>
                <a:cubicBezTo>
                  <a:pt x="22536" y="3574177"/>
                  <a:pt x="15437" y="3549535"/>
                  <a:pt x="9895" y="3524597"/>
                </a:cubicBezTo>
                <a:cubicBezTo>
                  <a:pt x="-3004" y="3344019"/>
                  <a:pt x="-3590" y="3391691"/>
                  <a:pt x="9895" y="3142211"/>
                </a:cubicBezTo>
                <a:cubicBezTo>
                  <a:pt x="10658" y="3128103"/>
                  <a:pt x="15884" y="3114584"/>
                  <a:pt x="18207" y="3100647"/>
                </a:cubicBezTo>
                <a:cubicBezTo>
                  <a:pt x="21428" y="3081320"/>
                  <a:pt x="19243" y="3060650"/>
                  <a:pt x="26520" y="3042458"/>
                </a:cubicBezTo>
                <a:cubicBezTo>
                  <a:pt x="30886" y="3031543"/>
                  <a:pt x="43145" y="3025833"/>
                  <a:pt x="51458" y="3017520"/>
                </a:cubicBezTo>
                <a:cubicBezTo>
                  <a:pt x="54229" y="2981498"/>
                  <a:pt x="56176" y="2945404"/>
                  <a:pt x="59771" y="2909455"/>
                </a:cubicBezTo>
                <a:cubicBezTo>
                  <a:pt x="61721" y="2889959"/>
                  <a:pt x="66033" y="2870752"/>
                  <a:pt x="68084" y="2851266"/>
                </a:cubicBezTo>
                <a:cubicBezTo>
                  <a:pt x="71577" y="2818083"/>
                  <a:pt x="72421" y="2784642"/>
                  <a:pt x="76396" y="2751513"/>
                </a:cubicBezTo>
                <a:cubicBezTo>
                  <a:pt x="80738" y="2715327"/>
                  <a:pt x="88358" y="2679593"/>
                  <a:pt x="93022" y="2643447"/>
                </a:cubicBezTo>
                <a:cubicBezTo>
                  <a:pt x="99444" y="2593676"/>
                  <a:pt x="104105" y="2543694"/>
                  <a:pt x="109647" y="2493818"/>
                </a:cubicBezTo>
                <a:cubicBezTo>
                  <a:pt x="112418" y="2122516"/>
                  <a:pt x="112694" y="1751188"/>
                  <a:pt x="117960" y="1379913"/>
                </a:cubicBezTo>
                <a:cubicBezTo>
                  <a:pt x="118733" y="1325453"/>
                  <a:pt x="151136" y="1238979"/>
                  <a:pt x="159524" y="1197033"/>
                </a:cubicBezTo>
                <a:cubicBezTo>
                  <a:pt x="161782" y="1185741"/>
                  <a:pt x="171116" y="1135639"/>
                  <a:pt x="176149" y="1122218"/>
                </a:cubicBezTo>
                <a:cubicBezTo>
                  <a:pt x="180500" y="1110615"/>
                  <a:pt x="188326" y="1100533"/>
                  <a:pt x="192775" y="1088967"/>
                </a:cubicBezTo>
                <a:cubicBezTo>
                  <a:pt x="235399" y="978147"/>
                  <a:pt x="194491" y="1048986"/>
                  <a:pt x="250964" y="964277"/>
                </a:cubicBezTo>
                <a:cubicBezTo>
                  <a:pt x="253735" y="953193"/>
                  <a:pt x="255265" y="941723"/>
                  <a:pt x="259276" y="931026"/>
                </a:cubicBezTo>
                <a:cubicBezTo>
                  <a:pt x="263627" y="919423"/>
                  <a:pt x="272341" y="909644"/>
                  <a:pt x="275902" y="897775"/>
                </a:cubicBezTo>
                <a:cubicBezTo>
                  <a:pt x="300614" y="815403"/>
                  <a:pt x="262495" y="876859"/>
                  <a:pt x="309153" y="814647"/>
                </a:cubicBezTo>
                <a:cubicBezTo>
                  <a:pt x="332114" y="722797"/>
                  <a:pt x="294025" y="864943"/>
                  <a:pt x="367342" y="681644"/>
                </a:cubicBezTo>
                <a:cubicBezTo>
                  <a:pt x="386878" y="632803"/>
                  <a:pt x="373415" y="650631"/>
                  <a:pt x="400593" y="623455"/>
                </a:cubicBezTo>
                <a:cubicBezTo>
                  <a:pt x="403364" y="601288"/>
                  <a:pt x="402486" y="578351"/>
                  <a:pt x="408905" y="556953"/>
                </a:cubicBezTo>
                <a:cubicBezTo>
                  <a:pt x="411157" y="549446"/>
                  <a:pt x="420828" y="546597"/>
                  <a:pt x="425531" y="540327"/>
                </a:cubicBezTo>
                <a:cubicBezTo>
                  <a:pt x="461739" y="492050"/>
                  <a:pt x="456520" y="479679"/>
                  <a:pt x="508658" y="440575"/>
                </a:cubicBezTo>
                <a:cubicBezTo>
                  <a:pt x="548290" y="410851"/>
                  <a:pt x="597071" y="388055"/>
                  <a:pt x="641662" y="365760"/>
                </a:cubicBezTo>
                <a:cubicBezTo>
                  <a:pt x="644433" y="354676"/>
                  <a:pt x="642452" y="341107"/>
                  <a:pt x="649975" y="332509"/>
                </a:cubicBezTo>
                <a:cubicBezTo>
                  <a:pt x="663133" y="317472"/>
                  <a:pt x="681865" y="307961"/>
                  <a:pt x="699851" y="299258"/>
                </a:cubicBezTo>
                <a:cubicBezTo>
                  <a:pt x="767977" y="266294"/>
                  <a:pt x="837400" y="235926"/>
                  <a:pt x="907669" y="207818"/>
                </a:cubicBezTo>
                <a:cubicBezTo>
                  <a:pt x="934529" y="197074"/>
                  <a:pt x="963936" y="193624"/>
                  <a:pt x="990796" y="182880"/>
                </a:cubicBezTo>
                <a:cubicBezTo>
                  <a:pt x="1033382" y="165846"/>
                  <a:pt x="1072703" y="141221"/>
                  <a:pt x="1115487" y="124691"/>
                </a:cubicBezTo>
                <a:cubicBezTo>
                  <a:pt x="1330798" y="41503"/>
                  <a:pt x="1282618" y="52127"/>
                  <a:pt x="1414745" y="33251"/>
                </a:cubicBezTo>
                <a:lnTo>
                  <a:pt x="1481247" y="8313"/>
                </a:lnTo>
                <a:cubicBezTo>
                  <a:pt x="1489482" y="5319"/>
                  <a:pt x="1497423" y="0"/>
                  <a:pt x="1506185" y="0"/>
                </a:cubicBezTo>
                <a:cubicBezTo>
                  <a:pt x="1529257" y="0"/>
                  <a:pt x="1620246" y="7734"/>
                  <a:pt x="1655815" y="16626"/>
                </a:cubicBezTo>
                <a:cubicBezTo>
                  <a:pt x="1824572" y="58815"/>
                  <a:pt x="1603467" y="12806"/>
                  <a:pt x="1747255" y="41564"/>
                </a:cubicBezTo>
                <a:cubicBezTo>
                  <a:pt x="1763880" y="49877"/>
                  <a:pt x="1780813" y="57601"/>
                  <a:pt x="1797131" y="66502"/>
                </a:cubicBezTo>
                <a:cubicBezTo>
                  <a:pt x="1813862" y="75628"/>
                  <a:pt x="1851439" y="101230"/>
                  <a:pt x="1871945" y="108066"/>
                </a:cubicBezTo>
                <a:cubicBezTo>
                  <a:pt x="1965349" y="139201"/>
                  <a:pt x="1909118" y="109092"/>
                  <a:pt x="1980011" y="141317"/>
                </a:cubicBezTo>
                <a:cubicBezTo>
                  <a:pt x="2035778" y="166666"/>
                  <a:pt x="2027543" y="169181"/>
                  <a:pt x="2088076" y="191193"/>
                </a:cubicBezTo>
                <a:cubicBezTo>
                  <a:pt x="2098813" y="195097"/>
                  <a:pt x="2110243" y="196735"/>
                  <a:pt x="2121327" y="199506"/>
                </a:cubicBezTo>
                <a:cubicBezTo>
                  <a:pt x="2132411" y="207819"/>
                  <a:pt x="2142186" y="218248"/>
                  <a:pt x="2154578" y="224444"/>
                </a:cubicBezTo>
                <a:cubicBezTo>
                  <a:pt x="2164797" y="229553"/>
                  <a:pt x="2176990" y="229144"/>
                  <a:pt x="2187829" y="232757"/>
                </a:cubicBezTo>
                <a:cubicBezTo>
                  <a:pt x="2201985" y="237476"/>
                  <a:pt x="2214997" y="245456"/>
                  <a:pt x="2229393" y="249382"/>
                </a:cubicBezTo>
                <a:cubicBezTo>
                  <a:pt x="2242089" y="252845"/>
                  <a:pt x="2328271" y="264695"/>
                  <a:pt x="2337458" y="266007"/>
                </a:cubicBezTo>
                <a:cubicBezTo>
                  <a:pt x="2354084" y="274320"/>
                  <a:pt x="2369701" y="285068"/>
                  <a:pt x="2387335" y="290946"/>
                </a:cubicBezTo>
                <a:cubicBezTo>
                  <a:pt x="2445384" y="310296"/>
                  <a:pt x="2481829" y="315008"/>
                  <a:pt x="2536964" y="324197"/>
                </a:cubicBezTo>
                <a:cubicBezTo>
                  <a:pt x="2548048" y="332510"/>
                  <a:pt x="2558186" y="342261"/>
                  <a:pt x="2570215" y="349135"/>
                </a:cubicBezTo>
                <a:cubicBezTo>
                  <a:pt x="2577823" y="353482"/>
                  <a:pt x="2586652" y="355322"/>
                  <a:pt x="2595153" y="357447"/>
                </a:cubicBezTo>
                <a:cubicBezTo>
                  <a:pt x="2614122" y="362189"/>
                  <a:pt x="2642654" y="364573"/>
                  <a:pt x="2661655" y="374073"/>
                </a:cubicBezTo>
                <a:cubicBezTo>
                  <a:pt x="2676106" y="381299"/>
                  <a:pt x="2688454" y="392449"/>
                  <a:pt x="2703218" y="399011"/>
                </a:cubicBezTo>
                <a:cubicBezTo>
                  <a:pt x="2713658" y="403651"/>
                  <a:pt x="2725630" y="403711"/>
                  <a:pt x="2736469" y="407324"/>
                </a:cubicBezTo>
                <a:cubicBezTo>
                  <a:pt x="2750625" y="412043"/>
                  <a:pt x="2764686" y="417276"/>
                  <a:pt x="2778033" y="423949"/>
                </a:cubicBezTo>
                <a:cubicBezTo>
                  <a:pt x="2842490" y="456178"/>
                  <a:pt x="2765227" y="427995"/>
                  <a:pt x="2827909" y="448887"/>
                </a:cubicBezTo>
                <a:cubicBezTo>
                  <a:pt x="2859984" y="470271"/>
                  <a:pt x="2869997" y="473536"/>
                  <a:pt x="2894411" y="515389"/>
                </a:cubicBezTo>
                <a:cubicBezTo>
                  <a:pt x="2986310" y="672931"/>
                  <a:pt x="2844475" y="476520"/>
                  <a:pt x="2935975" y="598517"/>
                </a:cubicBezTo>
                <a:cubicBezTo>
                  <a:pt x="2938746" y="612371"/>
                  <a:pt x="2940860" y="626373"/>
                  <a:pt x="2944287" y="640080"/>
                </a:cubicBezTo>
                <a:cubicBezTo>
                  <a:pt x="2946412" y="648581"/>
                  <a:pt x="2952930" y="656262"/>
                  <a:pt x="2952600" y="665018"/>
                </a:cubicBezTo>
                <a:cubicBezTo>
                  <a:pt x="2946425" y="828656"/>
                  <a:pt x="2959479" y="1011290"/>
                  <a:pt x="2902724" y="1172095"/>
                </a:cubicBezTo>
                <a:cubicBezTo>
                  <a:pt x="2896538" y="1189623"/>
                  <a:pt x="2886098" y="1205346"/>
                  <a:pt x="2877785" y="1221971"/>
                </a:cubicBezTo>
                <a:cubicBezTo>
                  <a:pt x="2863935" y="1305078"/>
                  <a:pt x="2876042" y="1240609"/>
                  <a:pt x="2861160" y="1305098"/>
                </a:cubicBezTo>
                <a:cubicBezTo>
                  <a:pt x="2841918" y="1388480"/>
                  <a:pt x="2862881" y="1361568"/>
                  <a:pt x="2827909" y="1396538"/>
                </a:cubicBezTo>
                <a:cubicBezTo>
                  <a:pt x="2802823" y="1496886"/>
                  <a:pt x="2803743" y="1497585"/>
                  <a:pt x="2761407" y="1629295"/>
                </a:cubicBezTo>
                <a:cubicBezTo>
                  <a:pt x="2754162" y="1651834"/>
                  <a:pt x="2742805" y="1672986"/>
                  <a:pt x="2736469" y="1695797"/>
                </a:cubicBezTo>
                <a:cubicBezTo>
                  <a:pt x="2728906" y="1723024"/>
                  <a:pt x="2727035" y="1751597"/>
                  <a:pt x="2719844" y="1778924"/>
                </a:cubicBezTo>
                <a:cubicBezTo>
                  <a:pt x="2699309" y="1856957"/>
                  <a:pt x="2675031" y="1933960"/>
                  <a:pt x="2653342" y="2011680"/>
                </a:cubicBezTo>
                <a:cubicBezTo>
                  <a:pt x="2641779" y="2053113"/>
                  <a:pt x="2620091" y="2136371"/>
                  <a:pt x="2620091" y="2136371"/>
                </a:cubicBezTo>
                <a:cubicBezTo>
                  <a:pt x="2617320" y="2158538"/>
                  <a:pt x="2617196" y="2181200"/>
                  <a:pt x="2611778" y="2202873"/>
                </a:cubicBezTo>
                <a:cubicBezTo>
                  <a:pt x="2602015" y="2241924"/>
                  <a:pt x="2587207" y="2268641"/>
                  <a:pt x="2570215" y="2302626"/>
                </a:cubicBezTo>
                <a:cubicBezTo>
                  <a:pt x="2567444" y="2322022"/>
                  <a:pt x="2563205" y="2341265"/>
                  <a:pt x="2561902" y="2360815"/>
                </a:cubicBezTo>
                <a:cubicBezTo>
                  <a:pt x="2557659" y="2424465"/>
                  <a:pt x="2561752" y="2488741"/>
                  <a:pt x="2553589" y="2552007"/>
                </a:cubicBezTo>
                <a:cubicBezTo>
                  <a:pt x="2550559" y="2575487"/>
                  <a:pt x="2536964" y="2596342"/>
                  <a:pt x="2528651" y="2618509"/>
                </a:cubicBezTo>
                <a:cubicBezTo>
                  <a:pt x="2491302" y="2842599"/>
                  <a:pt x="2505236" y="2712737"/>
                  <a:pt x="2536964" y="3117273"/>
                </a:cubicBezTo>
                <a:cubicBezTo>
                  <a:pt x="2537649" y="3126008"/>
                  <a:pt x="2540768" y="3134697"/>
                  <a:pt x="2545276" y="3142211"/>
                </a:cubicBezTo>
                <a:cubicBezTo>
                  <a:pt x="2557540" y="3162650"/>
                  <a:pt x="2572985" y="3181004"/>
                  <a:pt x="2586840" y="3200400"/>
                </a:cubicBezTo>
                <a:cubicBezTo>
                  <a:pt x="2608799" y="3266275"/>
                  <a:pt x="2584246" y="3202482"/>
                  <a:pt x="2669967" y="3316778"/>
                </a:cubicBezTo>
                <a:cubicBezTo>
                  <a:pt x="2699608" y="3356299"/>
                  <a:pt x="2685108" y="3340232"/>
                  <a:pt x="2711531" y="3366655"/>
                </a:cubicBezTo>
                <a:cubicBezTo>
                  <a:pt x="2726040" y="3410180"/>
                  <a:pt x="2713649" y="3385399"/>
                  <a:pt x="2761407" y="3433157"/>
                </a:cubicBezTo>
                <a:cubicBezTo>
                  <a:pt x="2905625" y="3577375"/>
                  <a:pt x="2770423" y="3449314"/>
                  <a:pt x="3318360" y="3483033"/>
                </a:cubicBezTo>
                <a:lnTo>
                  <a:pt x="3492927" y="3516284"/>
                </a:lnTo>
                <a:cubicBezTo>
                  <a:pt x="3670555" y="3547862"/>
                  <a:pt x="3887084" y="3580399"/>
                  <a:pt x="4058193" y="3599411"/>
                </a:cubicBezTo>
                <a:cubicBezTo>
                  <a:pt x="4110591" y="3605233"/>
                  <a:pt x="4163488" y="3604953"/>
                  <a:pt x="4216135" y="3607724"/>
                </a:cubicBezTo>
                <a:cubicBezTo>
                  <a:pt x="4374077" y="3635433"/>
                  <a:pt x="4531218" y="3668173"/>
                  <a:pt x="4689960" y="3690851"/>
                </a:cubicBezTo>
                <a:cubicBezTo>
                  <a:pt x="5100858" y="3749553"/>
                  <a:pt x="4544636" y="3672415"/>
                  <a:pt x="4906091" y="3715789"/>
                </a:cubicBezTo>
                <a:cubicBezTo>
                  <a:pt x="4942277" y="3720131"/>
                  <a:pt x="4978265" y="3726081"/>
                  <a:pt x="5014156" y="3732415"/>
                </a:cubicBezTo>
                <a:cubicBezTo>
                  <a:pt x="5025407" y="3734400"/>
                  <a:pt x="5036254" y="3738249"/>
                  <a:pt x="5047407" y="3740727"/>
                </a:cubicBezTo>
                <a:cubicBezTo>
                  <a:pt x="5061200" y="3743792"/>
                  <a:pt x="5075116" y="3746269"/>
                  <a:pt x="5088971" y="3749040"/>
                </a:cubicBezTo>
                <a:cubicBezTo>
                  <a:pt x="5097284" y="3754582"/>
                  <a:pt x="5104431" y="3762507"/>
                  <a:pt x="5113909" y="3765666"/>
                </a:cubicBezTo>
                <a:cubicBezTo>
                  <a:pt x="5122554" y="3768548"/>
                  <a:pt x="5217499" y="3781652"/>
                  <a:pt x="5221975" y="3782291"/>
                </a:cubicBezTo>
                <a:cubicBezTo>
                  <a:pt x="5244142" y="3793375"/>
                  <a:pt x="5265136" y="3807206"/>
                  <a:pt x="5288476" y="3815542"/>
                </a:cubicBezTo>
                <a:cubicBezTo>
                  <a:pt x="5304349" y="3821211"/>
                  <a:pt x="5322053" y="3819565"/>
                  <a:pt x="5338353" y="3823855"/>
                </a:cubicBezTo>
                <a:cubicBezTo>
                  <a:pt x="5374800" y="3833446"/>
                  <a:pt x="5409950" y="3847593"/>
                  <a:pt x="5446418" y="3857106"/>
                </a:cubicBezTo>
                <a:cubicBezTo>
                  <a:pt x="5473761" y="3864239"/>
                  <a:pt x="5502184" y="3866670"/>
                  <a:pt x="5529545" y="3873731"/>
                </a:cubicBezTo>
                <a:cubicBezTo>
                  <a:pt x="5588143" y="3888853"/>
                  <a:pt x="5646701" y="3904469"/>
                  <a:pt x="5704113" y="3923607"/>
                </a:cubicBezTo>
                <a:cubicBezTo>
                  <a:pt x="5712426" y="3926378"/>
                  <a:pt x="5720997" y="3928468"/>
                  <a:pt x="5729051" y="3931920"/>
                </a:cubicBezTo>
                <a:cubicBezTo>
                  <a:pt x="5740441" y="3936802"/>
                  <a:pt x="5751484" y="3942501"/>
                  <a:pt x="5762302" y="3948546"/>
                </a:cubicBezTo>
                <a:lnTo>
                  <a:pt x="6011684" y="4089862"/>
                </a:lnTo>
                <a:cubicBezTo>
                  <a:pt x="6222579" y="4206527"/>
                  <a:pt x="6081753" y="4124897"/>
                  <a:pt x="6294316" y="4231178"/>
                </a:cubicBezTo>
                <a:cubicBezTo>
                  <a:pt x="6573501" y="4370770"/>
                  <a:pt x="6178835" y="4192565"/>
                  <a:pt x="6593575" y="4364182"/>
                </a:cubicBezTo>
                <a:cubicBezTo>
                  <a:pt x="6713132" y="4413654"/>
                  <a:pt x="6596664" y="4373524"/>
                  <a:pt x="6668389" y="4397433"/>
                </a:cubicBezTo>
                <a:cubicBezTo>
                  <a:pt x="6685155" y="4464494"/>
                  <a:pt x="6686440" y="4455381"/>
                  <a:pt x="6668389" y="4563687"/>
                </a:cubicBezTo>
                <a:cubicBezTo>
                  <a:pt x="6667101" y="4571418"/>
                  <a:pt x="6657306" y="4574771"/>
                  <a:pt x="6651764" y="4580313"/>
                </a:cubicBezTo>
                <a:cubicBezTo>
                  <a:pt x="6648993" y="4588626"/>
                  <a:pt x="6647370" y="4597414"/>
                  <a:pt x="6643451" y="4605251"/>
                </a:cubicBezTo>
                <a:cubicBezTo>
                  <a:pt x="6619332" y="4653487"/>
                  <a:pt x="6632061" y="4605144"/>
                  <a:pt x="6610200" y="4663440"/>
                </a:cubicBezTo>
                <a:cubicBezTo>
                  <a:pt x="6606189" y="4674137"/>
                  <a:pt x="6605026" y="4685706"/>
                  <a:pt x="6601887" y="4696691"/>
                </a:cubicBezTo>
                <a:cubicBezTo>
                  <a:pt x="6599480" y="4705116"/>
                  <a:pt x="6595982" y="4713204"/>
                  <a:pt x="6593575" y="4721629"/>
                </a:cubicBezTo>
                <a:cubicBezTo>
                  <a:pt x="6590436" y="4732614"/>
                  <a:pt x="6590371" y="4744661"/>
                  <a:pt x="6585262" y="4754880"/>
                </a:cubicBezTo>
                <a:cubicBezTo>
                  <a:pt x="6579066" y="4767272"/>
                  <a:pt x="6568637" y="4777047"/>
                  <a:pt x="6560324" y="4788131"/>
                </a:cubicBezTo>
                <a:cubicBezTo>
                  <a:pt x="6536160" y="4860620"/>
                  <a:pt x="6553884" y="4823746"/>
                  <a:pt x="6502135" y="4896197"/>
                </a:cubicBezTo>
                <a:cubicBezTo>
                  <a:pt x="6497388" y="4919933"/>
                  <a:pt x="6489604" y="4967784"/>
                  <a:pt x="6477196" y="4987637"/>
                </a:cubicBezTo>
                <a:cubicBezTo>
                  <a:pt x="6466368" y="5004961"/>
                  <a:pt x="6442966" y="5004752"/>
                  <a:pt x="6427320" y="5012575"/>
                </a:cubicBezTo>
                <a:cubicBezTo>
                  <a:pt x="6418384" y="5017043"/>
                  <a:pt x="6411511" y="5025142"/>
                  <a:pt x="6402382" y="5029200"/>
                </a:cubicBezTo>
                <a:cubicBezTo>
                  <a:pt x="6376356" y="5040767"/>
                  <a:pt x="6346893" y="5047229"/>
                  <a:pt x="6319255" y="5054138"/>
                </a:cubicBezTo>
                <a:cubicBezTo>
                  <a:pt x="6316484" y="5062451"/>
                  <a:pt x="6314861" y="5071239"/>
                  <a:pt x="6310942" y="5079077"/>
                </a:cubicBezTo>
                <a:cubicBezTo>
                  <a:pt x="6299369" y="5102222"/>
                  <a:pt x="6287761" y="5110570"/>
                  <a:pt x="6269378" y="5128953"/>
                </a:cubicBezTo>
                <a:lnTo>
                  <a:pt x="6236127" y="5137266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0AF26A-99B6-430E-BB38-CEB25F5988BA}"/>
              </a:ext>
            </a:extLst>
          </p:cNvPr>
          <p:cNvCxnSpPr>
            <a:stCxn id="39" idx="2"/>
            <a:endCxn id="40" idx="165"/>
          </p:cNvCxnSpPr>
          <p:nvPr/>
        </p:nvCxnSpPr>
        <p:spPr>
          <a:xfrm flipH="1" flipV="1">
            <a:off x="6558742" y="5785658"/>
            <a:ext cx="1870363" cy="11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A0FCAB-BB95-4679-B545-FECBB13376D5}"/>
              </a:ext>
            </a:extLst>
          </p:cNvPr>
          <p:cNvCxnSpPr/>
          <p:nvPr/>
        </p:nvCxnSpPr>
        <p:spPr>
          <a:xfrm>
            <a:off x="7613151" y="1232899"/>
            <a:ext cx="0" cy="54649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598C69-F280-4DE7-859C-E740DC7F0224}"/>
              </a:ext>
            </a:extLst>
          </p:cNvPr>
          <p:cNvSpPr txBox="1"/>
          <p:nvPr/>
        </p:nvSpPr>
        <p:spPr>
          <a:xfrm>
            <a:off x="7657623" y="1418640"/>
            <a:ext cx="5147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CD </a:t>
            </a:r>
            <a:r>
              <a:rPr lang="en-US" sz="3600" dirty="0">
                <a:sym typeface="Wingdings" panose="05000000000000000000" pitchFamily="2" charset="2"/>
              </a:rPr>
              <a:t> Continuous Delivery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029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8A2C-6FBB-47AA-9668-935EA326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>
                <a:sym typeface="Wingdings" panose="05000000000000000000" pitchFamily="2" charset="2"/>
              </a:rPr>
              <a:t> Remote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0922-F8D2-4FA4-AAEE-9D3D1BDF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SCM tool</a:t>
            </a:r>
          </a:p>
          <a:p>
            <a:r>
              <a:rPr lang="en-US" dirty="0"/>
              <a:t>Distributed Remote Repository</a:t>
            </a:r>
          </a:p>
          <a:p>
            <a:r>
              <a:rPr lang="en-US" dirty="0" err="1"/>
              <a:t>WebTool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Public </a:t>
            </a:r>
            <a:r>
              <a:rPr lang="en-US" dirty="0">
                <a:sym typeface="Wingdings" panose="05000000000000000000" pitchFamily="2" charset="2"/>
              </a:rPr>
              <a:t> Not secured (No Cost)</a:t>
            </a:r>
            <a:endParaRPr lang="en-US" dirty="0"/>
          </a:p>
          <a:p>
            <a:pPr lvl="1"/>
            <a:r>
              <a:rPr lang="en-US" dirty="0"/>
              <a:t>Private </a:t>
            </a:r>
            <a:r>
              <a:rPr lang="en-US" dirty="0">
                <a:sym typeface="Wingdings" panose="05000000000000000000" pitchFamily="2" charset="2"/>
              </a:rPr>
              <a:t> secured only permitted users can access. (Cost)</a:t>
            </a:r>
            <a:endParaRPr lang="en-US" dirty="0"/>
          </a:p>
          <a:p>
            <a:r>
              <a:rPr lang="en-US" dirty="0"/>
              <a:t>Huge amount of Metadata</a:t>
            </a:r>
          </a:p>
          <a:p>
            <a:r>
              <a:rPr lang="en-US" dirty="0"/>
              <a:t>Local Repository </a:t>
            </a:r>
            <a:r>
              <a:rPr lang="en-US" dirty="0">
                <a:sym typeface="Wingdings" panose="05000000000000000000" pitchFamily="2" charset="2"/>
              </a:rPr>
              <a:t> local machine</a:t>
            </a:r>
          </a:p>
          <a:p>
            <a:r>
              <a:rPr lang="en-US" dirty="0" err="1">
                <a:sym typeface="Wingdings" panose="05000000000000000000" pitchFamily="2" charset="2"/>
              </a:rPr>
              <a:t>Egit</a:t>
            </a:r>
            <a:r>
              <a:rPr lang="en-US" dirty="0">
                <a:sym typeface="Wingdings" panose="05000000000000000000" pitchFamily="2" charset="2"/>
              </a:rPr>
              <a:t> plugin (IDE  Eclipse /STS)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0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BB27-D7A3-47DC-8FDF-CA37B234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-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9E6E3C-47BF-4CAD-960A-C5B8BFA01EDD}"/>
              </a:ext>
            </a:extLst>
          </p:cNvPr>
          <p:cNvSpPr/>
          <p:nvPr/>
        </p:nvSpPr>
        <p:spPr>
          <a:xfrm>
            <a:off x="3755571" y="1915886"/>
            <a:ext cx="2492829" cy="109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87258-492B-4DEE-8147-865327AD6D88}"/>
              </a:ext>
            </a:extLst>
          </p:cNvPr>
          <p:cNvSpPr/>
          <p:nvPr/>
        </p:nvSpPr>
        <p:spPr>
          <a:xfrm>
            <a:off x="1545771" y="4833258"/>
            <a:ext cx="2492829" cy="109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023DCA-92BE-44CB-A44F-5C83B519CE36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792186" y="3015343"/>
            <a:ext cx="2209800" cy="181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BE822B7-5B9B-4D82-998A-822A9A36CCCF}"/>
              </a:ext>
            </a:extLst>
          </p:cNvPr>
          <p:cNvSpPr/>
          <p:nvPr/>
        </p:nvSpPr>
        <p:spPr>
          <a:xfrm>
            <a:off x="8904514" y="5214259"/>
            <a:ext cx="2492829" cy="109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39BC8F-5DC1-46B1-BE94-67AC5C08266B}"/>
              </a:ext>
            </a:extLst>
          </p:cNvPr>
          <p:cNvSpPr/>
          <p:nvPr/>
        </p:nvSpPr>
        <p:spPr>
          <a:xfrm>
            <a:off x="4980214" y="5058456"/>
            <a:ext cx="2492829" cy="109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1D9C86-23FE-48F8-BF9B-61C893118398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flipH="1" flipV="1">
            <a:off x="5001986" y="3015343"/>
            <a:ext cx="1224643" cy="204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7543F1-8437-4FAA-BB1D-5C0DBF18ABDB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H="1" flipV="1">
            <a:off x="5001986" y="3015343"/>
            <a:ext cx="5148943" cy="219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5D0A4D-135F-4BD2-BE60-0AC166CF3B2C}"/>
              </a:ext>
            </a:extLst>
          </p:cNvPr>
          <p:cNvCxnSpPr/>
          <p:nvPr/>
        </p:nvCxnSpPr>
        <p:spPr>
          <a:xfrm flipH="1">
            <a:off x="3755571" y="1617892"/>
            <a:ext cx="2318657" cy="1738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3D5099-1FAC-45FD-8E52-52C1B8E44131}"/>
              </a:ext>
            </a:extLst>
          </p:cNvPr>
          <p:cNvCxnSpPr>
            <a:cxnSpLocks/>
          </p:cNvCxnSpPr>
          <p:nvPr/>
        </p:nvCxnSpPr>
        <p:spPr>
          <a:xfrm flipH="1" flipV="1">
            <a:off x="3733801" y="1560060"/>
            <a:ext cx="2743199" cy="168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2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E4C185-4622-4C2A-9CCD-AE75F1C49222}"/>
              </a:ext>
            </a:extLst>
          </p:cNvPr>
          <p:cNvSpPr/>
          <p:nvPr/>
        </p:nvSpPr>
        <p:spPr>
          <a:xfrm>
            <a:off x="3755571" y="1915886"/>
            <a:ext cx="2492829" cy="109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  <a:p>
            <a:pPr algn="ctr"/>
            <a:r>
              <a:rPr lang="en-US" sz="2800" dirty="0"/>
              <a:t>(Chennai)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D8BD4-3131-45EA-8233-A001E2CD2E45}"/>
              </a:ext>
            </a:extLst>
          </p:cNvPr>
          <p:cNvSpPr/>
          <p:nvPr/>
        </p:nvSpPr>
        <p:spPr>
          <a:xfrm>
            <a:off x="2552703" y="4833258"/>
            <a:ext cx="1518559" cy="544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CC5F72-B79C-40B6-98DD-1FA07E9744FE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3311983" y="3015343"/>
            <a:ext cx="1690003" cy="181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FC8C011-4402-4595-8FC2-8E5542E0E068}"/>
              </a:ext>
            </a:extLst>
          </p:cNvPr>
          <p:cNvSpPr/>
          <p:nvPr/>
        </p:nvSpPr>
        <p:spPr>
          <a:xfrm>
            <a:off x="8436429" y="1992087"/>
            <a:ext cx="2291443" cy="968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  <a:p>
            <a:pPr algn="ctr"/>
            <a:r>
              <a:rPr lang="en-US" sz="2800" dirty="0"/>
              <a:t>(Mumbai)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F3A580-EC84-49EA-82EA-2879594725ED}"/>
              </a:ext>
            </a:extLst>
          </p:cNvPr>
          <p:cNvSpPr/>
          <p:nvPr/>
        </p:nvSpPr>
        <p:spPr>
          <a:xfrm>
            <a:off x="4697188" y="4833258"/>
            <a:ext cx="2209800" cy="67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50048B-C1A5-4E50-B2BF-63217037E13C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5001986" y="3015343"/>
            <a:ext cx="800102" cy="181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05C5B9-8269-4337-B520-5A480E47B31C}"/>
              </a:ext>
            </a:extLst>
          </p:cNvPr>
          <p:cNvCxnSpPr>
            <a:cxnSpLocks/>
          </p:cNvCxnSpPr>
          <p:nvPr/>
        </p:nvCxnSpPr>
        <p:spPr>
          <a:xfrm flipV="1">
            <a:off x="8251371" y="3015344"/>
            <a:ext cx="1469572" cy="1988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8B7DDE0-91AA-47A9-B18C-FB63C2A2544E}"/>
              </a:ext>
            </a:extLst>
          </p:cNvPr>
          <p:cNvSpPr/>
          <p:nvPr/>
        </p:nvSpPr>
        <p:spPr>
          <a:xfrm>
            <a:off x="7473044" y="5004029"/>
            <a:ext cx="1621974" cy="71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1B2BF0-A9B1-49C9-88E5-9AB3623B09A7}"/>
              </a:ext>
            </a:extLst>
          </p:cNvPr>
          <p:cNvSpPr/>
          <p:nvPr/>
        </p:nvSpPr>
        <p:spPr>
          <a:xfrm>
            <a:off x="9699172" y="5058457"/>
            <a:ext cx="2057400" cy="71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834258-9616-4971-B3CE-F35B5665A687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9720944" y="3015345"/>
            <a:ext cx="1006928" cy="204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B00641F-C868-4720-8512-92302A45F1E3}"/>
              </a:ext>
            </a:extLst>
          </p:cNvPr>
          <p:cNvSpPr/>
          <p:nvPr/>
        </p:nvSpPr>
        <p:spPr>
          <a:xfrm>
            <a:off x="6553201" y="174172"/>
            <a:ext cx="2291443" cy="968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  <a:p>
            <a:pPr algn="ctr"/>
            <a:r>
              <a:rPr lang="en-US" sz="2800" dirty="0"/>
              <a:t>(Pune)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E0AB6F-2CA8-44C6-AECC-CB4B07431BF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248400" y="2465615"/>
            <a:ext cx="2188029" cy="1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4E2DEB-D0AE-4400-A62C-5A7B731FA509}"/>
              </a:ext>
            </a:extLst>
          </p:cNvPr>
          <p:cNvCxnSpPr>
            <a:stCxn id="7" idx="0"/>
            <a:endCxn id="19" idx="2"/>
          </p:cNvCxnSpPr>
          <p:nvPr/>
        </p:nvCxnSpPr>
        <p:spPr>
          <a:xfrm flipH="1" flipV="1">
            <a:off x="7698923" y="1143001"/>
            <a:ext cx="1883228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AB7B87-D2D2-4346-8E07-CBF10A2D8A60}"/>
              </a:ext>
            </a:extLst>
          </p:cNvPr>
          <p:cNvCxnSpPr>
            <a:stCxn id="4" idx="3"/>
            <a:endCxn id="19" idx="2"/>
          </p:cNvCxnSpPr>
          <p:nvPr/>
        </p:nvCxnSpPr>
        <p:spPr>
          <a:xfrm flipV="1">
            <a:off x="6248400" y="1143001"/>
            <a:ext cx="1450523" cy="132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064E59-7CB8-4E58-8B5A-1450DBFCD81A}"/>
              </a:ext>
            </a:extLst>
          </p:cNvPr>
          <p:cNvSpPr txBox="1"/>
          <p:nvPr/>
        </p:nvSpPr>
        <p:spPr>
          <a:xfrm>
            <a:off x="585163" y="745319"/>
            <a:ext cx="3780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Distributed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998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CAFA-AB98-472C-8CC6-CAF097CA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Repository - </a:t>
            </a:r>
            <a:r>
              <a:rPr lang="en-US" dirty="0" err="1"/>
              <a:t>WorkFlow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5D0D45-1131-484A-B2A3-EE3F2A0371BD}"/>
              </a:ext>
            </a:extLst>
          </p:cNvPr>
          <p:cNvSpPr/>
          <p:nvPr/>
        </p:nvSpPr>
        <p:spPr>
          <a:xfrm>
            <a:off x="7434943" y="2122714"/>
            <a:ext cx="2177143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Repository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CB171-FC1C-487D-B6D4-E388CCB1C6FA}"/>
              </a:ext>
            </a:extLst>
          </p:cNvPr>
          <p:cNvSpPr/>
          <p:nvPr/>
        </p:nvSpPr>
        <p:spPr>
          <a:xfrm>
            <a:off x="1197429" y="4201886"/>
            <a:ext cx="4452257" cy="229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LocalMachine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D64B54-C57E-4BE2-BC58-ED5E502C4FFC}"/>
              </a:ext>
            </a:extLst>
          </p:cNvPr>
          <p:cNvSpPr/>
          <p:nvPr/>
        </p:nvSpPr>
        <p:spPr>
          <a:xfrm>
            <a:off x="1621971" y="5167312"/>
            <a:ext cx="1730829" cy="5912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workspace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18B520-CABE-4766-9EE1-013D7B9EB687}"/>
              </a:ext>
            </a:extLst>
          </p:cNvPr>
          <p:cNvSpPr/>
          <p:nvPr/>
        </p:nvSpPr>
        <p:spPr>
          <a:xfrm>
            <a:off x="3777342" y="4432980"/>
            <a:ext cx="1719944" cy="5635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695B82-97AE-425E-AC33-83E17D46A6E0}"/>
              </a:ext>
            </a:extLst>
          </p:cNvPr>
          <p:cNvCxnSpPr>
            <a:stCxn id="6" idx="0"/>
          </p:cNvCxnSpPr>
          <p:nvPr/>
        </p:nvCxnSpPr>
        <p:spPr>
          <a:xfrm flipV="1">
            <a:off x="2487386" y="4713514"/>
            <a:ext cx="1289956" cy="453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9C7BF6-2E41-4224-A07D-4FBDDDA24A18}"/>
              </a:ext>
            </a:extLst>
          </p:cNvPr>
          <p:cNvSpPr txBox="1"/>
          <p:nvPr/>
        </p:nvSpPr>
        <p:spPr>
          <a:xfrm rot="20400915">
            <a:off x="2671257" y="4601020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B5171C-0F72-4F18-A726-9056C695C7BB}"/>
              </a:ext>
            </a:extLst>
          </p:cNvPr>
          <p:cNvCxnSpPr>
            <a:stCxn id="7" idx="0"/>
          </p:cNvCxnSpPr>
          <p:nvPr/>
        </p:nvCxnSpPr>
        <p:spPr>
          <a:xfrm flipV="1">
            <a:off x="4637314" y="2449286"/>
            <a:ext cx="2960915" cy="1983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CD9E67-833B-4594-9E05-D2ECDEB7AE6E}"/>
              </a:ext>
            </a:extLst>
          </p:cNvPr>
          <p:cNvSpPr txBox="1"/>
          <p:nvPr/>
        </p:nvSpPr>
        <p:spPr>
          <a:xfrm rot="19757092">
            <a:off x="5946205" y="292169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0616A2-B84E-4F21-9755-8D7278A28CDA}"/>
              </a:ext>
            </a:extLst>
          </p:cNvPr>
          <p:cNvCxnSpPr>
            <a:stCxn id="4" idx="2"/>
          </p:cNvCxnSpPr>
          <p:nvPr/>
        </p:nvCxnSpPr>
        <p:spPr>
          <a:xfrm flipH="1">
            <a:off x="5383658" y="2960914"/>
            <a:ext cx="3139857" cy="1867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CB9CD1-1037-4CB1-835D-A0111811520F}"/>
              </a:ext>
            </a:extLst>
          </p:cNvPr>
          <p:cNvSpPr txBox="1"/>
          <p:nvPr/>
        </p:nvSpPr>
        <p:spPr>
          <a:xfrm rot="20609229">
            <a:off x="6721024" y="396893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C5A6C9-190D-48D2-82B9-F0EBB1C698DB}"/>
              </a:ext>
            </a:extLst>
          </p:cNvPr>
          <p:cNvCxnSpPr/>
          <p:nvPr/>
        </p:nvCxnSpPr>
        <p:spPr>
          <a:xfrm flipH="1">
            <a:off x="3266042" y="5005595"/>
            <a:ext cx="1371272" cy="457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60C898-E50E-4CD7-87FA-0B4954DA6964}"/>
              </a:ext>
            </a:extLst>
          </p:cNvPr>
          <p:cNvSpPr txBox="1"/>
          <p:nvPr/>
        </p:nvSpPr>
        <p:spPr>
          <a:xfrm>
            <a:off x="8111338" y="3137655"/>
            <a:ext cx="400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https://github.com/caprepo/A3-repo.git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501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833</Words>
  <Application>Microsoft Office PowerPoint</Application>
  <PresentationFormat>Widescreen</PresentationFormat>
  <Paragraphs>197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A3 Training - Synchrony</vt:lpstr>
      <vt:lpstr>Github link</vt:lpstr>
      <vt:lpstr>Action Items  need to be completed before 26th Mar</vt:lpstr>
      <vt:lpstr>DevOps Tools  Git Respository</vt:lpstr>
      <vt:lpstr>CI  Continuous Integration</vt:lpstr>
      <vt:lpstr>Git  Remote Repository</vt:lpstr>
      <vt:lpstr>Client - Server</vt:lpstr>
      <vt:lpstr>PowerPoint Presentation</vt:lpstr>
      <vt:lpstr>GIT Repository - WorkFlow</vt:lpstr>
      <vt:lpstr>Lab Exercise</vt:lpstr>
      <vt:lpstr>PowerPoint Presentation</vt:lpstr>
      <vt:lpstr>Developer</vt:lpstr>
      <vt:lpstr>Git Ignore</vt:lpstr>
      <vt:lpstr>Conflict – GIT Conflict</vt:lpstr>
      <vt:lpstr>Git Repository Access</vt:lpstr>
      <vt:lpstr>Git commands</vt:lpstr>
      <vt:lpstr>Jenkins</vt:lpstr>
      <vt:lpstr>Jenkins – Pre-requisites</vt:lpstr>
      <vt:lpstr>What is Jenkins </vt:lpstr>
      <vt:lpstr>Jenkins Configurations</vt:lpstr>
      <vt:lpstr>Sonar Download</vt:lpstr>
      <vt:lpstr>Sonar Qube</vt:lpstr>
      <vt:lpstr>Jenkins with SonarQube</vt:lpstr>
      <vt:lpstr>IDE checks code quality</vt:lpstr>
      <vt:lpstr>IDE checks code quality (cont..)</vt:lpstr>
      <vt:lpstr>Lab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 Training - Synchrony</dc:title>
  <dc:creator>David, Vijayalakshmi</dc:creator>
  <cp:lastModifiedBy>David, Vijayalakshmi</cp:lastModifiedBy>
  <cp:revision>80</cp:revision>
  <dcterms:created xsi:type="dcterms:W3CDTF">2020-03-24T11:51:34Z</dcterms:created>
  <dcterms:modified xsi:type="dcterms:W3CDTF">2020-04-01T05:26:52Z</dcterms:modified>
</cp:coreProperties>
</file>