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e36d61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ee36d61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just going to touch on this briefly because it’s a fairly deep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two main mechanisms for customisation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Extensions first, they let you add new data items. These can be standardised and shared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Profiles have a bit more going on and are the main tool that you’d use to adapt FHIR to work with your use case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e36d61c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e36d61c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last thing to note is implementation guides.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guides are a FHIR resource that captures a lot of the stuff we talked about on the previous slide in a machine readable way. You can then render (or publish) them into a nice human-readable format for implementers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come in quite handy not just on the obvious human side but because you can use them with other fhir tooling to provide clients, validation, etc.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e36d61c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ee36d61c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think that’s probably enough to get started with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e36d61c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e36d61c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session is only an hour but the resources linked you can take home with you, there’s a fair amount there and a decent springboard to get you started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e36d61c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e36d61c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thing i’d like to ask is that if you have any questions could you just hold them until the end of this presentation because I want to blast through it fairly quickly so we have as much time as possible to cover the exercises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e36d61c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e36d61c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what’s fhir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e36d61c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e36d61c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-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Healthcare -- why we’re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Interoperability -- two or more things talking to each other and understanding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-- things, nouns, like Patient or Organisation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e36d61c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e36d61c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FHIR has been around for a little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by HL7 Internationally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Adopted in lots of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UK represented by HL7 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UK there is also Interopen which is a large interoperability forum that helps define FHIR standards for the 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focus of fhir is not to cover every edge case but to provide the stuff that everybody needs, then allow you to add the rest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e36d61c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e36d61c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Fhir servers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server provides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fhir server provides fhir resources and the means to manipulate them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e36d61c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e36d61c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 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read update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 few ways we can approach this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e36d61c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e36d61c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 the shelf is the easiest but the least flexible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add plugins to many of these to connect them up with backend datastores and other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 you can build your own entirely if you have particular needs such as high </a:t>
            </a:r>
            <a:r>
              <a:rPr lang="en-GB"/>
              <a:t>availability</a:t>
            </a:r>
            <a:r>
              <a:rPr lang="en-GB"/>
              <a:t> (spine)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workshop we’ll be looking to try out and some of the stuff on the left side. But one last thing before we get stuck in.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e36d61c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e36d61c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I mentioned earlier, FHIR is extensible so that you can fit it to your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2IgCv2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FHIR Servers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Laurence Pakenham-Smith (@Sourceless)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Sr. Developer, Aire Logic &amp; NHS Digital API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Customising FHIR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Profiling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Remove or add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Set out the rules for interaction with e.g. an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Set field cardinalities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Set which terminologies are used where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Describe local requirements/implementation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Business rules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Extensions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Define new field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Customising FHIR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guides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Human &amp; Machine Readable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All the resources can be found here: </a:t>
            </a:r>
            <a:r>
              <a:rPr lang="en-GB" sz="3600" u="sng">
                <a:solidFill>
                  <a:schemeClr val="hlink"/>
                </a:solidFill>
                <a:hlinkClick r:id="rId3"/>
              </a:rPr>
              <a:t>bit.ly/2IgCv2r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These slides are on the conference forum. If you have any questions please come find me -- I’ll be around the room, or after the session post your questions on the forum.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workshop is about running your own FHIR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By the end of this session, you will: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Know what FHIR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Have set up a simple FHIR server &amp; interacted with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Know how to make it work for your use case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FHIR?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Interoperability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794" y="2174725"/>
            <a:ext cx="3288024" cy="7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FHIR?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been around in some form since around 2011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Managed by HL7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‘Most common 80%’ data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Extensible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Awful puns mandatory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FHIR Servers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FHIR Servers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FHIR spec defines a RESTful API standard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There’s a few different ways you can go about implementing 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3686100" y="1685850"/>
            <a:ext cx="1771800" cy="177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82525" y="1685850"/>
            <a:ext cx="1771800" cy="177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6589675" y="1685850"/>
            <a:ext cx="1771800" cy="1771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1513650" y="968450"/>
            <a:ext cx="6176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1427550" y="4119400"/>
            <a:ext cx="6240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173" name="Google Shape;173;p20"/>
          <p:cNvSpPr txBox="1"/>
          <p:nvPr/>
        </p:nvSpPr>
        <p:spPr>
          <a:xfrm>
            <a:off x="3101400" y="4176775"/>
            <a:ext cx="294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Simplicity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127675" y="359425"/>
            <a:ext cx="294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Flexibility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076050" y="1972750"/>
            <a:ext cx="11478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FHIR Server + Store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024375" y="1972800"/>
            <a:ext cx="11478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FHIR Server + Plugins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901675" y="1972750"/>
            <a:ext cx="11478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Bespoke FHIR Server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Customising FHIR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